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67" r:id="rId2"/>
    <p:sldId id="257" r:id="rId3"/>
    <p:sldId id="259" r:id="rId4"/>
    <p:sldId id="263" r:id="rId5"/>
    <p:sldId id="285" r:id="rId6"/>
    <p:sldId id="260" r:id="rId7"/>
    <p:sldId id="258" r:id="rId8"/>
    <p:sldId id="287" r:id="rId9"/>
    <p:sldId id="261" r:id="rId10"/>
    <p:sldId id="280" r:id="rId11"/>
    <p:sldId id="295" r:id="rId12"/>
    <p:sldId id="297" r:id="rId13"/>
    <p:sldId id="296" r:id="rId14"/>
    <p:sldId id="300" r:id="rId15"/>
    <p:sldId id="262" r:id="rId16"/>
    <p:sldId id="265" r:id="rId17"/>
    <p:sldId id="290" r:id="rId18"/>
    <p:sldId id="256" r:id="rId19"/>
  </p:sldIdLst>
  <p:sldSz cx="12192000" cy="6858000"/>
  <p:notesSz cx="6858000" cy="9144000"/>
  <p:embeddedFontLst>
    <p:embeddedFont>
      <p:font typeface="等线" panose="02010600030101010101" pitchFamily="2" charset="-122"/>
      <p:regular r:id="rId21"/>
      <p:bold r:id="rId22"/>
    </p:embeddedFont>
    <p:embeddedFont>
      <p:font typeface="Yu Gothic UI Semilight" panose="020B0400000000000000" pitchFamily="34" charset="-128"/>
      <p:regular r:id="rId23"/>
    </p:embeddedFont>
    <p:embeddedFont>
      <p:font typeface="华文楷体" panose="02010600040101010101" pitchFamily="2" charset="-122"/>
      <p:regular r:id="rId24"/>
    </p:embeddedFont>
    <p:embeddedFont>
      <p:font typeface="方正兰亭纤黑_GBK" panose="02010600030101010101" charset="-122"/>
      <p:regular r:id="rId25"/>
    </p:embeddedFont>
    <p:embeddedFont>
      <p:font typeface="等线 Light" panose="02010600030101010101" pitchFamily="2" charset="-122"/>
      <p:regular r:id="rId26"/>
    </p:embeddedFont>
    <p:embeddedFont>
      <p:font typeface="方正中等线繁体" panose="02010600030101010101" charset="-122"/>
      <p:regular r:id="rId27"/>
    </p:embeddedFont>
    <p:embeddedFont>
      <p:font typeface="微软雅黑" panose="020B0503020204020204" pitchFamily="34" charset="-122"/>
      <p:regular r:id="rId28"/>
      <p:bold r:id="rId29"/>
    </p:embeddedFont>
    <p:embeddedFont>
      <p:font typeface="华文新魏" panose="02010800040101010101" pitchFamily="2" charset="-122"/>
      <p:regular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p15:clr>
            <a:srgbClr val="A4A3A4"/>
          </p15:clr>
        </p15:guide>
        <p15:guide id="2" pos="3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02"/>
    <a:srgbClr val="02A7DF"/>
    <a:srgbClr val="F36300"/>
    <a:srgbClr val="FB6900"/>
    <a:srgbClr val="18990A"/>
    <a:srgbClr val="5B9BD5"/>
    <a:srgbClr val="8FC90E"/>
    <a:srgbClr val="FB6800"/>
    <a:srgbClr val="F5F4F6"/>
    <a:srgbClr val="F6F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24" autoAdjust="0"/>
    <p:restoredTop sz="94660"/>
  </p:normalViewPr>
  <p:slideViewPr>
    <p:cSldViewPr snapToGrid="0">
      <p:cViewPr varScale="1">
        <p:scale>
          <a:sx n="51" d="100"/>
          <a:sy n="51" d="100"/>
        </p:scale>
        <p:origin x="144" y="43"/>
      </p:cViewPr>
      <p:guideLst>
        <p:guide orient="horz" pos="2188"/>
        <p:guide pos="39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8EFA3-2876-437E-9EFA-0A88E5E23701}" type="datetimeFigureOut">
              <a:rPr lang="zh-CN" altLang="en-US" smtClean="0"/>
              <a:t>2017/11/18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61881-AF00-4570-8784-76935A228A84}" type="slidenum">
              <a:rPr lang="zh-CN" altLang="en-US" smtClean="0"/>
              <a:t>‹#›</a:t>
            </a:fld>
            <a:endParaRPr lang="zh-CN" altLang="en-US"/>
          </a:p>
        </p:txBody>
      </p:sp>
    </p:spTree>
    <p:extLst>
      <p:ext uri="{BB962C8B-B14F-4D97-AF65-F5344CB8AC3E}">
        <p14:creationId xmlns:p14="http://schemas.microsoft.com/office/powerpoint/2010/main" val="324867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E61881-AF00-4570-8784-76935A228A84}" type="slidenum">
              <a:rPr lang="zh-CN" altLang="en-US" smtClean="0"/>
              <a:t>8</a:t>
            </a:fld>
            <a:endParaRPr lang="zh-CN" altLang="en-US"/>
          </a:p>
        </p:txBody>
      </p:sp>
    </p:spTree>
    <p:extLst>
      <p:ext uri="{BB962C8B-B14F-4D97-AF65-F5344CB8AC3E}">
        <p14:creationId xmlns:p14="http://schemas.microsoft.com/office/powerpoint/2010/main" val="97213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r>
              <a:rPr lang="zh-CN" altLang="en-US" dirty="0">
                <a:latin typeface="宋体" panose="02010600030101010101" pitchFamily="2" charset="-122"/>
                <a:ea typeface="宋体" panose="02010600030101010101" pitchFamily="2" charset="-122"/>
                <a:cs typeface="宋体" panose="02010600030101010101" pitchFamily="2" charset="-122"/>
              </a:rPr>
              <a:t>当检测到有手指碰触屏幕时，延时一帧（约 </a:t>
            </a:r>
            <a:r>
              <a:rPr lang="en-US" altLang="zh-CN" dirty="0">
                <a:latin typeface="宋体" panose="02010600030101010101" pitchFamily="2" charset="-122"/>
                <a:ea typeface="宋体" panose="02010600030101010101" pitchFamily="2" charset="-122"/>
                <a:cs typeface="宋体" panose="02010600030101010101" pitchFamily="2" charset="-122"/>
              </a:rPr>
              <a:t>100ms</a:t>
            </a:r>
            <a:r>
              <a:rPr lang="zh-CN" altLang="en-US" dirty="0">
                <a:latin typeface="宋体" panose="02010600030101010101" pitchFamily="2" charset="-122"/>
                <a:ea typeface="宋体" panose="02010600030101010101" pitchFamily="2" charset="-122"/>
                <a:cs typeface="宋体" panose="02010600030101010101" pitchFamily="2" charset="-122"/>
              </a:rPr>
              <a:t>，避免多指先后按下造成误判）， 并根据下一帧碰触点数置位相应标志，锁定操作。（提升判断稳定性） 单指模式</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当下一帧依旧为单个手指碰触且左键未按下时，在对应位置模拟鼠标左键按 下，当下一帧数据依旧为一个手指时，刷新鼠标位置，当下一帧数据无手指碰触且左键 已按下时，模拟鼠标左键抬起，至此完成一次完整的鼠标左键点击</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按下拖动后松开的操 作。 </a:t>
            </a:r>
          </a:p>
          <a:p>
            <a:pPr indent="266700"/>
            <a:r>
              <a:rPr lang="zh-CN" altLang="en-US" dirty="0">
                <a:latin typeface="宋体" panose="02010600030101010101" pitchFamily="2" charset="-122"/>
                <a:ea typeface="宋体" panose="02010600030101010101" pitchFamily="2" charset="-122"/>
                <a:cs typeface="宋体" panose="02010600030101010101" pitchFamily="2" charset="-122"/>
              </a:rPr>
              <a:t> </a:t>
            </a:r>
          </a:p>
          <a:p>
            <a:pPr indent="266700"/>
            <a:r>
              <a:rPr lang="zh-CN" altLang="en-US" dirty="0">
                <a:latin typeface="宋体" panose="02010600030101010101" pitchFamily="2" charset="-122"/>
                <a:ea typeface="宋体" panose="02010600030101010101" pitchFamily="2" charset="-122"/>
                <a:cs typeface="宋体" panose="02010600030101010101" pitchFamily="2" charset="-122"/>
              </a:rPr>
              <a:t>双指模式</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当识别到两个手指碰触屏幕时，若为第一次识别则记录当前坐标，否则与 之前坐标进行比对，若位移量超过阀值则认定为双指滑动事件，且置位对应标值值，再 判断其滑动的方向触发对应的事件（先上下滑动对应滚轮），当位移量不大且滑动标志 未置位时，判断其按下的时间，若大于一阀值则判定为双指触碰，模拟鼠标右键功能。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1E61881-AF00-4570-8784-76935A228A84}" type="slidenum">
              <a:rPr lang="zh-CN" altLang="en-US" smtClean="0"/>
              <a:t>13</a:t>
            </a:fld>
            <a:endParaRPr lang="zh-CN" altLang="en-US"/>
          </a:p>
        </p:txBody>
      </p:sp>
    </p:spTree>
    <p:extLst>
      <p:ext uri="{BB962C8B-B14F-4D97-AF65-F5344CB8AC3E}">
        <p14:creationId xmlns:p14="http://schemas.microsoft.com/office/powerpoint/2010/main" val="3805002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90476" cy="6858858"/>
          </a:xfrm>
          <a:prstGeom prst="rect">
            <a:avLst/>
          </a:prstGeom>
        </p:spPr>
      </p:pic>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0B0F09-0DF1-4E4B-9D0A-FFBFC4BEEBCA}" type="datetimeFigureOut">
              <a:rPr lang="zh-CN" altLang="en-US" smtClean="0"/>
              <a:t>2017/11/18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BC087-1E6A-494F-A66E-C05AFB6C27B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1" name="文本框 7240"/>
          <p:cNvSpPr txBox="1"/>
          <p:nvPr/>
        </p:nvSpPr>
        <p:spPr>
          <a:xfrm>
            <a:off x="3611883" y="3832857"/>
            <a:ext cx="7403543" cy="822960"/>
          </a:xfrm>
          <a:prstGeom prst="rect">
            <a:avLst/>
          </a:prstGeom>
          <a:noFill/>
        </p:spPr>
        <p:txBody>
          <a:bodyPr wrap="square" rtlCol="0">
            <a:spAutoFit/>
          </a:bodyPr>
          <a:lstStyle/>
          <a:p>
            <a:r>
              <a:rPr lang="en-US" altLang="zh-CN" sz="4800" dirty="0" err="1">
                <a:solidFill>
                  <a:srgbClr val="FB6900"/>
                </a:solidFill>
                <a:latin typeface="华文新魏" panose="02010800040101010101" pitchFamily="2" charset="-122"/>
                <a:ea typeface="华文新魏" panose="02010800040101010101" pitchFamily="2" charset="-122"/>
              </a:rPr>
              <a:t>Gtouch</a:t>
            </a:r>
            <a:r>
              <a:rPr lang="zh-CN" altLang="en-US" sz="4800" dirty="0">
                <a:solidFill>
                  <a:srgbClr val="FB6900"/>
                </a:solidFill>
                <a:latin typeface="华文新魏" panose="02010800040101010101" pitchFamily="2" charset="-122"/>
                <a:ea typeface="华文新魏" panose="02010800040101010101" pitchFamily="2" charset="-122"/>
              </a:rPr>
              <a:t>结题答辩</a:t>
            </a:r>
          </a:p>
        </p:txBody>
      </p:sp>
      <p:sp>
        <p:nvSpPr>
          <p:cNvPr id="7247" name="Freeform 2147"/>
          <p:cNvSpPr/>
          <p:nvPr/>
        </p:nvSpPr>
        <p:spPr bwMode="auto">
          <a:xfrm>
            <a:off x="-3176" y="5700257"/>
            <a:ext cx="1530279" cy="1515877"/>
          </a:xfrm>
          <a:custGeom>
            <a:avLst/>
            <a:gdLst>
              <a:gd name="T0" fmla="*/ 452 w 452"/>
              <a:gd name="T1" fmla="*/ 319 h 446"/>
              <a:gd name="T2" fmla="*/ 299 w 452"/>
              <a:gd name="T3" fmla="*/ 44 h 446"/>
              <a:gd name="T4" fmla="*/ 0 w 452"/>
              <a:gd name="T5" fmla="*/ 83 h 446"/>
              <a:gd name="T6" fmla="*/ 0 w 452"/>
              <a:gd name="T7" fmla="*/ 446 h 446"/>
              <a:gd name="T8" fmla="*/ 302 w 452"/>
              <a:gd name="T9" fmla="*/ 446 h 446"/>
              <a:gd name="T10" fmla="*/ 445 w 452"/>
              <a:gd name="T11" fmla="*/ 324 h 446"/>
              <a:gd name="T12" fmla="*/ 452 w 452"/>
              <a:gd name="T13" fmla="*/ 319 h 446"/>
            </a:gdLst>
            <a:ahLst/>
            <a:cxnLst>
              <a:cxn ang="0">
                <a:pos x="T0" y="T1"/>
              </a:cxn>
              <a:cxn ang="0">
                <a:pos x="T2" y="T3"/>
              </a:cxn>
              <a:cxn ang="0">
                <a:pos x="T4" y="T5"/>
              </a:cxn>
              <a:cxn ang="0">
                <a:pos x="T6" y="T7"/>
              </a:cxn>
              <a:cxn ang="0">
                <a:pos x="T8" y="T9"/>
              </a:cxn>
              <a:cxn ang="0">
                <a:pos x="T10" y="T11"/>
              </a:cxn>
              <a:cxn ang="0">
                <a:pos x="T12" y="T13"/>
              </a:cxn>
            </a:cxnLst>
            <a:rect l="0" t="0" r="r" b="b"/>
            <a:pathLst>
              <a:path w="452" h="446">
                <a:moveTo>
                  <a:pt x="452" y="319"/>
                </a:moveTo>
                <a:cubicBezTo>
                  <a:pt x="427" y="179"/>
                  <a:pt x="376" y="79"/>
                  <a:pt x="299" y="44"/>
                </a:cubicBezTo>
                <a:cubicBezTo>
                  <a:pt x="221" y="0"/>
                  <a:pt x="115" y="25"/>
                  <a:pt x="0" y="83"/>
                </a:cubicBezTo>
                <a:cubicBezTo>
                  <a:pt x="0" y="446"/>
                  <a:pt x="0" y="446"/>
                  <a:pt x="0" y="446"/>
                </a:cubicBezTo>
                <a:cubicBezTo>
                  <a:pt x="302" y="446"/>
                  <a:pt x="302" y="446"/>
                  <a:pt x="302" y="446"/>
                </a:cubicBezTo>
                <a:cubicBezTo>
                  <a:pt x="347" y="405"/>
                  <a:pt x="396" y="363"/>
                  <a:pt x="445" y="324"/>
                </a:cubicBezTo>
                <a:cubicBezTo>
                  <a:pt x="447" y="322"/>
                  <a:pt x="450" y="321"/>
                  <a:pt x="452" y="319"/>
                </a:cubicBezTo>
                <a:close/>
              </a:path>
            </a:pathLst>
          </a:custGeom>
          <a:solidFill>
            <a:srgbClr val="FF8502"/>
          </a:solidFill>
          <a:ln>
            <a:noFill/>
          </a:ln>
        </p:spPr>
        <p:txBody>
          <a:bodyPr vert="horz" wrap="square" lIns="91440" tIns="45720" rIns="91440" bIns="45720" numCol="1" anchor="t" anchorCtr="0" compatLnSpc="1"/>
          <a:lstStyle/>
          <a:p>
            <a:endParaRPr lang="zh-CN" altLang="en-US"/>
          </a:p>
        </p:txBody>
      </p:sp>
      <p:sp>
        <p:nvSpPr>
          <p:cNvPr id="7248" name="Freeform 2148"/>
          <p:cNvSpPr/>
          <p:nvPr/>
        </p:nvSpPr>
        <p:spPr bwMode="auto">
          <a:xfrm>
            <a:off x="1527103" y="5900094"/>
            <a:ext cx="2084780" cy="1316041"/>
          </a:xfrm>
          <a:custGeom>
            <a:avLst/>
            <a:gdLst>
              <a:gd name="T0" fmla="*/ 589 w 616"/>
              <a:gd name="T1" fmla="*/ 177 h 387"/>
              <a:gd name="T2" fmla="*/ 616 w 616"/>
              <a:gd name="T3" fmla="*/ 157 h 387"/>
              <a:gd name="T4" fmla="*/ 528 w 616"/>
              <a:gd name="T5" fmla="*/ 73 h 387"/>
              <a:gd name="T6" fmla="*/ 0 w 616"/>
              <a:gd name="T7" fmla="*/ 260 h 387"/>
              <a:gd name="T8" fmla="*/ 14 w 616"/>
              <a:gd name="T9" fmla="*/ 387 h 387"/>
              <a:gd name="T10" fmla="*/ 355 w 616"/>
              <a:gd name="T11" fmla="*/ 387 h 387"/>
              <a:gd name="T12" fmla="*/ 589 w 616"/>
              <a:gd name="T13" fmla="*/ 177 h 387"/>
            </a:gdLst>
            <a:ahLst/>
            <a:cxnLst>
              <a:cxn ang="0">
                <a:pos x="T0" y="T1"/>
              </a:cxn>
              <a:cxn ang="0">
                <a:pos x="T2" y="T3"/>
              </a:cxn>
              <a:cxn ang="0">
                <a:pos x="T4" y="T5"/>
              </a:cxn>
              <a:cxn ang="0">
                <a:pos x="T6" y="T7"/>
              </a:cxn>
              <a:cxn ang="0">
                <a:pos x="T8" y="T9"/>
              </a:cxn>
              <a:cxn ang="0">
                <a:pos x="T10" y="T11"/>
              </a:cxn>
              <a:cxn ang="0">
                <a:pos x="T12" y="T13"/>
              </a:cxn>
            </a:cxnLst>
            <a:rect l="0" t="0" r="r" b="b"/>
            <a:pathLst>
              <a:path w="616" h="387">
                <a:moveTo>
                  <a:pt x="589" y="177"/>
                </a:moveTo>
                <a:cubicBezTo>
                  <a:pt x="598" y="170"/>
                  <a:pt x="607" y="164"/>
                  <a:pt x="616" y="157"/>
                </a:cubicBezTo>
                <a:cubicBezTo>
                  <a:pt x="592" y="118"/>
                  <a:pt x="562" y="89"/>
                  <a:pt x="528" y="73"/>
                </a:cubicBezTo>
                <a:cubicBezTo>
                  <a:pt x="399" y="0"/>
                  <a:pt x="192" y="116"/>
                  <a:pt x="0" y="260"/>
                </a:cubicBezTo>
                <a:cubicBezTo>
                  <a:pt x="7" y="300"/>
                  <a:pt x="11" y="342"/>
                  <a:pt x="14" y="387"/>
                </a:cubicBezTo>
                <a:cubicBezTo>
                  <a:pt x="355" y="387"/>
                  <a:pt x="355" y="387"/>
                  <a:pt x="355" y="387"/>
                </a:cubicBezTo>
                <a:cubicBezTo>
                  <a:pt x="425" y="316"/>
                  <a:pt x="505" y="244"/>
                  <a:pt x="589" y="177"/>
                </a:cubicBezTo>
                <a:close/>
              </a:path>
            </a:pathLst>
          </a:custGeom>
          <a:solidFill>
            <a:srgbClr val="8FC90E"/>
          </a:solidFill>
          <a:ln>
            <a:noFill/>
          </a:ln>
        </p:spPr>
        <p:txBody>
          <a:bodyPr vert="horz" wrap="square" lIns="91440" tIns="45720" rIns="91440" bIns="45720" numCol="1" anchor="t" anchorCtr="0" compatLnSpc="1"/>
          <a:lstStyle/>
          <a:p>
            <a:endParaRPr lang="zh-CN" altLang="en-US"/>
          </a:p>
        </p:txBody>
      </p:sp>
      <p:sp>
        <p:nvSpPr>
          <p:cNvPr id="7249" name="Freeform 2149"/>
          <p:cNvSpPr/>
          <p:nvPr/>
        </p:nvSpPr>
        <p:spPr bwMode="auto">
          <a:xfrm>
            <a:off x="1019411" y="6784055"/>
            <a:ext cx="554501" cy="432079"/>
          </a:xfrm>
          <a:custGeom>
            <a:avLst/>
            <a:gdLst>
              <a:gd name="T0" fmla="*/ 143 w 164"/>
              <a:gd name="T1" fmla="*/ 5 h 127"/>
              <a:gd name="T2" fmla="*/ 0 w 164"/>
              <a:gd name="T3" fmla="*/ 127 h 127"/>
              <a:gd name="T4" fmla="*/ 164 w 164"/>
              <a:gd name="T5" fmla="*/ 127 h 127"/>
              <a:gd name="T6" fmla="*/ 150 w 164"/>
              <a:gd name="T7" fmla="*/ 0 h 127"/>
              <a:gd name="T8" fmla="*/ 143 w 164"/>
              <a:gd name="T9" fmla="*/ 5 h 127"/>
            </a:gdLst>
            <a:ahLst/>
            <a:cxnLst>
              <a:cxn ang="0">
                <a:pos x="T0" y="T1"/>
              </a:cxn>
              <a:cxn ang="0">
                <a:pos x="T2" y="T3"/>
              </a:cxn>
              <a:cxn ang="0">
                <a:pos x="T4" y="T5"/>
              </a:cxn>
              <a:cxn ang="0">
                <a:pos x="T6" y="T7"/>
              </a:cxn>
              <a:cxn ang="0">
                <a:pos x="T8" y="T9"/>
              </a:cxn>
            </a:cxnLst>
            <a:rect l="0" t="0" r="r" b="b"/>
            <a:pathLst>
              <a:path w="164" h="127">
                <a:moveTo>
                  <a:pt x="143" y="5"/>
                </a:moveTo>
                <a:cubicBezTo>
                  <a:pt x="94" y="44"/>
                  <a:pt x="45" y="86"/>
                  <a:pt x="0" y="127"/>
                </a:cubicBezTo>
                <a:cubicBezTo>
                  <a:pt x="164" y="127"/>
                  <a:pt x="164" y="127"/>
                  <a:pt x="164" y="127"/>
                </a:cubicBezTo>
                <a:cubicBezTo>
                  <a:pt x="161" y="82"/>
                  <a:pt x="157" y="40"/>
                  <a:pt x="150" y="0"/>
                </a:cubicBezTo>
                <a:cubicBezTo>
                  <a:pt x="148" y="2"/>
                  <a:pt x="145" y="3"/>
                  <a:pt x="143" y="5"/>
                </a:cubicBezTo>
                <a:close/>
              </a:path>
            </a:pathLst>
          </a:custGeom>
          <a:solidFill>
            <a:srgbClr val="02A7DF">
              <a:alpha val="95000"/>
            </a:srgbClr>
          </a:solidFill>
          <a:ln>
            <a:noFill/>
          </a:ln>
        </p:spPr>
        <p:txBody>
          <a:bodyPr vert="horz" wrap="square" lIns="91440" tIns="45720" rIns="91440" bIns="45720" numCol="1" anchor="t" anchorCtr="0" compatLnSpc="1"/>
          <a:lstStyle/>
          <a:p>
            <a:endParaRPr lang="zh-CN" altLang="en-US"/>
          </a:p>
        </p:txBody>
      </p:sp>
      <p:sp>
        <p:nvSpPr>
          <p:cNvPr id="7250" name="Freeform 2150"/>
          <p:cNvSpPr/>
          <p:nvPr/>
        </p:nvSpPr>
        <p:spPr bwMode="auto">
          <a:xfrm>
            <a:off x="3611883" y="5608441"/>
            <a:ext cx="2232407" cy="1607694"/>
          </a:xfrm>
          <a:custGeom>
            <a:avLst/>
            <a:gdLst>
              <a:gd name="T0" fmla="*/ 508 w 660"/>
              <a:gd name="T1" fmla="*/ 71 h 473"/>
              <a:gd name="T2" fmla="*/ 0 w 660"/>
              <a:gd name="T3" fmla="*/ 243 h 473"/>
              <a:gd name="T4" fmla="*/ 71 w 660"/>
              <a:gd name="T5" fmla="*/ 473 h 473"/>
              <a:gd name="T6" fmla="*/ 645 w 660"/>
              <a:gd name="T7" fmla="*/ 473 h 473"/>
              <a:gd name="T8" fmla="*/ 660 w 660"/>
              <a:gd name="T9" fmla="*/ 342 h 473"/>
              <a:gd name="T10" fmla="*/ 508 w 660"/>
              <a:gd name="T11" fmla="*/ 71 h 473"/>
            </a:gdLst>
            <a:ahLst/>
            <a:cxnLst>
              <a:cxn ang="0">
                <a:pos x="T0" y="T1"/>
              </a:cxn>
              <a:cxn ang="0">
                <a:pos x="T2" y="T3"/>
              </a:cxn>
              <a:cxn ang="0">
                <a:pos x="T4" y="T5"/>
              </a:cxn>
              <a:cxn ang="0">
                <a:pos x="T6" y="T7"/>
              </a:cxn>
              <a:cxn ang="0">
                <a:pos x="T8" y="T9"/>
              </a:cxn>
              <a:cxn ang="0">
                <a:pos x="T10" y="T11"/>
              </a:cxn>
            </a:cxnLst>
            <a:rect l="0" t="0" r="r" b="b"/>
            <a:pathLst>
              <a:path w="660" h="473">
                <a:moveTo>
                  <a:pt x="508" y="71"/>
                </a:moveTo>
                <a:cubicBezTo>
                  <a:pt x="383" y="0"/>
                  <a:pt x="186" y="106"/>
                  <a:pt x="0" y="243"/>
                </a:cubicBezTo>
                <a:cubicBezTo>
                  <a:pt x="34" y="300"/>
                  <a:pt x="58" y="379"/>
                  <a:pt x="71" y="473"/>
                </a:cubicBezTo>
                <a:cubicBezTo>
                  <a:pt x="645" y="473"/>
                  <a:pt x="645" y="473"/>
                  <a:pt x="645" y="473"/>
                </a:cubicBezTo>
                <a:cubicBezTo>
                  <a:pt x="648" y="427"/>
                  <a:pt x="653" y="383"/>
                  <a:pt x="660" y="342"/>
                </a:cubicBezTo>
                <a:cubicBezTo>
                  <a:pt x="635" y="204"/>
                  <a:pt x="584" y="106"/>
                  <a:pt x="508" y="71"/>
                </a:cubicBezTo>
                <a:close/>
              </a:path>
            </a:pathLst>
          </a:custGeom>
          <a:solidFill>
            <a:srgbClr val="FB6900"/>
          </a:solidFill>
          <a:ln>
            <a:noFill/>
          </a:ln>
        </p:spPr>
        <p:txBody>
          <a:bodyPr vert="horz" wrap="square" lIns="91440" tIns="45720" rIns="91440" bIns="45720" numCol="1" anchor="t" anchorCtr="0" compatLnSpc="1"/>
          <a:lstStyle/>
          <a:p>
            <a:endParaRPr lang="zh-CN" altLang="en-US"/>
          </a:p>
        </p:txBody>
      </p:sp>
      <p:sp>
        <p:nvSpPr>
          <p:cNvPr id="7251" name="Freeform 2151"/>
          <p:cNvSpPr/>
          <p:nvPr/>
        </p:nvSpPr>
        <p:spPr bwMode="auto">
          <a:xfrm>
            <a:off x="2727923" y="6434791"/>
            <a:ext cx="1123405" cy="781343"/>
          </a:xfrm>
          <a:custGeom>
            <a:avLst/>
            <a:gdLst>
              <a:gd name="T0" fmla="*/ 234 w 332"/>
              <a:gd name="T1" fmla="*/ 20 h 230"/>
              <a:gd name="T2" fmla="*/ 0 w 332"/>
              <a:gd name="T3" fmla="*/ 230 h 230"/>
              <a:gd name="T4" fmla="*/ 332 w 332"/>
              <a:gd name="T5" fmla="*/ 230 h 230"/>
              <a:gd name="T6" fmla="*/ 261 w 332"/>
              <a:gd name="T7" fmla="*/ 0 h 230"/>
              <a:gd name="T8" fmla="*/ 234 w 332"/>
              <a:gd name="T9" fmla="*/ 20 h 230"/>
            </a:gdLst>
            <a:ahLst/>
            <a:cxnLst>
              <a:cxn ang="0">
                <a:pos x="T0" y="T1"/>
              </a:cxn>
              <a:cxn ang="0">
                <a:pos x="T2" y="T3"/>
              </a:cxn>
              <a:cxn ang="0">
                <a:pos x="T4" y="T5"/>
              </a:cxn>
              <a:cxn ang="0">
                <a:pos x="T6" y="T7"/>
              </a:cxn>
              <a:cxn ang="0">
                <a:pos x="T8" y="T9"/>
              </a:cxn>
            </a:cxnLst>
            <a:rect l="0" t="0" r="r" b="b"/>
            <a:pathLst>
              <a:path w="332" h="230">
                <a:moveTo>
                  <a:pt x="234" y="20"/>
                </a:moveTo>
                <a:cubicBezTo>
                  <a:pt x="150" y="87"/>
                  <a:pt x="70" y="159"/>
                  <a:pt x="0" y="230"/>
                </a:cubicBezTo>
                <a:cubicBezTo>
                  <a:pt x="332" y="230"/>
                  <a:pt x="332" y="230"/>
                  <a:pt x="332" y="230"/>
                </a:cubicBezTo>
                <a:cubicBezTo>
                  <a:pt x="319" y="136"/>
                  <a:pt x="295" y="57"/>
                  <a:pt x="261" y="0"/>
                </a:cubicBezTo>
                <a:cubicBezTo>
                  <a:pt x="252" y="7"/>
                  <a:pt x="243" y="13"/>
                  <a:pt x="234" y="20"/>
                </a:cubicBezTo>
                <a:close/>
              </a:path>
            </a:pathLst>
          </a:custGeom>
          <a:solidFill>
            <a:srgbClr val="FB6900">
              <a:alpha val="95000"/>
            </a:srgbClr>
          </a:solidFill>
          <a:ln>
            <a:noFill/>
          </a:ln>
        </p:spPr>
        <p:txBody>
          <a:bodyPr vert="horz" wrap="square" lIns="91440" tIns="45720" rIns="91440" bIns="45720" numCol="1" anchor="t" anchorCtr="0" compatLnSpc="1"/>
          <a:lstStyle/>
          <a:p>
            <a:endParaRPr lang="zh-CN" altLang="en-US"/>
          </a:p>
        </p:txBody>
      </p:sp>
      <p:sp>
        <p:nvSpPr>
          <p:cNvPr id="7252" name="Freeform 2152"/>
          <p:cNvSpPr/>
          <p:nvPr/>
        </p:nvSpPr>
        <p:spPr bwMode="auto">
          <a:xfrm>
            <a:off x="10928418" y="6263761"/>
            <a:ext cx="1281834" cy="952374"/>
          </a:xfrm>
          <a:custGeom>
            <a:avLst/>
            <a:gdLst>
              <a:gd name="T0" fmla="*/ 147 w 379"/>
              <a:gd name="T1" fmla="*/ 36 h 280"/>
              <a:gd name="T2" fmla="*/ 0 w 379"/>
              <a:gd name="T3" fmla="*/ 280 h 280"/>
              <a:gd name="T4" fmla="*/ 379 w 379"/>
              <a:gd name="T5" fmla="*/ 280 h 280"/>
              <a:gd name="T6" fmla="*/ 379 w 379"/>
              <a:gd name="T7" fmla="*/ 45 h 280"/>
              <a:gd name="T8" fmla="*/ 147 w 379"/>
              <a:gd name="T9" fmla="*/ 36 h 280"/>
            </a:gdLst>
            <a:ahLst/>
            <a:cxnLst>
              <a:cxn ang="0">
                <a:pos x="T0" y="T1"/>
              </a:cxn>
              <a:cxn ang="0">
                <a:pos x="T2" y="T3"/>
              </a:cxn>
              <a:cxn ang="0">
                <a:pos x="T4" y="T5"/>
              </a:cxn>
              <a:cxn ang="0">
                <a:pos x="T6" y="T7"/>
              </a:cxn>
              <a:cxn ang="0">
                <a:pos x="T8" y="T9"/>
              </a:cxn>
            </a:cxnLst>
            <a:rect l="0" t="0" r="r" b="b"/>
            <a:pathLst>
              <a:path w="379" h="280">
                <a:moveTo>
                  <a:pt x="147" y="36"/>
                </a:moveTo>
                <a:cubicBezTo>
                  <a:pt x="76" y="69"/>
                  <a:pt x="27" y="157"/>
                  <a:pt x="0" y="280"/>
                </a:cubicBezTo>
                <a:cubicBezTo>
                  <a:pt x="379" y="280"/>
                  <a:pt x="379" y="280"/>
                  <a:pt x="379" y="280"/>
                </a:cubicBezTo>
                <a:cubicBezTo>
                  <a:pt x="379" y="45"/>
                  <a:pt x="379" y="45"/>
                  <a:pt x="379" y="45"/>
                </a:cubicBezTo>
                <a:cubicBezTo>
                  <a:pt x="290" y="9"/>
                  <a:pt x="210" y="0"/>
                  <a:pt x="147" y="36"/>
                </a:cubicBezTo>
                <a:close/>
              </a:path>
            </a:pathLst>
          </a:custGeom>
          <a:solidFill>
            <a:srgbClr val="FB6800"/>
          </a:solidFill>
          <a:ln>
            <a:noFill/>
          </a:ln>
        </p:spPr>
        <p:txBody>
          <a:bodyPr vert="horz" wrap="square" lIns="91440" tIns="45720" rIns="91440" bIns="45720" numCol="1" anchor="t" anchorCtr="0" compatLnSpc="1"/>
          <a:lstStyle/>
          <a:p>
            <a:endParaRPr lang="zh-CN" altLang="en-US"/>
          </a:p>
        </p:txBody>
      </p:sp>
      <p:sp>
        <p:nvSpPr>
          <p:cNvPr id="7253" name="Freeform 2153"/>
          <p:cNvSpPr/>
          <p:nvPr/>
        </p:nvSpPr>
        <p:spPr bwMode="auto">
          <a:xfrm>
            <a:off x="5844291" y="5577835"/>
            <a:ext cx="2511459" cy="1638299"/>
          </a:xfrm>
          <a:custGeom>
            <a:avLst/>
            <a:gdLst>
              <a:gd name="T0" fmla="*/ 687 w 742"/>
              <a:gd name="T1" fmla="*/ 266 h 482"/>
              <a:gd name="T2" fmla="*/ 153 w 742"/>
              <a:gd name="T3" fmla="*/ 74 h 482"/>
              <a:gd name="T4" fmla="*/ 0 w 742"/>
              <a:gd name="T5" fmla="*/ 351 h 482"/>
              <a:gd name="T6" fmla="*/ 15 w 742"/>
              <a:gd name="T7" fmla="*/ 482 h 482"/>
              <a:gd name="T8" fmla="*/ 691 w 742"/>
              <a:gd name="T9" fmla="*/ 482 h 482"/>
              <a:gd name="T10" fmla="*/ 742 w 742"/>
              <a:gd name="T11" fmla="*/ 311 h 482"/>
              <a:gd name="T12" fmla="*/ 687 w 742"/>
              <a:gd name="T13" fmla="*/ 266 h 482"/>
            </a:gdLst>
            <a:ahLst/>
            <a:cxnLst>
              <a:cxn ang="0">
                <a:pos x="T0" y="T1"/>
              </a:cxn>
              <a:cxn ang="0">
                <a:pos x="T2" y="T3"/>
              </a:cxn>
              <a:cxn ang="0">
                <a:pos x="T4" y="T5"/>
              </a:cxn>
              <a:cxn ang="0">
                <a:pos x="T6" y="T7"/>
              </a:cxn>
              <a:cxn ang="0">
                <a:pos x="T8" y="T9"/>
              </a:cxn>
              <a:cxn ang="0">
                <a:pos x="T10" y="T11"/>
              </a:cxn>
              <a:cxn ang="0">
                <a:pos x="T12" y="T13"/>
              </a:cxn>
            </a:cxnLst>
            <a:rect l="0" t="0" r="r" b="b"/>
            <a:pathLst>
              <a:path w="742" h="482">
                <a:moveTo>
                  <a:pt x="687" y="266"/>
                </a:moveTo>
                <a:cubicBezTo>
                  <a:pt x="493" y="119"/>
                  <a:pt x="283" y="0"/>
                  <a:pt x="153" y="74"/>
                </a:cubicBezTo>
                <a:cubicBezTo>
                  <a:pt x="75" y="110"/>
                  <a:pt x="25" y="210"/>
                  <a:pt x="0" y="351"/>
                </a:cubicBezTo>
                <a:cubicBezTo>
                  <a:pt x="7" y="392"/>
                  <a:pt x="12" y="436"/>
                  <a:pt x="15" y="482"/>
                </a:cubicBezTo>
                <a:cubicBezTo>
                  <a:pt x="691" y="482"/>
                  <a:pt x="691" y="482"/>
                  <a:pt x="691" y="482"/>
                </a:cubicBezTo>
                <a:cubicBezTo>
                  <a:pt x="702" y="416"/>
                  <a:pt x="719" y="358"/>
                  <a:pt x="742" y="311"/>
                </a:cubicBezTo>
                <a:cubicBezTo>
                  <a:pt x="724" y="296"/>
                  <a:pt x="706" y="281"/>
                  <a:pt x="687" y="266"/>
                </a:cubicBezTo>
                <a:close/>
              </a:path>
            </a:pathLst>
          </a:custGeom>
          <a:solidFill>
            <a:srgbClr val="02A7DF"/>
          </a:solidFill>
          <a:ln>
            <a:noFill/>
          </a:ln>
        </p:spPr>
        <p:txBody>
          <a:bodyPr vert="horz" wrap="square" lIns="91440" tIns="45720" rIns="91440" bIns="45720" numCol="1" anchor="t" anchorCtr="0" compatLnSpc="1"/>
          <a:lstStyle/>
          <a:p>
            <a:endParaRPr lang="zh-CN" altLang="en-US"/>
          </a:p>
        </p:txBody>
      </p:sp>
      <p:sp>
        <p:nvSpPr>
          <p:cNvPr id="7254" name="Freeform 2154"/>
          <p:cNvSpPr/>
          <p:nvPr/>
        </p:nvSpPr>
        <p:spPr bwMode="auto">
          <a:xfrm>
            <a:off x="5793882" y="6771453"/>
            <a:ext cx="102619" cy="444682"/>
          </a:xfrm>
          <a:custGeom>
            <a:avLst/>
            <a:gdLst>
              <a:gd name="T0" fmla="*/ 0 w 30"/>
              <a:gd name="T1" fmla="*/ 131 h 131"/>
              <a:gd name="T2" fmla="*/ 30 w 30"/>
              <a:gd name="T3" fmla="*/ 131 h 131"/>
              <a:gd name="T4" fmla="*/ 15 w 30"/>
              <a:gd name="T5" fmla="*/ 0 h 131"/>
              <a:gd name="T6" fmla="*/ 0 w 30"/>
              <a:gd name="T7" fmla="*/ 131 h 131"/>
            </a:gdLst>
            <a:ahLst/>
            <a:cxnLst>
              <a:cxn ang="0">
                <a:pos x="T0" y="T1"/>
              </a:cxn>
              <a:cxn ang="0">
                <a:pos x="T2" y="T3"/>
              </a:cxn>
              <a:cxn ang="0">
                <a:pos x="T4" y="T5"/>
              </a:cxn>
              <a:cxn ang="0">
                <a:pos x="T6" y="T7"/>
              </a:cxn>
            </a:cxnLst>
            <a:rect l="0" t="0" r="r" b="b"/>
            <a:pathLst>
              <a:path w="30" h="131">
                <a:moveTo>
                  <a:pt x="0" y="131"/>
                </a:moveTo>
                <a:cubicBezTo>
                  <a:pt x="30" y="131"/>
                  <a:pt x="30" y="131"/>
                  <a:pt x="30" y="131"/>
                </a:cubicBezTo>
                <a:cubicBezTo>
                  <a:pt x="27" y="85"/>
                  <a:pt x="22" y="41"/>
                  <a:pt x="15" y="0"/>
                </a:cubicBezTo>
                <a:cubicBezTo>
                  <a:pt x="8" y="41"/>
                  <a:pt x="3" y="85"/>
                  <a:pt x="0" y="131"/>
                </a:cubicBezTo>
                <a:close/>
              </a:path>
            </a:pathLst>
          </a:custGeom>
          <a:solidFill>
            <a:srgbClr val="F36300"/>
          </a:solidFill>
          <a:ln>
            <a:noFill/>
          </a:ln>
        </p:spPr>
        <p:txBody>
          <a:bodyPr vert="horz" wrap="square" lIns="91440" tIns="45720" rIns="91440" bIns="45720" numCol="1" anchor="t" anchorCtr="0" compatLnSpc="1"/>
          <a:lstStyle/>
          <a:p>
            <a:endParaRPr lang="zh-CN" altLang="en-US"/>
          </a:p>
        </p:txBody>
      </p:sp>
      <p:sp>
        <p:nvSpPr>
          <p:cNvPr id="7255" name="Freeform 2155"/>
          <p:cNvSpPr/>
          <p:nvPr/>
        </p:nvSpPr>
        <p:spPr bwMode="auto">
          <a:xfrm>
            <a:off x="8355749" y="6006313"/>
            <a:ext cx="2522261" cy="1209821"/>
          </a:xfrm>
          <a:custGeom>
            <a:avLst/>
            <a:gdLst>
              <a:gd name="T0" fmla="*/ 103 w 745"/>
              <a:gd name="T1" fmla="*/ 74 h 356"/>
              <a:gd name="T2" fmla="*/ 0 w 745"/>
              <a:gd name="T3" fmla="*/ 185 h 356"/>
              <a:gd name="T4" fmla="*/ 186 w 745"/>
              <a:gd name="T5" fmla="*/ 356 h 356"/>
              <a:gd name="T6" fmla="*/ 745 w 745"/>
              <a:gd name="T7" fmla="*/ 356 h 356"/>
              <a:gd name="T8" fmla="*/ 637 w 745"/>
              <a:gd name="T9" fmla="*/ 266 h 356"/>
              <a:gd name="T10" fmla="*/ 103 w 745"/>
              <a:gd name="T11" fmla="*/ 74 h 356"/>
            </a:gdLst>
            <a:ahLst/>
            <a:cxnLst>
              <a:cxn ang="0">
                <a:pos x="T0" y="T1"/>
              </a:cxn>
              <a:cxn ang="0">
                <a:pos x="T2" y="T3"/>
              </a:cxn>
              <a:cxn ang="0">
                <a:pos x="T4" y="T5"/>
              </a:cxn>
              <a:cxn ang="0">
                <a:pos x="T6" y="T7"/>
              </a:cxn>
              <a:cxn ang="0">
                <a:pos x="T8" y="T9"/>
              </a:cxn>
              <a:cxn ang="0">
                <a:pos x="T10" y="T11"/>
              </a:cxn>
            </a:cxnLst>
            <a:rect l="0" t="0" r="r" b="b"/>
            <a:pathLst>
              <a:path w="745" h="356">
                <a:moveTo>
                  <a:pt x="103" y="74"/>
                </a:moveTo>
                <a:cubicBezTo>
                  <a:pt x="61" y="93"/>
                  <a:pt x="27" y="131"/>
                  <a:pt x="0" y="185"/>
                </a:cubicBezTo>
                <a:cubicBezTo>
                  <a:pt x="67" y="240"/>
                  <a:pt x="129" y="298"/>
                  <a:pt x="186" y="356"/>
                </a:cubicBezTo>
                <a:cubicBezTo>
                  <a:pt x="745" y="356"/>
                  <a:pt x="745" y="356"/>
                  <a:pt x="745" y="356"/>
                </a:cubicBezTo>
                <a:cubicBezTo>
                  <a:pt x="711" y="326"/>
                  <a:pt x="674" y="295"/>
                  <a:pt x="637" y="266"/>
                </a:cubicBezTo>
                <a:cubicBezTo>
                  <a:pt x="443" y="119"/>
                  <a:pt x="233" y="0"/>
                  <a:pt x="103" y="74"/>
                </a:cubicBezTo>
                <a:close/>
              </a:path>
            </a:pathLst>
          </a:custGeom>
          <a:solidFill>
            <a:srgbClr val="5B9BD5"/>
          </a:solidFill>
          <a:ln>
            <a:noFill/>
          </a:ln>
        </p:spPr>
        <p:txBody>
          <a:bodyPr vert="horz" wrap="square" lIns="91440" tIns="45720" rIns="91440" bIns="45720" numCol="1" anchor="t" anchorCtr="0" compatLnSpc="1"/>
          <a:lstStyle/>
          <a:p>
            <a:endParaRPr lang="zh-CN" altLang="en-US"/>
          </a:p>
        </p:txBody>
      </p:sp>
      <p:sp>
        <p:nvSpPr>
          <p:cNvPr id="7256" name="Freeform 2156"/>
          <p:cNvSpPr/>
          <p:nvPr/>
        </p:nvSpPr>
        <p:spPr bwMode="auto">
          <a:xfrm>
            <a:off x="8182918" y="6634628"/>
            <a:ext cx="802946" cy="581507"/>
          </a:xfrm>
          <a:custGeom>
            <a:avLst/>
            <a:gdLst>
              <a:gd name="T0" fmla="*/ 51 w 237"/>
              <a:gd name="T1" fmla="*/ 0 h 171"/>
              <a:gd name="T2" fmla="*/ 0 w 237"/>
              <a:gd name="T3" fmla="*/ 171 h 171"/>
              <a:gd name="T4" fmla="*/ 237 w 237"/>
              <a:gd name="T5" fmla="*/ 171 h 171"/>
              <a:gd name="T6" fmla="*/ 51 w 237"/>
              <a:gd name="T7" fmla="*/ 0 h 171"/>
            </a:gdLst>
            <a:ahLst/>
            <a:cxnLst>
              <a:cxn ang="0">
                <a:pos x="T0" y="T1"/>
              </a:cxn>
              <a:cxn ang="0">
                <a:pos x="T2" y="T3"/>
              </a:cxn>
              <a:cxn ang="0">
                <a:pos x="T4" y="T5"/>
              </a:cxn>
              <a:cxn ang="0">
                <a:pos x="T6" y="T7"/>
              </a:cxn>
            </a:cxnLst>
            <a:rect l="0" t="0" r="r" b="b"/>
            <a:pathLst>
              <a:path w="237" h="171">
                <a:moveTo>
                  <a:pt x="51" y="0"/>
                </a:moveTo>
                <a:cubicBezTo>
                  <a:pt x="28" y="47"/>
                  <a:pt x="11" y="105"/>
                  <a:pt x="0" y="171"/>
                </a:cubicBezTo>
                <a:cubicBezTo>
                  <a:pt x="237" y="171"/>
                  <a:pt x="237" y="171"/>
                  <a:pt x="237" y="171"/>
                </a:cubicBezTo>
                <a:cubicBezTo>
                  <a:pt x="180" y="113"/>
                  <a:pt x="118" y="55"/>
                  <a:pt x="51" y="0"/>
                </a:cubicBezTo>
                <a:close/>
              </a:path>
            </a:pathLst>
          </a:custGeom>
          <a:solidFill>
            <a:srgbClr val="02A7DF">
              <a:alpha val="95000"/>
            </a:srgbClr>
          </a:solidFill>
          <a:ln>
            <a:noFill/>
          </a:ln>
        </p:spPr>
        <p:txBody>
          <a:bodyPr vert="horz" wrap="square" lIns="91440" tIns="45720" rIns="91440" bIns="45720" numCol="1" anchor="t" anchorCtr="0" compatLnSpc="1"/>
          <a:lstStyle/>
          <a:p>
            <a:endParaRPr lang="zh-CN" altLang="en-US"/>
          </a:p>
        </p:txBody>
      </p:sp>
      <p:sp>
        <p:nvSpPr>
          <p:cNvPr id="4" name="矩形 3"/>
          <p:cNvSpPr/>
          <p:nvPr/>
        </p:nvSpPr>
        <p:spPr>
          <a:xfrm>
            <a:off x="670637" y="1691513"/>
            <a:ext cx="11020619" cy="1188720"/>
          </a:xfrm>
          <a:prstGeom prst="rect">
            <a:avLst/>
          </a:prstGeom>
          <a:noFill/>
          <a:ln>
            <a:noFill/>
          </a:ln>
        </p:spPr>
        <p:txBody>
          <a:bodyPr wrap="square" rtlCol="0" anchor="t">
            <a:spAutoFit/>
          </a:bodyPr>
          <a:lstStyle/>
          <a:p>
            <a:pPr algn="ctr"/>
            <a:r>
              <a:rPr lang="en-US" altLang="zh-CN" sz="7200" b="1" dirty="0">
                <a:ln w="22225">
                  <a:solidFill>
                    <a:schemeClr val="accent2"/>
                  </a:solidFill>
                  <a:prstDash val="solid"/>
                </a:ln>
                <a:solidFill>
                  <a:schemeClr val="accent2">
                    <a:lumMod val="40000"/>
                    <a:lumOff val="60000"/>
                  </a:schemeClr>
                </a:solidFill>
                <a:effectLst/>
              </a:rPr>
              <a:t>2017</a:t>
            </a:r>
            <a:r>
              <a:rPr lang="zh-CN" altLang="en-US" sz="7200" b="1" dirty="0">
                <a:ln w="22225">
                  <a:solidFill>
                    <a:schemeClr val="accent2"/>
                  </a:solidFill>
                  <a:prstDash val="solid"/>
                </a:ln>
                <a:solidFill>
                  <a:schemeClr val="accent2">
                    <a:lumMod val="40000"/>
                    <a:lumOff val="60000"/>
                  </a:schemeClr>
                </a:solidFill>
                <a:effectLst/>
              </a:rPr>
              <a:t>年度创新创业项目</a:t>
            </a:r>
          </a:p>
        </p:txBody>
      </p:sp>
      <p:sp>
        <p:nvSpPr>
          <p:cNvPr id="5" name="矩形 4"/>
          <p:cNvSpPr/>
          <p:nvPr/>
        </p:nvSpPr>
        <p:spPr>
          <a:xfrm>
            <a:off x="9108440" y="5105400"/>
            <a:ext cx="3027680" cy="1066800"/>
          </a:xfrm>
          <a:prstGeom prst="rect">
            <a:avLst/>
          </a:prstGeom>
          <a:noFill/>
          <a:ln>
            <a:noFill/>
          </a:ln>
        </p:spPr>
        <p:txBody>
          <a:bodyPr wrap="none" rtlCol="0" anchor="t">
            <a:spAutoFit/>
          </a:bodyPr>
          <a:lstStyle/>
          <a:p>
            <a:pPr algn="ctr"/>
            <a:r>
              <a:rPr lang="zh-CN" altLang="en-US" sz="32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组长：高天立</a:t>
            </a:r>
          </a:p>
          <a:p>
            <a:pPr algn="ctr"/>
            <a:r>
              <a:rPr lang="zh-CN" altLang="en-US" sz="32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答辩人：王梓屹</a:t>
            </a: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48579" y="657025"/>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srcRect l="33544" t="2324" r="32512" b="-4893"/>
          <a:stretch>
            <a:fillRect/>
          </a:stretch>
        </p:blipFill>
        <p:spPr>
          <a:xfrm rot="5400000" flipV="1">
            <a:off x="-741763" y="572685"/>
            <a:ext cx="2302682" cy="819153"/>
          </a:xfrm>
          <a:prstGeom prst="rect">
            <a:avLst/>
          </a:prstGeom>
        </p:spPr>
      </p:pic>
      <p:sp>
        <p:nvSpPr>
          <p:cNvPr id="13" name="矩形 12"/>
          <p:cNvSpPr/>
          <p:nvPr/>
        </p:nvSpPr>
        <p:spPr>
          <a:xfrm>
            <a:off x="2520596" y="805357"/>
            <a:ext cx="1826141" cy="584775"/>
          </a:xfrm>
          <a:prstGeom prst="rect">
            <a:avLst/>
          </a:prstGeom>
        </p:spPr>
        <p:txBody>
          <a:bodyPr wrap="none">
            <a:spAutoFit/>
          </a:bodyPr>
          <a:lstStyle/>
          <a:p>
            <a:pPr algn="ctr"/>
            <a:r>
              <a:rPr lang="zh-CN" altLang="en-US" sz="3200" b="1" dirty="0">
                <a:ln w="6600">
                  <a:solidFill>
                    <a:schemeClr val="accent2"/>
                  </a:solidFill>
                  <a:prstDash val="solid"/>
                </a:ln>
                <a:solidFill>
                  <a:srgbClr val="FFFFFF"/>
                </a:solidFill>
                <a:effectLst>
                  <a:outerShdw dist="38100" dir="2700000" algn="tl" rotWithShape="0">
                    <a:schemeClr val="accent2"/>
                  </a:outerShdw>
                </a:effectLst>
              </a:rPr>
              <a:t>光斑提取</a:t>
            </a:r>
          </a:p>
        </p:txBody>
      </p:sp>
      <p:pic>
        <p:nvPicPr>
          <p:cNvPr id="2" name="图片 -2147482614" descr="1"/>
          <p:cNvPicPr>
            <a:picLocks noChangeAspect="1"/>
          </p:cNvPicPr>
          <p:nvPr/>
        </p:nvPicPr>
        <p:blipFill>
          <a:blip r:embed="rId3"/>
          <a:stretch>
            <a:fillRect/>
          </a:stretch>
        </p:blipFill>
        <p:spPr>
          <a:xfrm>
            <a:off x="2086223" y="2042277"/>
            <a:ext cx="3215005" cy="2411730"/>
          </a:xfrm>
          <a:prstGeom prst="rect">
            <a:avLst/>
          </a:prstGeom>
          <a:noFill/>
          <a:ln w="9525">
            <a:noFill/>
          </a:ln>
        </p:spPr>
      </p:pic>
      <p:pic>
        <p:nvPicPr>
          <p:cNvPr id="3" name="图片 -2147482612" descr="r1"/>
          <p:cNvPicPr>
            <a:picLocks noChangeAspect="1"/>
          </p:cNvPicPr>
          <p:nvPr/>
        </p:nvPicPr>
        <p:blipFill>
          <a:blip r:embed="rId4"/>
          <a:stretch>
            <a:fillRect/>
          </a:stretch>
        </p:blipFill>
        <p:spPr>
          <a:xfrm>
            <a:off x="6713677" y="2041642"/>
            <a:ext cx="3215640" cy="2412365"/>
          </a:xfrm>
          <a:prstGeom prst="rect">
            <a:avLst/>
          </a:prstGeom>
          <a:noFill/>
          <a:ln w="9525">
            <a:noFill/>
          </a:ln>
        </p:spPr>
      </p:pic>
      <p:sp>
        <p:nvSpPr>
          <p:cNvPr id="100" name="文本框 99"/>
          <p:cNvSpPr txBox="1"/>
          <p:nvPr/>
        </p:nvSpPr>
        <p:spPr>
          <a:xfrm>
            <a:off x="3556000" y="4759698"/>
            <a:ext cx="5080000" cy="396240"/>
          </a:xfrm>
          <a:prstGeom prst="rect">
            <a:avLst/>
          </a:prstGeom>
          <a:noFill/>
          <a:ln w="9525">
            <a:noFill/>
          </a:ln>
        </p:spPr>
        <p:txBody>
          <a:bodyPr>
            <a:spAutoFit/>
          </a:bodyPr>
          <a:lstStyle/>
          <a:p>
            <a:pPr marL="0" indent="0" algn="ctr"/>
            <a:r>
              <a:rPr lang="zh-CN" altLang="en-US" sz="1050" b="0" u="none" dirty="0">
                <a:latin typeface="宋体" panose="02010600030101010101" pitchFamily="2" charset="-122"/>
                <a:ea typeface="宋体" panose="02010600030101010101" pitchFamily="2" charset="-122"/>
                <a:cs typeface="宋体" panose="02010600030101010101" pitchFamily="2" charset="-122"/>
              </a:rPr>
              <a:t>（</a:t>
            </a:r>
            <a:r>
              <a:rPr lang="zh-CN" altLang="en-US" sz="2000" b="0" u="none" dirty="0">
                <a:latin typeface="宋体" panose="02010600030101010101" pitchFamily="2" charset="-122"/>
                <a:ea typeface="宋体" panose="02010600030101010101" pitchFamily="2" charset="-122"/>
                <a:cs typeface="宋体" panose="02010600030101010101" pitchFamily="2" charset="-122"/>
              </a:rPr>
              <a:t>处理前后效果对比图</a:t>
            </a:r>
            <a:r>
              <a:rPr lang="zh-CN" altLang="en-US" sz="1050" b="0" u="none" dirty="0">
                <a:latin typeface="宋体" panose="02010600030101010101" pitchFamily="2" charset="-122"/>
                <a:ea typeface="宋体" panose="02010600030101010101" pitchFamily="2" charset="-122"/>
                <a:cs typeface="宋体" panose="02010600030101010101" pitchFamily="2" charset="-122"/>
              </a:rPr>
              <a:t>）</a:t>
            </a:r>
            <a:endParaRPr lang="zh-CN" altLang="en-US" dirty="0"/>
          </a:p>
        </p:txBody>
      </p:sp>
      <p:sp>
        <p:nvSpPr>
          <p:cNvPr id="5" name="文本框 4"/>
          <p:cNvSpPr txBox="1"/>
          <p:nvPr/>
        </p:nvSpPr>
        <p:spPr>
          <a:xfrm>
            <a:off x="2820955" y="5286826"/>
            <a:ext cx="6550089" cy="1200329"/>
          </a:xfrm>
          <a:prstGeom prst="rect">
            <a:avLst/>
          </a:prstGeom>
          <a:noFill/>
          <a:ln w="9525">
            <a:noFill/>
          </a:ln>
        </p:spPr>
        <p:txBody>
          <a:bodyPr wrap="square">
            <a:spAutoFit/>
          </a:bodyPr>
          <a:lstStyle/>
          <a:p>
            <a:pPr indent="266700"/>
            <a:r>
              <a:rPr lang="zh-CN" altLang="en-US" dirty="0">
                <a:latin typeface="宋体" panose="02010600030101010101" pitchFamily="2" charset="-122"/>
                <a:ea typeface="宋体" panose="02010600030101010101" pitchFamily="2" charset="-122"/>
                <a:cs typeface="宋体" panose="02010600030101010101" pitchFamily="2" charset="-122"/>
              </a:rPr>
              <a:t>先用 </a:t>
            </a:r>
            <a:r>
              <a:rPr lang="en-US" altLang="zh-CN" dirty="0">
                <a:latin typeface="宋体" panose="02010600030101010101" pitchFamily="2" charset="-122"/>
                <a:ea typeface="宋体" panose="02010600030101010101" pitchFamily="2" charset="-122"/>
                <a:cs typeface="宋体" panose="02010600030101010101" pitchFamily="2" charset="-122"/>
              </a:rPr>
              <a:t>canny </a:t>
            </a:r>
            <a:r>
              <a:rPr lang="zh-CN" altLang="en-US" dirty="0">
                <a:latin typeface="宋体" panose="02010600030101010101" pitchFamily="2" charset="-122"/>
                <a:ea typeface="宋体" panose="02010600030101010101" pitchFamily="2" charset="-122"/>
                <a:cs typeface="宋体" panose="02010600030101010101" pitchFamily="2" charset="-122"/>
              </a:rPr>
              <a:t>处理边缘降噪在利用高斯卷积函数和 </a:t>
            </a:r>
            <a:r>
              <a:rPr lang="en-US" altLang="zh-CN" dirty="0" err="1">
                <a:latin typeface="宋体" panose="02010600030101010101" pitchFamily="2" charset="-122"/>
                <a:ea typeface="宋体" panose="02010600030101010101" pitchFamily="2" charset="-122"/>
                <a:cs typeface="宋体" panose="02010600030101010101" pitchFamily="2" charset="-122"/>
              </a:rPr>
              <a:t>hession</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矩阵处理图像，再通过 控制 </a:t>
            </a:r>
            <a:r>
              <a:rPr lang="en-US" altLang="zh-CN" dirty="0" err="1">
                <a:latin typeface="宋体" panose="02010600030101010101" pitchFamily="2" charset="-122"/>
                <a:ea typeface="宋体" panose="02010600030101010101" pitchFamily="2" charset="-122"/>
                <a:cs typeface="宋体" panose="02010600030101010101" pitchFamily="2" charset="-122"/>
              </a:rPr>
              <a:t>find_blobs</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中灰度阀值</a:t>
            </a:r>
            <a:r>
              <a:rPr lang="en-US" altLang="zh-CN" dirty="0">
                <a:latin typeface="宋体" panose="02010600030101010101" pitchFamily="2" charset="-122"/>
                <a:ea typeface="宋体" panose="02010600030101010101" pitchFamily="2" charset="-122"/>
                <a:cs typeface="宋体" panose="02010600030101010101" pitchFamily="2" charset="-122"/>
              </a:rPr>
              <a:t>,ROI </a:t>
            </a:r>
            <a:r>
              <a:rPr lang="zh-CN" altLang="en-US" dirty="0">
                <a:latin typeface="宋体" panose="02010600030101010101" pitchFamily="2" charset="-122"/>
                <a:ea typeface="宋体" panose="02010600030101010101" pitchFamily="2" charset="-122"/>
                <a:cs typeface="宋体" panose="02010600030101010101" pitchFamily="2" charset="-122"/>
              </a:rPr>
              <a:t>区域</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最低长宽像素值</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最小总像素值等参数并合并 附近的重叠块定位光斑，最后求出质心，即手指的触摸位置。 </a:t>
            </a:r>
            <a:endParaRPr lang="zh-CN" altLang="en-US" dirty="0"/>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48579" y="657025"/>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srcRect l="33544" t="2324" r="32512" b="-4893"/>
          <a:stretch>
            <a:fillRect/>
          </a:stretch>
        </p:blipFill>
        <p:spPr>
          <a:xfrm rot="5400000" flipV="1">
            <a:off x="-741763" y="572685"/>
            <a:ext cx="2302682" cy="819153"/>
          </a:xfrm>
          <a:prstGeom prst="rect">
            <a:avLst/>
          </a:prstGeom>
        </p:spPr>
      </p:pic>
      <p:sp>
        <p:nvSpPr>
          <p:cNvPr id="13" name="矩形 12"/>
          <p:cNvSpPr/>
          <p:nvPr/>
        </p:nvSpPr>
        <p:spPr>
          <a:xfrm>
            <a:off x="2110227" y="805357"/>
            <a:ext cx="2646878" cy="584775"/>
          </a:xfrm>
          <a:prstGeom prst="rect">
            <a:avLst/>
          </a:prstGeom>
        </p:spPr>
        <p:txBody>
          <a:bodyPr wrap="none">
            <a:spAutoFit/>
          </a:bodyPr>
          <a:lstStyle/>
          <a:p>
            <a:pPr algn="ctr"/>
            <a:r>
              <a:rPr lang="zh-CN" altLang="en-US" sz="3200" b="1" dirty="0">
                <a:ln w="6600">
                  <a:solidFill>
                    <a:schemeClr val="accent2"/>
                  </a:solidFill>
                  <a:prstDash val="solid"/>
                </a:ln>
                <a:solidFill>
                  <a:srgbClr val="FFFFFF"/>
                </a:solidFill>
                <a:effectLst>
                  <a:outerShdw dist="38100" dir="2700000" algn="tl" rotWithShape="0">
                    <a:schemeClr val="accent2"/>
                  </a:outerShdw>
                </a:effectLst>
              </a:rPr>
              <a:t>排除噪声干扰</a:t>
            </a:r>
          </a:p>
        </p:txBody>
      </p:sp>
      <p:sp>
        <p:nvSpPr>
          <p:cNvPr id="5" name="文本框 4"/>
          <p:cNvSpPr txBox="1"/>
          <p:nvPr/>
        </p:nvSpPr>
        <p:spPr>
          <a:xfrm>
            <a:off x="6562728" y="3339950"/>
            <a:ext cx="4918181" cy="1477328"/>
          </a:xfrm>
          <a:prstGeom prst="rect">
            <a:avLst/>
          </a:prstGeom>
          <a:noFill/>
          <a:ln w="9525">
            <a:noFill/>
          </a:ln>
        </p:spPr>
        <p:txBody>
          <a:bodyPr wrap="square">
            <a:spAutoFit/>
          </a:bodyPr>
          <a:lstStyle/>
          <a:p>
            <a:pPr indent="266700"/>
            <a:r>
              <a:rPr lang="zh-CN" altLang="en-US" dirty="0">
                <a:latin typeface="宋体" panose="02010600030101010101" pitchFamily="2" charset="-122"/>
                <a:ea typeface="宋体" panose="02010600030101010101" pitchFamily="2" charset="-122"/>
                <a:cs typeface="宋体" panose="02010600030101010101" pitchFamily="2" charset="-122"/>
              </a:rPr>
              <a:t>日光灯中含有 </a:t>
            </a:r>
            <a:r>
              <a:rPr lang="en-US" altLang="zh-CN" dirty="0">
                <a:latin typeface="宋体" panose="02010600030101010101" pitchFamily="2" charset="-122"/>
                <a:ea typeface="宋体" panose="02010600030101010101" pitchFamily="2" charset="-122"/>
                <a:cs typeface="宋体" panose="02010600030101010101" pitchFamily="2" charset="-122"/>
              </a:rPr>
              <a:t>810mm </a:t>
            </a:r>
            <a:r>
              <a:rPr lang="zh-CN" altLang="en-US" dirty="0">
                <a:latin typeface="宋体" panose="02010600030101010101" pitchFamily="2" charset="-122"/>
                <a:ea typeface="宋体" panose="02010600030101010101" pitchFamily="2" charset="-122"/>
                <a:cs typeface="宋体" panose="02010600030101010101" pitchFamily="2" charset="-122"/>
              </a:rPr>
              <a:t>红外光分量</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容易造成干扰。我们抓住了日光灯图像为一狭长 长方形而手指触碰图像为一正方形的特点</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通过对曝光阀值</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dirty="0" err="1">
                <a:latin typeface="宋体" panose="02010600030101010101" pitchFamily="2" charset="-122"/>
                <a:ea typeface="宋体" panose="02010600030101010101" pitchFamily="2" charset="-122"/>
                <a:cs typeface="宋体" panose="02010600030101010101" pitchFamily="2" charset="-122"/>
              </a:rPr>
              <a:t>x,y</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最小像素值与总像素 值及总面积区域值的限定</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成功排除日光灯图像产生的干扰。 </a:t>
            </a:r>
            <a:endParaRPr lang="zh-CN" altLang="en-US" dirty="0"/>
          </a:p>
        </p:txBody>
      </p:sp>
      <p:pic>
        <p:nvPicPr>
          <p:cNvPr id="7" name="图片 6">
            <a:extLst>
              <a:ext uri="{FF2B5EF4-FFF2-40B4-BE49-F238E27FC236}">
                <a16:creationId xmlns:a16="http://schemas.microsoft.com/office/drawing/2014/main" id="{70054247-54B6-4016-A84A-91CEAE6FB17E}"/>
              </a:ext>
            </a:extLst>
          </p:cNvPr>
          <p:cNvPicPr>
            <a:picLocks noChangeAspect="1"/>
          </p:cNvPicPr>
          <p:nvPr/>
        </p:nvPicPr>
        <p:blipFill>
          <a:blip r:embed="rId3"/>
          <a:stretch>
            <a:fillRect/>
          </a:stretch>
        </p:blipFill>
        <p:spPr>
          <a:xfrm>
            <a:off x="556582" y="2023107"/>
            <a:ext cx="5539418" cy="4111015"/>
          </a:xfrm>
          <a:prstGeom prst="rect">
            <a:avLst/>
          </a:prstGeom>
        </p:spPr>
      </p:pic>
    </p:spTree>
    <p:extLst>
      <p:ext uri="{BB962C8B-B14F-4D97-AF65-F5344CB8AC3E}">
        <p14:creationId xmlns:p14="http://schemas.microsoft.com/office/powerpoint/2010/main" val="4031457299"/>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48579" y="657025"/>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srcRect l="33544" t="2324" r="32512" b="-4893"/>
          <a:stretch>
            <a:fillRect/>
          </a:stretch>
        </p:blipFill>
        <p:spPr>
          <a:xfrm rot="5400000" flipV="1">
            <a:off x="-741763" y="572685"/>
            <a:ext cx="2302682" cy="819153"/>
          </a:xfrm>
          <a:prstGeom prst="rect">
            <a:avLst/>
          </a:prstGeom>
        </p:spPr>
      </p:pic>
      <p:sp>
        <p:nvSpPr>
          <p:cNvPr id="13" name="矩形 12"/>
          <p:cNvSpPr/>
          <p:nvPr/>
        </p:nvSpPr>
        <p:spPr>
          <a:xfrm>
            <a:off x="2520596" y="805357"/>
            <a:ext cx="1826141" cy="584775"/>
          </a:xfrm>
          <a:prstGeom prst="rect">
            <a:avLst/>
          </a:prstGeom>
        </p:spPr>
        <p:txBody>
          <a:bodyPr wrap="none">
            <a:spAutoFit/>
          </a:bodyPr>
          <a:lstStyle/>
          <a:p>
            <a:pPr algn="ctr"/>
            <a:r>
              <a:rPr lang="zh-CN" altLang="en-US" sz="3200" b="1" dirty="0">
                <a:ln w="6600">
                  <a:solidFill>
                    <a:schemeClr val="accent2"/>
                  </a:solidFill>
                  <a:prstDash val="solid"/>
                </a:ln>
                <a:solidFill>
                  <a:srgbClr val="FFFFFF"/>
                </a:solidFill>
                <a:effectLst>
                  <a:outerShdw dist="38100" dir="2700000" algn="tl" rotWithShape="0">
                    <a:schemeClr val="accent2"/>
                  </a:outerShdw>
                </a:effectLst>
              </a:rPr>
              <a:t>坐标映射</a:t>
            </a:r>
          </a:p>
        </p:txBody>
      </p:sp>
      <p:sp>
        <p:nvSpPr>
          <p:cNvPr id="5" name="文本框 4"/>
          <p:cNvSpPr txBox="1"/>
          <p:nvPr/>
        </p:nvSpPr>
        <p:spPr>
          <a:xfrm>
            <a:off x="2332544" y="5319533"/>
            <a:ext cx="7791449" cy="1200329"/>
          </a:xfrm>
          <a:prstGeom prst="rect">
            <a:avLst/>
          </a:prstGeom>
          <a:noFill/>
          <a:ln w="9525">
            <a:noFill/>
          </a:ln>
        </p:spPr>
        <p:txBody>
          <a:bodyPr wrap="square">
            <a:spAutoFit/>
          </a:bodyPr>
          <a:lstStyle/>
          <a:p>
            <a:pPr indent="266700"/>
            <a:r>
              <a:rPr lang="zh-CN" altLang="en-US" dirty="0">
                <a:latin typeface="宋体" panose="02010600030101010101" pitchFamily="2" charset="-122"/>
                <a:ea typeface="宋体" panose="02010600030101010101" pitchFamily="2" charset="-122"/>
                <a:cs typeface="宋体" panose="02010600030101010101" pitchFamily="2" charset="-122"/>
              </a:rPr>
              <a:t>在获取透视图中的原屏幕四角坐标后，再结合我们目标映射图像的参数，通过 </a:t>
            </a:r>
            <a:r>
              <a:rPr lang="en-US" altLang="zh-CN" dirty="0" err="1">
                <a:latin typeface="宋体" panose="02010600030101010101" pitchFamily="2" charset="-122"/>
                <a:ea typeface="宋体" panose="02010600030101010101" pitchFamily="2" charset="-122"/>
                <a:cs typeface="宋体" panose="02010600030101010101" pitchFamily="2" charset="-122"/>
              </a:rPr>
              <a:t>getPerspectiveTransform</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得到转换矩阵，再调用 </a:t>
            </a:r>
            <a:r>
              <a:rPr lang="en-US" altLang="zh-CN" dirty="0" err="1">
                <a:latin typeface="宋体" panose="02010600030101010101" pitchFamily="2" charset="-122"/>
                <a:ea typeface="宋体" panose="02010600030101010101" pitchFamily="2" charset="-122"/>
                <a:cs typeface="宋体" panose="02010600030101010101" pitchFamily="2" charset="-122"/>
              </a:rPr>
              <a:t>warpPerspective</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进行映射转换， 效果如上图所示。 </a:t>
            </a:r>
          </a:p>
          <a:p>
            <a:pPr indent="266700"/>
            <a:r>
              <a:rPr lang="zh-CN" altLang="en-US" dirty="0">
                <a:latin typeface="宋体" panose="02010600030101010101" pitchFamily="2" charset="-122"/>
                <a:ea typeface="宋体" panose="02010600030101010101" pitchFamily="2" charset="-122"/>
                <a:cs typeface="宋体" panose="02010600030101010101" pitchFamily="2" charset="-122"/>
              </a:rPr>
              <a:t> </a:t>
            </a:r>
            <a:endParaRPr lang="zh-CN" altLang="en-US" dirty="0"/>
          </a:p>
        </p:txBody>
      </p:sp>
      <p:pic>
        <p:nvPicPr>
          <p:cNvPr id="7" name="图片 6">
            <a:extLst>
              <a:ext uri="{FF2B5EF4-FFF2-40B4-BE49-F238E27FC236}">
                <a16:creationId xmlns:a16="http://schemas.microsoft.com/office/drawing/2014/main" id="{CDEC3B75-DB52-4C59-B35A-A7E9D4E59A46}"/>
              </a:ext>
            </a:extLst>
          </p:cNvPr>
          <p:cNvPicPr>
            <a:picLocks noChangeAspect="1"/>
          </p:cNvPicPr>
          <p:nvPr/>
        </p:nvPicPr>
        <p:blipFill>
          <a:blip r:embed="rId3"/>
          <a:stretch>
            <a:fillRect/>
          </a:stretch>
        </p:blipFill>
        <p:spPr>
          <a:xfrm>
            <a:off x="563251" y="1946212"/>
            <a:ext cx="5363822" cy="2965575"/>
          </a:xfrm>
          <a:prstGeom prst="rect">
            <a:avLst/>
          </a:prstGeom>
        </p:spPr>
      </p:pic>
      <p:pic>
        <p:nvPicPr>
          <p:cNvPr id="8" name="图片 7">
            <a:extLst>
              <a:ext uri="{FF2B5EF4-FFF2-40B4-BE49-F238E27FC236}">
                <a16:creationId xmlns:a16="http://schemas.microsoft.com/office/drawing/2014/main" id="{BF4F4BAC-367D-406A-A961-354180FC59C7}"/>
              </a:ext>
            </a:extLst>
          </p:cNvPr>
          <p:cNvPicPr>
            <a:picLocks noChangeAspect="1"/>
          </p:cNvPicPr>
          <p:nvPr/>
        </p:nvPicPr>
        <p:blipFill>
          <a:blip r:embed="rId4"/>
          <a:stretch>
            <a:fillRect/>
          </a:stretch>
        </p:blipFill>
        <p:spPr>
          <a:xfrm>
            <a:off x="6356417" y="1792342"/>
            <a:ext cx="4438650" cy="3119445"/>
          </a:xfrm>
          <a:prstGeom prst="rect">
            <a:avLst/>
          </a:prstGeom>
        </p:spPr>
      </p:pic>
    </p:spTree>
    <p:extLst>
      <p:ext uri="{BB962C8B-B14F-4D97-AF65-F5344CB8AC3E}">
        <p14:creationId xmlns:p14="http://schemas.microsoft.com/office/powerpoint/2010/main" val="2654602647"/>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48579" y="657025"/>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srcRect l="33544" t="2324" r="32512" b="-4893"/>
          <a:stretch>
            <a:fillRect/>
          </a:stretch>
        </p:blipFill>
        <p:spPr>
          <a:xfrm rot="5400000" flipV="1">
            <a:off x="-741763" y="572685"/>
            <a:ext cx="2302682" cy="819153"/>
          </a:xfrm>
          <a:prstGeom prst="rect">
            <a:avLst/>
          </a:prstGeom>
        </p:spPr>
      </p:pic>
      <p:sp>
        <p:nvSpPr>
          <p:cNvPr id="13" name="矩形 12"/>
          <p:cNvSpPr/>
          <p:nvPr/>
        </p:nvSpPr>
        <p:spPr>
          <a:xfrm>
            <a:off x="2930965" y="805357"/>
            <a:ext cx="1005403" cy="584775"/>
          </a:xfrm>
          <a:prstGeom prst="rect">
            <a:avLst/>
          </a:prstGeom>
        </p:spPr>
        <p:txBody>
          <a:bodyPr wrap="none">
            <a:spAutoFit/>
          </a:bodyPr>
          <a:lstStyle/>
          <a:p>
            <a:pPr algn="ctr"/>
            <a:r>
              <a:rPr lang="zh-CN" altLang="en-US" sz="3200" dirty="0">
                <a:solidFill>
                  <a:srgbClr val="F36300"/>
                </a:solidFill>
              </a:rPr>
              <a:t>成果</a:t>
            </a:r>
          </a:p>
        </p:txBody>
      </p:sp>
      <p:sp>
        <p:nvSpPr>
          <p:cNvPr id="4" name="矩形 3"/>
          <p:cNvSpPr/>
          <p:nvPr/>
        </p:nvSpPr>
        <p:spPr>
          <a:xfrm>
            <a:off x="2024289" y="1581505"/>
            <a:ext cx="3581430" cy="769441"/>
          </a:xfrm>
          <a:prstGeom prst="rect">
            <a:avLst/>
          </a:prstGeom>
          <a:noFill/>
          <a:ln>
            <a:noFill/>
          </a:ln>
        </p:spPr>
        <p:txBody>
          <a:bodyPr wrap="none" rtlCol="0" anchor="t">
            <a:spAutoFit/>
          </a:bodyPr>
          <a:lstStyle/>
          <a:p>
            <a:pPr algn="ctr"/>
            <a:r>
              <a:rPr lang="en-US" altLang="zh-CN" sz="4400" b="1" dirty="0">
                <a:ln w="6600">
                  <a:solidFill>
                    <a:schemeClr val="accent2"/>
                  </a:solidFill>
                  <a:prstDash val="solid"/>
                </a:ln>
                <a:solidFill>
                  <a:srgbClr val="FFFFFF"/>
                </a:solidFill>
                <a:effectLst>
                  <a:outerShdw dist="38100" dir="2700000" algn="tl" rotWithShape="0">
                    <a:schemeClr val="accent2"/>
                  </a:outerShdw>
                </a:effectLst>
              </a:rPr>
              <a:t>Windows API</a:t>
            </a:r>
            <a:endParaRPr lang="zh-CN" altLang="en-US"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文本框 4"/>
          <p:cNvSpPr txBox="1"/>
          <p:nvPr/>
        </p:nvSpPr>
        <p:spPr>
          <a:xfrm>
            <a:off x="6586282" y="394692"/>
            <a:ext cx="4918181" cy="6463308"/>
          </a:xfrm>
          <a:prstGeom prst="rect">
            <a:avLst/>
          </a:prstGeom>
          <a:noFill/>
          <a:ln w="9525">
            <a:noFill/>
          </a:ln>
        </p:spPr>
        <p:txBody>
          <a:bodyPr wrap="square">
            <a:spAutoFit/>
          </a:bodyPr>
          <a:lstStyle/>
          <a:p>
            <a:pPr indent="266700"/>
            <a:r>
              <a:rPr lang="zh-CN" altLang="en-US" dirty="0">
                <a:latin typeface="宋体" panose="02010600030101010101" pitchFamily="2" charset="-122"/>
                <a:ea typeface="宋体" panose="02010600030101010101" pitchFamily="2" charset="-122"/>
                <a:cs typeface="宋体" panose="02010600030101010101" pitchFamily="2" charset="-122"/>
              </a:rPr>
              <a:t>在接收到碰触屏幕的手指坐标之后，我们使用了 </a:t>
            </a:r>
            <a:r>
              <a:rPr lang="en-US" altLang="zh-CN" dirty="0">
                <a:latin typeface="宋体" panose="02010600030101010101" pitchFamily="2" charset="-122"/>
                <a:ea typeface="宋体" panose="02010600030101010101" pitchFamily="2" charset="-122"/>
                <a:cs typeface="宋体" panose="02010600030101010101" pitchFamily="2" charset="-122"/>
              </a:rPr>
              <a:t>MSDN </a:t>
            </a:r>
            <a:r>
              <a:rPr lang="zh-CN" altLang="en-US" dirty="0">
                <a:latin typeface="宋体" panose="02010600030101010101" pitchFamily="2" charset="-122"/>
                <a:ea typeface="宋体" panose="02010600030101010101" pitchFamily="2" charset="-122"/>
                <a:cs typeface="宋体" panose="02010600030101010101" pitchFamily="2" charset="-122"/>
              </a:rPr>
              <a:t>推荐的 </a:t>
            </a:r>
            <a:r>
              <a:rPr lang="en-US" altLang="zh-CN" dirty="0" err="1">
                <a:latin typeface="宋体" panose="02010600030101010101" pitchFamily="2" charset="-122"/>
                <a:ea typeface="宋体" panose="02010600030101010101" pitchFamily="2" charset="-122"/>
                <a:cs typeface="宋体" panose="02010600030101010101" pitchFamily="2" charset="-122"/>
              </a:rPr>
              <a:t>SendInput</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函数进行 事件输入，具体逻辑如下： </a:t>
            </a:r>
          </a:p>
          <a:p>
            <a:pPr indent="266700"/>
            <a:r>
              <a:rPr lang="zh-CN" altLang="en-US" dirty="0">
                <a:latin typeface="宋体" panose="02010600030101010101" pitchFamily="2" charset="-122"/>
                <a:ea typeface="宋体" panose="02010600030101010101" pitchFamily="2" charset="-122"/>
                <a:cs typeface="宋体" panose="02010600030101010101" pitchFamily="2" charset="-122"/>
              </a:rPr>
              <a:t> </a:t>
            </a:r>
          </a:p>
          <a:p>
            <a:pPr indent="266700"/>
            <a:r>
              <a:rPr lang="zh-CN" altLang="en-US" dirty="0">
                <a:latin typeface="宋体" panose="02010600030101010101" pitchFamily="2" charset="-122"/>
                <a:ea typeface="宋体" panose="02010600030101010101" pitchFamily="2" charset="-122"/>
                <a:cs typeface="宋体" panose="02010600030101010101" pitchFamily="2" charset="-122"/>
              </a:rPr>
              <a:t>当检测到有手指碰触屏幕时，延时一帧（约 </a:t>
            </a:r>
            <a:r>
              <a:rPr lang="en-US" altLang="zh-CN" dirty="0">
                <a:latin typeface="宋体" panose="02010600030101010101" pitchFamily="2" charset="-122"/>
                <a:ea typeface="宋体" panose="02010600030101010101" pitchFamily="2" charset="-122"/>
                <a:cs typeface="宋体" panose="02010600030101010101" pitchFamily="2" charset="-122"/>
              </a:rPr>
              <a:t>100ms</a:t>
            </a:r>
            <a:r>
              <a:rPr lang="zh-CN" altLang="en-US" dirty="0">
                <a:latin typeface="宋体" panose="02010600030101010101" pitchFamily="2" charset="-122"/>
                <a:ea typeface="宋体" panose="02010600030101010101" pitchFamily="2" charset="-122"/>
                <a:cs typeface="宋体" panose="02010600030101010101" pitchFamily="2" charset="-122"/>
              </a:rPr>
              <a:t>，避免多指先后按下造成误判）， 并根据下一帧碰触点数置位相应标志，锁定操作。（提升判断稳定性） 单指模式</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当下一帧依旧为单个手指碰触且左键未按下时，在对应位置模拟鼠标左键按 下，当下一帧数据依旧为一个手指时，刷新鼠标位置，当下一帧数据无手指碰触且左键 已按下时，模拟鼠标左键抬起，至此完成一次完整的鼠标左键点击</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按下拖动后松开的操 作。 </a:t>
            </a:r>
          </a:p>
          <a:p>
            <a:pPr indent="266700"/>
            <a:r>
              <a:rPr lang="zh-CN" altLang="en-US" dirty="0">
                <a:latin typeface="宋体" panose="02010600030101010101" pitchFamily="2" charset="-122"/>
                <a:ea typeface="宋体" panose="02010600030101010101" pitchFamily="2" charset="-122"/>
                <a:cs typeface="宋体" panose="02010600030101010101" pitchFamily="2" charset="-122"/>
              </a:rPr>
              <a:t> </a:t>
            </a:r>
          </a:p>
          <a:p>
            <a:pPr indent="266700"/>
            <a:r>
              <a:rPr lang="zh-CN" altLang="en-US" dirty="0">
                <a:latin typeface="宋体" panose="02010600030101010101" pitchFamily="2" charset="-122"/>
                <a:ea typeface="宋体" panose="02010600030101010101" pitchFamily="2" charset="-122"/>
                <a:cs typeface="宋体" panose="02010600030101010101" pitchFamily="2" charset="-122"/>
              </a:rPr>
              <a:t>双指模式</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当识别到两个手指碰触屏幕时，若为第一次识别则记录当前坐标，否则与 之前坐标进行比对，若位移量超过阀值则认定为双指滑动事件，且置位对应标值值，再 判断其滑动的方向触发对应的事件（先上下滑动对应滚轮），当位移量不大且滑动标志 未置位时，判断其按下的时间，若大于一阀值则判定为双指触碰，模拟鼠标右键功能。 </a:t>
            </a:r>
            <a:endParaRPr lang="zh-CN" altLang="en-US" dirty="0"/>
          </a:p>
        </p:txBody>
      </p:sp>
      <p:pic>
        <p:nvPicPr>
          <p:cNvPr id="3" name="图片 2">
            <a:extLst>
              <a:ext uri="{FF2B5EF4-FFF2-40B4-BE49-F238E27FC236}">
                <a16:creationId xmlns:a16="http://schemas.microsoft.com/office/drawing/2014/main" id="{A4C2A50A-CE07-4B67-8EF6-C02E8B928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19" y="2456956"/>
            <a:ext cx="4986936" cy="3756145"/>
          </a:xfrm>
          <a:prstGeom prst="rect">
            <a:avLst/>
          </a:prstGeom>
        </p:spPr>
      </p:pic>
    </p:spTree>
    <p:extLst>
      <p:ext uri="{BB962C8B-B14F-4D97-AF65-F5344CB8AC3E}">
        <p14:creationId xmlns:p14="http://schemas.microsoft.com/office/powerpoint/2010/main" val="2990208008"/>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223984cd1fb5ce9f">
            <a:extLst>
              <a:ext uri="{FF2B5EF4-FFF2-40B4-BE49-F238E27FC236}">
                <a16:creationId xmlns:a16="http://schemas.microsoft.com/office/drawing/2014/main" id="{D0472433-D5AC-4DA0-8E2D-DADDB3A4C7EA}"/>
              </a:ext>
            </a:extLst>
          </p:cNvPr>
          <p:cNvPicPr>
            <a:picLocks noChangeAspect="1"/>
          </p:cNvPicPr>
          <p:nvPr/>
        </p:nvPicPr>
        <p:blipFill>
          <a:blip r:embed="rId2"/>
          <a:stretch>
            <a:fillRect/>
          </a:stretch>
        </p:blipFill>
        <p:spPr>
          <a:xfrm>
            <a:off x="1048579" y="1897599"/>
            <a:ext cx="6244590" cy="4685659"/>
          </a:xfrm>
          <a:prstGeom prst="rect">
            <a:avLst/>
          </a:prstGeom>
        </p:spPr>
      </p:pic>
      <p:sp>
        <p:nvSpPr>
          <p:cNvPr id="26" name="矩形 25"/>
          <p:cNvSpPr/>
          <p:nvPr/>
        </p:nvSpPr>
        <p:spPr>
          <a:xfrm>
            <a:off x="1048579" y="644899"/>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srcRect l="33544" t="2324" r="32512" b="-4893"/>
          <a:stretch>
            <a:fillRect/>
          </a:stretch>
        </p:blipFill>
        <p:spPr>
          <a:xfrm rot="5400000" flipV="1">
            <a:off x="-741763" y="572685"/>
            <a:ext cx="2302682" cy="819153"/>
          </a:xfrm>
          <a:prstGeom prst="rect">
            <a:avLst/>
          </a:prstGeom>
        </p:spPr>
      </p:pic>
      <p:sp>
        <p:nvSpPr>
          <p:cNvPr id="13" name="矩形 12"/>
          <p:cNvSpPr/>
          <p:nvPr/>
        </p:nvSpPr>
        <p:spPr>
          <a:xfrm>
            <a:off x="2520596" y="805357"/>
            <a:ext cx="1826141" cy="584775"/>
          </a:xfrm>
          <a:prstGeom prst="rect">
            <a:avLst/>
          </a:prstGeom>
        </p:spPr>
        <p:txBody>
          <a:bodyPr wrap="none">
            <a:spAutoFit/>
          </a:bodyPr>
          <a:lstStyle/>
          <a:p>
            <a:pPr algn="ctr"/>
            <a:r>
              <a:rPr lang="zh-CN" altLang="en-US" sz="3200" dirty="0">
                <a:solidFill>
                  <a:srgbClr val="F36300"/>
                </a:solidFill>
              </a:rPr>
              <a:t>整体结构</a:t>
            </a:r>
          </a:p>
        </p:txBody>
      </p:sp>
      <p:pic>
        <p:nvPicPr>
          <p:cNvPr id="9" name="图片 8" descr="1f55b2d19ca9beee">
            <a:extLst>
              <a:ext uri="{FF2B5EF4-FFF2-40B4-BE49-F238E27FC236}">
                <a16:creationId xmlns:a16="http://schemas.microsoft.com/office/drawing/2014/main" id="{647B1C03-0ACD-47D2-BCAE-43481A934780}"/>
              </a:ext>
            </a:extLst>
          </p:cNvPr>
          <p:cNvPicPr>
            <a:picLocks noChangeAspect="1"/>
          </p:cNvPicPr>
          <p:nvPr/>
        </p:nvPicPr>
        <p:blipFill>
          <a:blip r:embed="rId4"/>
          <a:stretch>
            <a:fillRect/>
          </a:stretch>
        </p:blipFill>
        <p:spPr>
          <a:xfrm>
            <a:off x="5925757" y="188538"/>
            <a:ext cx="6027420" cy="3890129"/>
          </a:xfrm>
          <a:prstGeom prst="rect">
            <a:avLst/>
          </a:prstGeom>
        </p:spPr>
      </p:pic>
      <p:pic>
        <p:nvPicPr>
          <p:cNvPr id="8" name="图片 7" descr="14edf1e45f7be3a7">
            <a:extLst>
              <a:ext uri="{FF2B5EF4-FFF2-40B4-BE49-F238E27FC236}">
                <a16:creationId xmlns:a16="http://schemas.microsoft.com/office/drawing/2014/main" id="{592EFE5E-E433-401C-832C-77B8B94C88AA}"/>
              </a:ext>
            </a:extLst>
          </p:cNvPr>
          <p:cNvPicPr>
            <a:picLocks noChangeAspect="1"/>
          </p:cNvPicPr>
          <p:nvPr/>
        </p:nvPicPr>
        <p:blipFill>
          <a:blip r:embed="rId5"/>
          <a:stretch>
            <a:fillRect/>
          </a:stretch>
        </p:blipFill>
        <p:spPr>
          <a:xfrm>
            <a:off x="6001646" y="2117093"/>
            <a:ext cx="5951531" cy="4466165"/>
          </a:xfrm>
          <a:prstGeom prst="rect">
            <a:avLst/>
          </a:prstGeom>
        </p:spPr>
      </p:pic>
    </p:spTree>
    <p:extLst>
      <p:ext uri="{BB962C8B-B14F-4D97-AF65-F5344CB8AC3E}">
        <p14:creationId xmlns:p14="http://schemas.microsoft.com/office/powerpoint/2010/main" val="344113759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19164" r="40936"/>
          <a:stretch>
            <a:fillRect/>
          </a:stretch>
        </p:blipFill>
        <p:spPr>
          <a:xfrm>
            <a:off x="29196" y="1314450"/>
            <a:ext cx="7200138" cy="5544406"/>
          </a:xfrm>
          <a:custGeom>
            <a:avLst/>
            <a:gdLst>
              <a:gd name="connsiteX0" fmla="*/ 2094738 w 7200138"/>
              <a:gd name="connsiteY0" fmla="*/ 0 h 5544406"/>
              <a:gd name="connsiteX1" fmla="*/ 7200138 w 7200138"/>
              <a:gd name="connsiteY1" fmla="*/ 5105400 h 5544406"/>
              <a:gd name="connsiteX2" fmla="*/ 6761132 w 7200138"/>
              <a:gd name="connsiteY2" fmla="*/ 5544406 h 5544406"/>
              <a:gd name="connsiteX3" fmla="*/ 0 w 7200138"/>
              <a:gd name="connsiteY3" fmla="*/ 5544406 h 5544406"/>
              <a:gd name="connsiteX4" fmla="*/ 0 w 7200138"/>
              <a:gd name="connsiteY4" fmla="*/ 2094738 h 5544406"/>
              <a:gd name="connsiteX5" fmla="*/ 2094738 w 7200138"/>
              <a:gd name="connsiteY5" fmla="*/ 0 h 55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0138" h="5544406">
                <a:moveTo>
                  <a:pt x="2094738" y="0"/>
                </a:moveTo>
                <a:lnTo>
                  <a:pt x="7200138" y="5105400"/>
                </a:lnTo>
                <a:lnTo>
                  <a:pt x="6761132" y="5544406"/>
                </a:lnTo>
                <a:lnTo>
                  <a:pt x="0" y="5544406"/>
                </a:lnTo>
                <a:lnTo>
                  <a:pt x="0" y="2094738"/>
                </a:lnTo>
                <a:lnTo>
                  <a:pt x="2094738" y="0"/>
                </a:lnTo>
                <a:close/>
              </a:path>
            </a:pathLst>
          </a:custGeom>
        </p:spPr>
      </p:pic>
      <p:sp>
        <p:nvSpPr>
          <p:cNvPr id="9" name="矩形 8"/>
          <p:cNvSpPr/>
          <p:nvPr/>
        </p:nvSpPr>
        <p:spPr>
          <a:xfrm>
            <a:off x="268691" y="4638844"/>
            <a:ext cx="4915615" cy="892552"/>
          </a:xfrm>
          <a:prstGeom prst="rect">
            <a:avLst/>
          </a:prstGeom>
        </p:spPr>
        <p:txBody>
          <a:bodyPr wrap="square">
            <a:spAutoFit/>
          </a:bodyPr>
          <a:lstStyle/>
          <a:p>
            <a:pPr>
              <a:lnSpc>
                <a:spcPct val="130000"/>
              </a:lnSpc>
            </a:pPr>
            <a:r>
              <a:rPr lang="en-US" altLang="zh-CN" sz="4000" dirty="0">
                <a:solidFill>
                  <a:schemeClr val="bg1"/>
                </a:solidFill>
                <a:latin typeface="微软雅黑" panose="020B0503020204020204" pitchFamily="34" charset="-122"/>
                <a:ea typeface="微软雅黑" panose="020B0503020204020204" pitchFamily="34" charset="-122"/>
              </a:rPr>
              <a:t>  </a:t>
            </a:r>
            <a:r>
              <a:rPr lang="zh-CN" altLang="en-US" sz="4000" dirty="0">
                <a:solidFill>
                  <a:schemeClr val="bg1"/>
                </a:solidFill>
                <a:latin typeface="微软雅黑" panose="020B0503020204020204" pitchFamily="34" charset="-122"/>
                <a:ea typeface="微软雅黑" panose="020B0503020204020204" pitchFamily="34" charset="-122"/>
              </a:rPr>
              <a:t>待改进</a:t>
            </a:r>
          </a:p>
        </p:txBody>
      </p:sp>
      <p:grpSp>
        <p:nvGrpSpPr>
          <p:cNvPr id="197" name="组合 196"/>
          <p:cNvGrpSpPr/>
          <p:nvPr/>
        </p:nvGrpSpPr>
        <p:grpSpPr>
          <a:xfrm>
            <a:off x="7388860" y="1670807"/>
            <a:ext cx="1986329" cy="2415846"/>
            <a:chOff x="6195060" y="1314450"/>
            <a:chExt cx="1986329" cy="2415846"/>
          </a:xfrm>
        </p:grpSpPr>
        <p:grpSp>
          <p:nvGrpSpPr>
            <p:cNvPr id="105" name="组合 104"/>
            <p:cNvGrpSpPr/>
            <p:nvPr/>
          </p:nvGrpSpPr>
          <p:grpSpPr>
            <a:xfrm>
              <a:off x="6200189" y="1314450"/>
              <a:ext cx="1981200" cy="2415846"/>
              <a:chOff x="5784850" y="3049588"/>
              <a:chExt cx="622301" cy="758826"/>
            </a:xfrm>
          </p:grpSpPr>
          <p:sp>
            <p:nvSpPr>
              <p:cNvPr id="106" name="Freeform 5"/>
              <p:cNvSpPr/>
              <p:nvPr/>
            </p:nvSpPr>
            <p:spPr bwMode="auto">
              <a:xfrm>
                <a:off x="6394450" y="3700463"/>
                <a:ext cx="12700" cy="41275"/>
              </a:xfrm>
              <a:custGeom>
                <a:avLst/>
                <a:gdLst>
                  <a:gd name="T0" fmla="*/ 1 w 4"/>
                  <a:gd name="T1" fmla="*/ 5 h 14"/>
                  <a:gd name="T2" fmla="*/ 4 w 4"/>
                  <a:gd name="T3" fmla="*/ 14 h 14"/>
                  <a:gd name="T4" fmla="*/ 4 w 4"/>
                  <a:gd name="T5" fmla="*/ 14 h 14"/>
                  <a:gd name="T6" fmla="*/ 4 w 4"/>
                  <a:gd name="T7" fmla="*/ 0 h 14"/>
                  <a:gd name="T8" fmla="*/ 1 w 4"/>
                  <a:gd name="T9" fmla="*/ 5 h 14"/>
                </a:gdLst>
                <a:ahLst/>
                <a:cxnLst>
                  <a:cxn ang="0">
                    <a:pos x="T0" y="T1"/>
                  </a:cxn>
                  <a:cxn ang="0">
                    <a:pos x="T2" y="T3"/>
                  </a:cxn>
                  <a:cxn ang="0">
                    <a:pos x="T4" y="T5"/>
                  </a:cxn>
                  <a:cxn ang="0">
                    <a:pos x="T6" y="T7"/>
                  </a:cxn>
                  <a:cxn ang="0">
                    <a:pos x="T8" y="T9"/>
                  </a:cxn>
                </a:cxnLst>
                <a:rect l="0" t="0" r="r" b="b"/>
                <a:pathLst>
                  <a:path w="4" h="14">
                    <a:moveTo>
                      <a:pt x="1" y="5"/>
                    </a:moveTo>
                    <a:cubicBezTo>
                      <a:pt x="0" y="8"/>
                      <a:pt x="1" y="12"/>
                      <a:pt x="4" y="14"/>
                    </a:cubicBezTo>
                    <a:cubicBezTo>
                      <a:pt x="4" y="14"/>
                      <a:pt x="4" y="14"/>
                      <a:pt x="4" y="14"/>
                    </a:cubicBezTo>
                    <a:cubicBezTo>
                      <a:pt x="4" y="0"/>
                      <a:pt x="4" y="0"/>
                      <a:pt x="4" y="0"/>
                    </a:cubicBezTo>
                    <a:cubicBezTo>
                      <a:pt x="3" y="1"/>
                      <a:pt x="2" y="3"/>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7" name="Freeform 6"/>
              <p:cNvSpPr/>
              <p:nvPr/>
            </p:nvSpPr>
            <p:spPr bwMode="auto">
              <a:xfrm>
                <a:off x="6389688" y="3163888"/>
                <a:ext cx="17463" cy="46038"/>
              </a:xfrm>
              <a:custGeom>
                <a:avLst/>
                <a:gdLst>
                  <a:gd name="T0" fmla="*/ 1 w 6"/>
                  <a:gd name="T1" fmla="*/ 5 h 15"/>
                  <a:gd name="T2" fmla="*/ 6 w 6"/>
                  <a:gd name="T3" fmla="*/ 15 h 15"/>
                  <a:gd name="T4" fmla="*/ 6 w 6"/>
                  <a:gd name="T5" fmla="*/ 15 h 15"/>
                  <a:gd name="T6" fmla="*/ 6 w 6"/>
                  <a:gd name="T7" fmla="*/ 0 h 15"/>
                  <a:gd name="T8" fmla="*/ 1 w 6"/>
                  <a:gd name="T9" fmla="*/ 5 h 15"/>
                </a:gdLst>
                <a:ahLst/>
                <a:cxnLst>
                  <a:cxn ang="0">
                    <a:pos x="T0" y="T1"/>
                  </a:cxn>
                  <a:cxn ang="0">
                    <a:pos x="T2" y="T3"/>
                  </a:cxn>
                  <a:cxn ang="0">
                    <a:pos x="T4" y="T5"/>
                  </a:cxn>
                  <a:cxn ang="0">
                    <a:pos x="T6" y="T7"/>
                  </a:cxn>
                  <a:cxn ang="0">
                    <a:pos x="T8" y="T9"/>
                  </a:cxn>
                </a:cxnLst>
                <a:rect l="0" t="0" r="r" b="b"/>
                <a:pathLst>
                  <a:path w="6" h="15">
                    <a:moveTo>
                      <a:pt x="1" y="5"/>
                    </a:moveTo>
                    <a:cubicBezTo>
                      <a:pt x="0" y="9"/>
                      <a:pt x="2" y="13"/>
                      <a:pt x="6" y="15"/>
                    </a:cubicBezTo>
                    <a:cubicBezTo>
                      <a:pt x="6" y="15"/>
                      <a:pt x="6" y="15"/>
                      <a:pt x="6" y="15"/>
                    </a:cubicBezTo>
                    <a:cubicBezTo>
                      <a:pt x="6" y="0"/>
                      <a:pt x="6" y="0"/>
                      <a:pt x="6" y="0"/>
                    </a:cubicBezTo>
                    <a:cubicBezTo>
                      <a:pt x="4" y="0"/>
                      <a:pt x="2" y="2"/>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8" name="Freeform 7"/>
              <p:cNvSpPr/>
              <p:nvPr/>
            </p:nvSpPr>
            <p:spPr bwMode="auto">
              <a:xfrm>
                <a:off x="6350000" y="3055938"/>
                <a:ext cx="50800" cy="47625"/>
              </a:xfrm>
              <a:custGeom>
                <a:avLst/>
                <a:gdLst>
                  <a:gd name="T0" fmla="*/ 2 w 17"/>
                  <a:gd name="T1" fmla="*/ 4 h 16"/>
                  <a:gd name="T2" fmla="*/ 7 w 17"/>
                  <a:gd name="T3" fmla="*/ 14 h 16"/>
                  <a:gd name="T4" fmla="*/ 17 w 17"/>
                  <a:gd name="T5" fmla="*/ 9 h 16"/>
                  <a:gd name="T6" fmla="*/ 6 w 17"/>
                  <a:gd name="T7" fmla="*/ 0 h 16"/>
                  <a:gd name="T8" fmla="*/ 2 w 17"/>
                  <a:gd name="T9" fmla="*/ 4 h 16"/>
                </a:gdLst>
                <a:ahLst/>
                <a:cxnLst>
                  <a:cxn ang="0">
                    <a:pos x="T0" y="T1"/>
                  </a:cxn>
                  <a:cxn ang="0">
                    <a:pos x="T2" y="T3"/>
                  </a:cxn>
                  <a:cxn ang="0">
                    <a:pos x="T4" y="T5"/>
                  </a:cxn>
                  <a:cxn ang="0">
                    <a:pos x="T6" y="T7"/>
                  </a:cxn>
                  <a:cxn ang="0">
                    <a:pos x="T8" y="T9"/>
                  </a:cxn>
                </a:cxnLst>
                <a:rect l="0" t="0" r="r" b="b"/>
                <a:pathLst>
                  <a:path w="17" h="16">
                    <a:moveTo>
                      <a:pt x="2" y="4"/>
                    </a:moveTo>
                    <a:cubicBezTo>
                      <a:pt x="0" y="8"/>
                      <a:pt x="3" y="13"/>
                      <a:pt x="7" y="14"/>
                    </a:cubicBezTo>
                    <a:cubicBezTo>
                      <a:pt x="11" y="16"/>
                      <a:pt x="15" y="13"/>
                      <a:pt x="17" y="9"/>
                    </a:cubicBezTo>
                    <a:cubicBezTo>
                      <a:pt x="14" y="5"/>
                      <a:pt x="10" y="2"/>
                      <a:pt x="6" y="0"/>
                    </a:cubicBezTo>
                    <a:cubicBezTo>
                      <a:pt x="4" y="0"/>
                      <a:pt x="3" y="2"/>
                      <a:pt x="2"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9" name="Freeform 8"/>
              <p:cNvSpPr/>
              <p:nvPr/>
            </p:nvSpPr>
            <p:spPr bwMode="auto">
              <a:xfrm>
                <a:off x="6403975" y="3411538"/>
                <a:ext cx="3175" cy="23813"/>
              </a:xfrm>
              <a:custGeom>
                <a:avLst/>
                <a:gdLst>
                  <a:gd name="T0" fmla="*/ 1 w 1"/>
                  <a:gd name="T1" fmla="*/ 8 h 8"/>
                  <a:gd name="T2" fmla="*/ 1 w 1"/>
                  <a:gd name="T3" fmla="*/ 0 h 8"/>
                  <a:gd name="T4" fmla="*/ 1 w 1"/>
                  <a:gd name="T5" fmla="*/ 2 h 8"/>
                  <a:gd name="T6" fmla="*/ 1 w 1"/>
                  <a:gd name="T7" fmla="*/ 8 h 8"/>
                </a:gdLst>
                <a:ahLst/>
                <a:cxnLst>
                  <a:cxn ang="0">
                    <a:pos x="T0" y="T1"/>
                  </a:cxn>
                  <a:cxn ang="0">
                    <a:pos x="T2" y="T3"/>
                  </a:cxn>
                  <a:cxn ang="0">
                    <a:pos x="T4" y="T5"/>
                  </a:cxn>
                  <a:cxn ang="0">
                    <a:pos x="T6" y="T7"/>
                  </a:cxn>
                </a:cxnLst>
                <a:rect l="0" t="0" r="r" b="b"/>
                <a:pathLst>
                  <a:path w="1" h="8">
                    <a:moveTo>
                      <a:pt x="1" y="8"/>
                    </a:moveTo>
                    <a:cubicBezTo>
                      <a:pt x="1" y="0"/>
                      <a:pt x="1" y="0"/>
                      <a:pt x="1" y="0"/>
                    </a:cubicBezTo>
                    <a:cubicBezTo>
                      <a:pt x="1" y="1"/>
                      <a:pt x="1" y="1"/>
                      <a:pt x="1" y="2"/>
                    </a:cubicBezTo>
                    <a:cubicBezTo>
                      <a:pt x="0" y="4"/>
                      <a:pt x="1" y="6"/>
                      <a:pt x="1"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0" name="Freeform 9"/>
              <p:cNvSpPr/>
              <p:nvPr/>
            </p:nvSpPr>
            <p:spPr bwMode="auto">
              <a:xfrm>
                <a:off x="6296025" y="3049588"/>
                <a:ext cx="41275" cy="17463"/>
              </a:xfrm>
              <a:custGeom>
                <a:avLst/>
                <a:gdLst>
                  <a:gd name="T0" fmla="*/ 0 w 14"/>
                  <a:gd name="T1" fmla="*/ 1 h 6"/>
                  <a:gd name="T2" fmla="*/ 4 w 14"/>
                  <a:gd name="T3" fmla="*/ 5 h 6"/>
                  <a:gd name="T4" fmla="*/ 14 w 14"/>
                  <a:gd name="T5" fmla="*/ 0 h 6"/>
                  <a:gd name="T6" fmla="*/ 14 w 14"/>
                  <a:gd name="T7" fmla="*/ 0 h 6"/>
                  <a:gd name="T8" fmla="*/ 7 w 14"/>
                  <a:gd name="T9" fmla="*/ 0 h 6"/>
                  <a:gd name="T10" fmla="*/ 0 w 14"/>
                  <a:gd name="T11" fmla="*/ 1 h 6"/>
                </a:gdLst>
                <a:ahLst/>
                <a:cxnLst>
                  <a:cxn ang="0">
                    <a:pos x="T0" y="T1"/>
                  </a:cxn>
                  <a:cxn ang="0">
                    <a:pos x="T2" y="T3"/>
                  </a:cxn>
                  <a:cxn ang="0">
                    <a:pos x="T4" y="T5"/>
                  </a:cxn>
                  <a:cxn ang="0">
                    <a:pos x="T6" y="T7"/>
                  </a:cxn>
                  <a:cxn ang="0">
                    <a:pos x="T8" y="T9"/>
                  </a:cxn>
                  <a:cxn ang="0">
                    <a:pos x="T10" y="T11"/>
                  </a:cxn>
                </a:cxnLst>
                <a:rect l="0" t="0" r="r" b="b"/>
                <a:pathLst>
                  <a:path w="14" h="6">
                    <a:moveTo>
                      <a:pt x="0" y="1"/>
                    </a:moveTo>
                    <a:cubicBezTo>
                      <a:pt x="1" y="3"/>
                      <a:pt x="2" y="4"/>
                      <a:pt x="4" y="5"/>
                    </a:cubicBezTo>
                    <a:cubicBezTo>
                      <a:pt x="9" y="6"/>
                      <a:pt x="13" y="4"/>
                      <a:pt x="14" y="0"/>
                    </a:cubicBezTo>
                    <a:cubicBezTo>
                      <a:pt x="14" y="0"/>
                      <a:pt x="14" y="0"/>
                      <a:pt x="14" y="0"/>
                    </a:cubicBezTo>
                    <a:cubicBezTo>
                      <a:pt x="7" y="0"/>
                      <a:pt x="7" y="0"/>
                      <a:pt x="7" y="0"/>
                    </a:cubicBezTo>
                    <a:cubicBezTo>
                      <a:pt x="5" y="0"/>
                      <a:pt x="2" y="0"/>
                      <a:pt x="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1" name="Freeform 10"/>
              <p:cNvSpPr/>
              <p:nvPr/>
            </p:nvSpPr>
            <p:spPr bwMode="auto">
              <a:xfrm>
                <a:off x="6367463" y="3441701"/>
                <a:ext cx="39688" cy="50800"/>
              </a:xfrm>
              <a:custGeom>
                <a:avLst/>
                <a:gdLst>
                  <a:gd name="T0" fmla="*/ 2 w 13"/>
                  <a:gd name="T1" fmla="*/ 6 h 17"/>
                  <a:gd name="T2" fmla="*/ 7 w 13"/>
                  <a:gd name="T3" fmla="*/ 16 h 17"/>
                  <a:gd name="T4" fmla="*/ 13 w 13"/>
                  <a:gd name="T5" fmla="*/ 15 h 17"/>
                  <a:gd name="T6" fmla="*/ 13 w 13"/>
                  <a:gd name="T7" fmla="*/ 3 h 17"/>
                  <a:gd name="T8" fmla="*/ 12 w 13"/>
                  <a:gd name="T9" fmla="*/ 2 h 17"/>
                  <a:gd name="T10" fmla="*/ 2 w 13"/>
                  <a:gd name="T11" fmla="*/ 6 h 17"/>
                </a:gdLst>
                <a:ahLst/>
                <a:cxnLst>
                  <a:cxn ang="0">
                    <a:pos x="T0" y="T1"/>
                  </a:cxn>
                  <a:cxn ang="0">
                    <a:pos x="T2" y="T3"/>
                  </a:cxn>
                  <a:cxn ang="0">
                    <a:pos x="T4" y="T5"/>
                  </a:cxn>
                  <a:cxn ang="0">
                    <a:pos x="T6" y="T7"/>
                  </a:cxn>
                  <a:cxn ang="0">
                    <a:pos x="T8" y="T9"/>
                  </a:cxn>
                  <a:cxn ang="0">
                    <a:pos x="T10" y="T11"/>
                  </a:cxn>
                </a:cxnLst>
                <a:rect l="0" t="0" r="r" b="b"/>
                <a:pathLst>
                  <a:path w="13" h="17">
                    <a:moveTo>
                      <a:pt x="2" y="6"/>
                    </a:moveTo>
                    <a:cubicBezTo>
                      <a:pt x="0" y="11"/>
                      <a:pt x="2" y="15"/>
                      <a:pt x="7" y="16"/>
                    </a:cubicBezTo>
                    <a:cubicBezTo>
                      <a:pt x="9" y="17"/>
                      <a:pt x="12" y="17"/>
                      <a:pt x="13" y="15"/>
                    </a:cubicBezTo>
                    <a:cubicBezTo>
                      <a:pt x="13" y="3"/>
                      <a:pt x="13" y="3"/>
                      <a:pt x="13" y="3"/>
                    </a:cubicBezTo>
                    <a:cubicBezTo>
                      <a:pt x="13" y="2"/>
                      <a:pt x="12" y="2"/>
                      <a:pt x="12" y="2"/>
                    </a:cubicBezTo>
                    <a:cubicBezTo>
                      <a:pt x="8"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Freeform 11"/>
              <p:cNvSpPr/>
              <p:nvPr/>
            </p:nvSpPr>
            <p:spPr bwMode="auto">
              <a:xfrm>
                <a:off x="6380163" y="3552826"/>
                <a:ext cx="26988" cy="47625"/>
              </a:xfrm>
              <a:custGeom>
                <a:avLst/>
                <a:gdLst>
                  <a:gd name="T0" fmla="*/ 1 w 9"/>
                  <a:gd name="T1" fmla="*/ 6 h 16"/>
                  <a:gd name="T2" fmla="*/ 6 w 9"/>
                  <a:gd name="T3" fmla="*/ 16 h 16"/>
                  <a:gd name="T4" fmla="*/ 9 w 9"/>
                  <a:gd name="T5" fmla="*/ 16 h 16"/>
                  <a:gd name="T6" fmla="*/ 9 w 9"/>
                  <a:gd name="T7" fmla="*/ 1 h 16"/>
                  <a:gd name="T8" fmla="*/ 1 w 9"/>
                  <a:gd name="T9" fmla="*/ 6 h 16"/>
                </a:gdLst>
                <a:ahLst/>
                <a:cxnLst>
                  <a:cxn ang="0">
                    <a:pos x="T0" y="T1"/>
                  </a:cxn>
                  <a:cxn ang="0">
                    <a:pos x="T2" y="T3"/>
                  </a:cxn>
                  <a:cxn ang="0">
                    <a:pos x="T4" y="T5"/>
                  </a:cxn>
                  <a:cxn ang="0">
                    <a:pos x="T6" y="T7"/>
                  </a:cxn>
                  <a:cxn ang="0">
                    <a:pos x="T8" y="T9"/>
                  </a:cxn>
                </a:cxnLst>
                <a:rect l="0" t="0" r="r" b="b"/>
                <a:pathLst>
                  <a:path w="9" h="16">
                    <a:moveTo>
                      <a:pt x="1" y="6"/>
                    </a:moveTo>
                    <a:cubicBezTo>
                      <a:pt x="0" y="10"/>
                      <a:pt x="2" y="14"/>
                      <a:pt x="6" y="16"/>
                    </a:cubicBezTo>
                    <a:cubicBezTo>
                      <a:pt x="7" y="16"/>
                      <a:pt x="8" y="16"/>
                      <a:pt x="9" y="16"/>
                    </a:cubicBezTo>
                    <a:cubicBezTo>
                      <a:pt x="9" y="1"/>
                      <a:pt x="9" y="1"/>
                      <a:pt x="9" y="1"/>
                    </a:cubicBezTo>
                    <a:cubicBezTo>
                      <a:pt x="6" y="0"/>
                      <a:pt x="2"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3" name="Freeform 12"/>
              <p:cNvSpPr/>
              <p:nvPr/>
            </p:nvSpPr>
            <p:spPr bwMode="auto">
              <a:xfrm>
                <a:off x="6346825" y="3113088"/>
                <a:ext cx="53975" cy="53975"/>
              </a:xfrm>
              <a:custGeom>
                <a:avLst/>
                <a:gdLst>
                  <a:gd name="T0" fmla="*/ 6 w 18"/>
                  <a:gd name="T1" fmla="*/ 16 h 18"/>
                  <a:gd name="T2" fmla="*/ 16 w 18"/>
                  <a:gd name="T3" fmla="*/ 11 h 18"/>
                  <a:gd name="T4" fmla="*/ 11 w 18"/>
                  <a:gd name="T5" fmla="*/ 1 h 18"/>
                  <a:gd name="T6" fmla="*/ 2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5"/>
                      <a:pt x="16" y="11"/>
                    </a:cubicBezTo>
                    <a:cubicBezTo>
                      <a:pt x="18" y="7"/>
                      <a:pt x="16" y="3"/>
                      <a:pt x="11" y="1"/>
                    </a:cubicBezTo>
                    <a:cubicBezTo>
                      <a:pt x="7" y="0"/>
                      <a:pt x="3" y="2"/>
                      <a:pt x="2"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4" name="Freeform 13"/>
              <p:cNvSpPr/>
              <p:nvPr/>
            </p:nvSpPr>
            <p:spPr bwMode="auto">
              <a:xfrm>
                <a:off x="6400800" y="3506788"/>
                <a:ext cx="6350" cy="26988"/>
              </a:xfrm>
              <a:custGeom>
                <a:avLst/>
                <a:gdLst>
                  <a:gd name="T0" fmla="*/ 2 w 2"/>
                  <a:gd name="T1" fmla="*/ 9 h 9"/>
                  <a:gd name="T2" fmla="*/ 2 w 2"/>
                  <a:gd name="T3" fmla="*/ 0 h 9"/>
                  <a:gd name="T4" fmla="*/ 1 w 2"/>
                  <a:gd name="T5" fmla="*/ 2 h 9"/>
                  <a:gd name="T6" fmla="*/ 2 w 2"/>
                  <a:gd name="T7" fmla="*/ 9 h 9"/>
                </a:gdLst>
                <a:ahLst/>
                <a:cxnLst>
                  <a:cxn ang="0">
                    <a:pos x="T0" y="T1"/>
                  </a:cxn>
                  <a:cxn ang="0">
                    <a:pos x="T2" y="T3"/>
                  </a:cxn>
                  <a:cxn ang="0">
                    <a:pos x="T4" y="T5"/>
                  </a:cxn>
                  <a:cxn ang="0">
                    <a:pos x="T6" y="T7"/>
                  </a:cxn>
                </a:cxnLst>
                <a:rect l="0" t="0" r="r" b="b"/>
                <a:pathLst>
                  <a:path w="2" h="9">
                    <a:moveTo>
                      <a:pt x="2" y="9"/>
                    </a:moveTo>
                    <a:cubicBezTo>
                      <a:pt x="2" y="0"/>
                      <a:pt x="2" y="0"/>
                      <a:pt x="2" y="0"/>
                    </a:cubicBezTo>
                    <a:cubicBezTo>
                      <a:pt x="2" y="0"/>
                      <a:pt x="2" y="1"/>
                      <a:pt x="1" y="2"/>
                    </a:cubicBezTo>
                    <a:cubicBezTo>
                      <a:pt x="0" y="5"/>
                      <a:pt x="1" y="7"/>
                      <a:pt x="2"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5" name="Freeform 14"/>
              <p:cNvSpPr/>
              <p:nvPr/>
            </p:nvSpPr>
            <p:spPr bwMode="auto">
              <a:xfrm>
                <a:off x="5881688" y="3049588"/>
                <a:ext cx="23813" cy="6350"/>
              </a:xfrm>
              <a:custGeom>
                <a:avLst/>
                <a:gdLst>
                  <a:gd name="T0" fmla="*/ 3 w 8"/>
                  <a:gd name="T1" fmla="*/ 1 h 2"/>
                  <a:gd name="T2" fmla="*/ 8 w 8"/>
                  <a:gd name="T3" fmla="*/ 1 h 2"/>
                  <a:gd name="T4" fmla="*/ 0 w 8"/>
                  <a:gd name="T5" fmla="*/ 0 h 2"/>
                  <a:gd name="T6" fmla="*/ 3 w 8"/>
                  <a:gd name="T7" fmla="*/ 1 h 2"/>
                </a:gdLst>
                <a:ahLst/>
                <a:cxnLst>
                  <a:cxn ang="0">
                    <a:pos x="T0" y="T1"/>
                  </a:cxn>
                  <a:cxn ang="0">
                    <a:pos x="T2" y="T3"/>
                  </a:cxn>
                  <a:cxn ang="0">
                    <a:pos x="T4" y="T5"/>
                  </a:cxn>
                  <a:cxn ang="0">
                    <a:pos x="T6" y="T7"/>
                  </a:cxn>
                </a:cxnLst>
                <a:rect l="0" t="0" r="r" b="b"/>
                <a:pathLst>
                  <a:path w="8" h="2">
                    <a:moveTo>
                      <a:pt x="3" y="1"/>
                    </a:moveTo>
                    <a:cubicBezTo>
                      <a:pt x="5" y="2"/>
                      <a:pt x="6" y="2"/>
                      <a:pt x="8" y="1"/>
                    </a:cubicBezTo>
                    <a:cubicBezTo>
                      <a:pt x="6" y="0"/>
                      <a:pt x="3" y="0"/>
                      <a:pt x="0" y="0"/>
                    </a:cubicBezTo>
                    <a:cubicBezTo>
                      <a:pt x="1" y="0"/>
                      <a:pt x="2" y="1"/>
                      <a:pt x="3"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6" name="Freeform 15"/>
              <p:cNvSpPr/>
              <p:nvPr/>
            </p:nvSpPr>
            <p:spPr bwMode="auto">
              <a:xfrm>
                <a:off x="6391275" y="3278188"/>
                <a:ext cx="15875" cy="42863"/>
              </a:xfrm>
              <a:custGeom>
                <a:avLst/>
                <a:gdLst>
                  <a:gd name="T0" fmla="*/ 2 w 5"/>
                  <a:gd name="T1" fmla="*/ 5 h 14"/>
                  <a:gd name="T2" fmla="*/ 5 w 5"/>
                  <a:gd name="T3" fmla="*/ 14 h 14"/>
                  <a:gd name="T4" fmla="*/ 5 w 5"/>
                  <a:gd name="T5" fmla="*/ 0 h 14"/>
                  <a:gd name="T6" fmla="*/ 2 w 5"/>
                  <a:gd name="T7" fmla="*/ 5 h 14"/>
                </a:gdLst>
                <a:ahLst/>
                <a:cxnLst>
                  <a:cxn ang="0">
                    <a:pos x="T0" y="T1"/>
                  </a:cxn>
                  <a:cxn ang="0">
                    <a:pos x="T2" y="T3"/>
                  </a:cxn>
                  <a:cxn ang="0">
                    <a:pos x="T4" y="T5"/>
                  </a:cxn>
                  <a:cxn ang="0">
                    <a:pos x="T6" y="T7"/>
                  </a:cxn>
                </a:cxnLst>
                <a:rect l="0" t="0" r="r" b="b"/>
                <a:pathLst>
                  <a:path w="5" h="14">
                    <a:moveTo>
                      <a:pt x="2" y="5"/>
                    </a:moveTo>
                    <a:cubicBezTo>
                      <a:pt x="0" y="9"/>
                      <a:pt x="2" y="13"/>
                      <a:pt x="5" y="14"/>
                    </a:cubicBezTo>
                    <a:cubicBezTo>
                      <a:pt x="5" y="0"/>
                      <a:pt x="5" y="0"/>
                      <a:pt x="5" y="0"/>
                    </a:cubicBezTo>
                    <a:cubicBezTo>
                      <a:pt x="4" y="1"/>
                      <a:pt x="2" y="3"/>
                      <a:pt x="2"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7" name="Freeform 16"/>
              <p:cNvSpPr/>
              <p:nvPr/>
            </p:nvSpPr>
            <p:spPr bwMode="auto">
              <a:xfrm>
                <a:off x="6346825" y="3741738"/>
                <a:ext cx="50800"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8" name="Freeform 17"/>
              <p:cNvSpPr/>
              <p:nvPr/>
            </p:nvSpPr>
            <p:spPr bwMode="auto">
              <a:xfrm>
                <a:off x="6296025" y="3076576"/>
                <a:ext cx="53975"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5"/>
                      <a:pt x="7" y="16"/>
                    </a:cubicBezTo>
                    <a:cubicBezTo>
                      <a:pt x="11" y="17"/>
                      <a:pt x="15" y="15"/>
                      <a:pt x="17" y="11"/>
                    </a:cubicBezTo>
                    <a:cubicBezTo>
                      <a:pt x="18" y="7"/>
                      <a:pt x="16" y="3"/>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9" name="Freeform 18"/>
              <p:cNvSpPr/>
              <p:nvPr/>
            </p:nvSpPr>
            <p:spPr bwMode="auto">
              <a:xfrm>
                <a:off x="6249988" y="3065463"/>
                <a:ext cx="39688" cy="44450"/>
              </a:xfrm>
              <a:custGeom>
                <a:avLst/>
                <a:gdLst>
                  <a:gd name="T0" fmla="*/ 12 w 13"/>
                  <a:gd name="T1" fmla="*/ 9 h 15"/>
                  <a:gd name="T2" fmla="*/ 8 w 13"/>
                  <a:gd name="T3" fmla="*/ 0 h 15"/>
                  <a:gd name="T4" fmla="*/ 0 w 13"/>
                  <a:gd name="T5" fmla="*/ 13 h 15"/>
                  <a:gd name="T6" fmla="*/ 2 w 13"/>
                  <a:gd name="T7" fmla="*/ 14 h 15"/>
                  <a:gd name="T8" fmla="*/ 12 w 13"/>
                  <a:gd name="T9" fmla="*/ 9 h 15"/>
                </a:gdLst>
                <a:ahLst/>
                <a:cxnLst>
                  <a:cxn ang="0">
                    <a:pos x="T0" y="T1"/>
                  </a:cxn>
                  <a:cxn ang="0">
                    <a:pos x="T2" y="T3"/>
                  </a:cxn>
                  <a:cxn ang="0">
                    <a:pos x="T4" y="T5"/>
                  </a:cxn>
                  <a:cxn ang="0">
                    <a:pos x="T6" y="T7"/>
                  </a:cxn>
                  <a:cxn ang="0">
                    <a:pos x="T8" y="T9"/>
                  </a:cxn>
                </a:cxnLst>
                <a:rect l="0" t="0" r="r" b="b"/>
                <a:pathLst>
                  <a:path w="13" h="15">
                    <a:moveTo>
                      <a:pt x="12" y="9"/>
                    </a:moveTo>
                    <a:cubicBezTo>
                      <a:pt x="13" y="5"/>
                      <a:pt x="12" y="1"/>
                      <a:pt x="8" y="0"/>
                    </a:cubicBezTo>
                    <a:cubicBezTo>
                      <a:pt x="4" y="3"/>
                      <a:pt x="1" y="8"/>
                      <a:pt x="0" y="13"/>
                    </a:cubicBezTo>
                    <a:cubicBezTo>
                      <a:pt x="1" y="13"/>
                      <a:pt x="1" y="14"/>
                      <a:pt x="2" y="14"/>
                    </a:cubicBezTo>
                    <a:cubicBezTo>
                      <a:pt x="6" y="15"/>
                      <a:pt x="10" y="13"/>
                      <a:pt x="12"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0" name="Freeform 19"/>
              <p:cNvSpPr/>
              <p:nvPr/>
            </p:nvSpPr>
            <p:spPr bwMode="auto">
              <a:xfrm>
                <a:off x="6319838" y="3170238"/>
                <a:ext cx="53975"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3" y="14"/>
                      <a:pt x="7" y="16"/>
                    </a:cubicBezTo>
                    <a:cubicBezTo>
                      <a:pt x="11" y="17"/>
                      <a:pt x="15" y="15"/>
                      <a:pt x="17" y="11"/>
                    </a:cubicBezTo>
                    <a:cubicBezTo>
                      <a:pt x="18" y="7"/>
                      <a:pt x="16"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1" name="Freeform 20"/>
              <p:cNvSpPr/>
              <p:nvPr/>
            </p:nvSpPr>
            <p:spPr bwMode="auto">
              <a:xfrm>
                <a:off x="6337300" y="3294063"/>
                <a:ext cx="53975" cy="53975"/>
              </a:xfrm>
              <a:custGeom>
                <a:avLst/>
                <a:gdLst>
                  <a:gd name="T0" fmla="*/ 2 w 18"/>
                  <a:gd name="T1" fmla="*/ 7 h 18"/>
                  <a:gd name="T2" fmla="*/ 7 w 18"/>
                  <a:gd name="T3" fmla="*/ 17 h 18"/>
                  <a:gd name="T4" fmla="*/ 17 w 18"/>
                  <a:gd name="T5" fmla="*/ 12 h 18"/>
                  <a:gd name="T6" fmla="*/ 12 w 18"/>
                  <a:gd name="T7" fmla="*/ 2 h 18"/>
                  <a:gd name="T8" fmla="*/ 2 w 18"/>
                  <a:gd name="T9" fmla="*/ 7 h 18"/>
                </a:gdLst>
                <a:ahLst/>
                <a:cxnLst>
                  <a:cxn ang="0">
                    <a:pos x="T0" y="T1"/>
                  </a:cxn>
                  <a:cxn ang="0">
                    <a:pos x="T2" y="T3"/>
                  </a:cxn>
                  <a:cxn ang="0">
                    <a:pos x="T4" y="T5"/>
                  </a:cxn>
                  <a:cxn ang="0">
                    <a:pos x="T6" y="T7"/>
                  </a:cxn>
                  <a:cxn ang="0">
                    <a:pos x="T8" y="T9"/>
                  </a:cxn>
                </a:cxnLst>
                <a:rect l="0" t="0" r="r" b="b"/>
                <a:pathLst>
                  <a:path w="18" h="18">
                    <a:moveTo>
                      <a:pt x="2" y="7"/>
                    </a:moveTo>
                    <a:cubicBezTo>
                      <a:pt x="0" y="11"/>
                      <a:pt x="2" y="15"/>
                      <a:pt x="7" y="17"/>
                    </a:cubicBezTo>
                    <a:cubicBezTo>
                      <a:pt x="11" y="18"/>
                      <a:pt x="15" y="16"/>
                      <a:pt x="17" y="12"/>
                    </a:cubicBezTo>
                    <a:cubicBezTo>
                      <a:pt x="18" y="8"/>
                      <a:pt x="16" y="3"/>
                      <a:pt x="12" y="2"/>
                    </a:cubicBezTo>
                    <a:cubicBezTo>
                      <a:pt x="8" y="0"/>
                      <a:pt x="3" y="3"/>
                      <a:pt x="2"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2" name="Freeform 21"/>
              <p:cNvSpPr/>
              <p:nvPr/>
            </p:nvSpPr>
            <p:spPr bwMode="auto">
              <a:xfrm>
                <a:off x="6337300" y="3362326"/>
                <a:ext cx="53975" cy="53975"/>
              </a:xfrm>
              <a:custGeom>
                <a:avLst/>
                <a:gdLst>
                  <a:gd name="T0" fmla="*/ 11 w 18"/>
                  <a:gd name="T1" fmla="*/ 2 h 18"/>
                  <a:gd name="T2" fmla="*/ 1 w 18"/>
                  <a:gd name="T3" fmla="*/ 7 h 18"/>
                  <a:gd name="T4" fmla="*/ 6 w 18"/>
                  <a:gd name="T5" fmla="*/ 16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1" y="7"/>
                    </a:cubicBezTo>
                    <a:cubicBezTo>
                      <a:pt x="0" y="11"/>
                      <a:pt x="2" y="15"/>
                      <a:pt x="6" y="16"/>
                    </a:cubicBezTo>
                    <a:cubicBezTo>
                      <a:pt x="10" y="18"/>
                      <a:pt x="15" y="16"/>
                      <a:pt x="16" y="12"/>
                    </a:cubicBezTo>
                    <a:cubicBezTo>
                      <a:pt x="18" y="7"/>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Freeform 22"/>
              <p:cNvSpPr/>
              <p:nvPr/>
            </p:nvSpPr>
            <p:spPr bwMode="auto">
              <a:xfrm>
                <a:off x="6340475" y="3676651"/>
                <a:ext cx="53975" cy="53975"/>
              </a:xfrm>
              <a:custGeom>
                <a:avLst/>
                <a:gdLst>
                  <a:gd name="T0" fmla="*/ 1 w 18"/>
                  <a:gd name="T1" fmla="*/ 6 h 18"/>
                  <a:gd name="T2" fmla="*/ 6 w 18"/>
                  <a:gd name="T3" fmla="*/ 16 h 18"/>
                  <a:gd name="T4" fmla="*/ 16 w 18"/>
                  <a:gd name="T5" fmla="*/ 11 h 18"/>
                  <a:gd name="T6" fmla="*/ 11 w 18"/>
                  <a:gd name="T7" fmla="*/ 1 h 18"/>
                  <a:gd name="T8" fmla="*/ 1 w 18"/>
                  <a:gd name="T9" fmla="*/ 6 h 18"/>
                </a:gdLst>
                <a:ahLst/>
                <a:cxnLst>
                  <a:cxn ang="0">
                    <a:pos x="T0" y="T1"/>
                  </a:cxn>
                  <a:cxn ang="0">
                    <a:pos x="T2" y="T3"/>
                  </a:cxn>
                  <a:cxn ang="0">
                    <a:pos x="T4" y="T5"/>
                  </a:cxn>
                  <a:cxn ang="0">
                    <a:pos x="T6" y="T7"/>
                  </a:cxn>
                  <a:cxn ang="0">
                    <a:pos x="T8" y="T9"/>
                  </a:cxn>
                </a:cxnLst>
                <a:rect l="0" t="0" r="r" b="b"/>
                <a:pathLst>
                  <a:path w="18" h="18">
                    <a:moveTo>
                      <a:pt x="1" y="6"/>
                    </a:moveTo>
                    <a:cubicBezTo>
                      <a:pt x="0" y="10"/>
                      <a:pt x="2" y="15"/>
                      <a:pt x="6" y="16"/>
                    </a:cubicBezTo>
                    <a:cubicBezTo>
                      <a:pt x="10" y="18"/>
                      <a:pt x="15" y="15"/>
                      <a:pt x="16" y="11"/>
                    </a:cubicBezTo>
                    <a:cubicBezTo>
                      <a:pt x="18" y="7"/>
                      <a:pt x="15" y="3"/>
                      <a:pt x="11" y="1"/>
                    </a:cubicBezTo>
                    <a:cubicBezTo>
                      <a:pt x="7"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Freeform 23"/>
              <p:cNvSpPr/>
              <p:nvPr/>
            </p:nvSpPr>
            <p:spPr bwMode="auto">
              <a:xfrm>
                <a:off x="6316663" y="3567113"/>
                <a:ext cx="53975" cy="53975"/>
              </a:xfrm>
              <a:custGeom>
                <a:avLst/>
                <a:gdLst>
                  <a:gd name="T0" fmla="*/ 12 w 18"/>
                  <a:gd name="T1" fmla="*/ 1 h 18"/>
                  <a:gd name="T2" fmla="*/ 2 w 18"/>
                  <a:gd name="T3" fmla="*/ 6 h 18"/>
                  <a:gd name="T4" fmla="*/ 7 w 18"/>
                  <a:gd name="T5" fmla="*/ 16 h 18"/>
                  <a:gd name="T6" fmla="*/ 17 w 18"/>
                  <a:gd name="T7" fmla="*/ 11 h 18"/>
                  <a:gd name="T8" fmla="*/ 12 w 18"/>
                  <a:gd name="T9" fmla="*/ 1 h 18"/>
                </a:gdLst>
                <a:ahLst/>
                <a:cxnLst>
                  <a:cxn ang="0">
                    <a:pos x="T0" y="T1"/>
                  </a:cxn>
                  <a:cxn ang="0">
                    <a:pos x="T2" y="T3"/>
                  </a:cxn>
                  <a:cxn ang="0">
                    <a:pos x="T4" y="T5"/>
                  </a:cxn>
                  <a:cxn ang="0">
                    <a:pos x="T6" y="T7"/>
                  </a:cxn>
                  <a:cxn ang="0">
                    <a:pos x="T8" y="T9"/>
                  </a:cxn>
                </a:cxnLst>
                <a:rect l="0" t="0" r="r" b="b"/>
                <a:pathLst>
                  <a:path w="18" h="18">
                    <a:moveTo>
                      <a:pt x="12" y="1"/>
                    </a:moveTo>
                    <a:cubicBezTo>
                      <a:pt x="8" y="0"/>
                      <a:pt x="3" y="2"/>
                      <a:pt x="2" y="6"/>
                    </a:cubicBezTo>
                    <a:cubicBezTo>
                      <a:pt x="0" y="10"/>
                      <a:pt x="3" y="15"/>
                      <a:pt x="7" y="16"/>
                    </a:cubicBezTo>
                    <a:cubicBezTo>
                      <a:pt x="11" y="18"/>
                      <a:pt x="15" y="15"/>
                      <a:pt x="17" y="11"/>
                    </a:cubicBezTo>
                    <a:cubicBezTo>
                      <a:pt x="18" y="7"/>
                      <a:pt x="16" y="3"/>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Freeform 24"/>
              <p:cNvSpPr/>
              <p:nvPr/>
            </p:nvSpPr>
            <p:spPr bwMode="auto">
              <a:xfrm>
                <a:off x="6337300" y="3502026"/>
                <a:ext cx="53975" cy="53975"/>
              </a:xfrm>
              <a:custGeom>
                <a:avLst/>
                <a:gdLst>
                  <a:gd name="T0" fmla="*/ 2 w 18"/>
                  <a:gd name="T1" fmla="*/ 7 h 18"/>
                  <a:gd name="T2" fmla="*/ 7 w 18"/>
                  <a:gd name="T3" fmla="*/ 16 h 18"/>
                  <a:gd name="T4" fmla="*/ 17 w 18"/>
                  <a:gd name="T5" fmla="*/ 12 h 18"/>
                  <a:gd name="T6" fmla="*/ 12 w 18"/>
                  <a:gd name="T7" fmla="*/ 2 h 18"/>
                  <a:gd name="T8" fmla="*/ 2 w 18"/>
                  <a:gd name="T9" fmla="*/ 7 h 18"/>
                </a:gdLst>
                <a:ahLst/>
                <a:cxnLst>
                  <a:cxn ang="0">
                    <a:pos x="T0" y="T1"/>
                  </a:cxn>
                  <a:cxn ang="0">
                    <a:pos x="T2" y="T3"/>
                  </a:cxn>
                  <a:cxn ang="0">
                    <a:pos x="T4" y="T5"/>
                  </a:cxn>
                  <a:cxn ang="0">
                    <a:pos x="T6" y="T7"/>
                  </a:cxn>
                  <a:cxn ang="0">
                    <a:pos x="T8" y="T9"/>
                  </a:cxn>
                </a:cxnLst>
                <a:rect l="0" t="0" r="r" b="b"/>
                <a:pathLst>
                  <a:path w="18" h="18">
                    <a:moveTo>
                      <a:pt x="2" y="7"/>
                    </a:moveTo>
                    <a:cubicBezTo>
                      <a:pt x="0" y="11"/>
                      <a:pt x="2" y="15"/>
                      <a:pt x="7" y="16"/>
                    </a:cubicBezTo>
                    <a:cubicBezTo>
                      <a:pt x="11" y="18"/>
                      <a:pt x="15" y="16"/>
                      <a:pt x="17" y="12"/>
                    </a:cubicBezTo>
                    <a:cubicBezTo>
                      <a:pt x="18" y="8"/>
                      <a:pt x="16" y="3"/>
                      <a:pt x="12" y="2"/>
                    </a:cubicBezTo>
                    <a:cubicBezTo>
                      <a:pt x="8" y="0"/>
                      <a:pt x="3" y="2"/>
                      <a:pt x="2"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6" name="Freeform 25"/>
              <p:cNvSpPr/>
              <p:nvPr/>
            </p:nvSpPr>
            <p:spPr bwMode="auto">
              <a:xfrm>
                <a:off x="6361113" y="3217863"/>
                <a:ext cx="46038" cy="52388"/>
              </a:xfrm>
              <a:custGeom>
                <a:avLst/>
                <a:gdLst>
                  <a:gd name="T0" fmla="*/ 11 w 15"/>
                  <a:gd name="T1" fmla="*/ 1 h 17"/>
                  <a:gd name="T2" fmla="*/ 2 w 15"/>
                  <a:gd name="T3" fmla="*/ 6 h 17"/>
                  <a:gd name="T4" fmla="*/ 6 w 15"/>
                  <a:gd name="T5" fmla="*/ 16 h 17"/>
                  <a:gd name="T6" fmla="*/ 15 w 15"/>
                  <a:gd name="T7" fmla="*/ 13 h 17"/>
                  <a:gd name="T8" fmla="*/ 15 w 15"/>
                  <a:gd name="T9" fmla="*/ 4 h 17"/>
                  <a:gd name="T10" fmla="*/ 11 w 15"/>
                  <a:gd name="T11" fmla="*/ 1 h 17"/>
                </a:gdLst>
                <a:ahLst/>
                <a:cxnLst>
                  <a:cxn ang="0">
                    <a:pos x="T0" y="T1"/>
                  </a:cxn>
                  <a:cxn ang="0">
                    <a:pos x="T2" y="T3"/>
                  </a:cxn>
                  <a:cxn ang="0">
                    <a:pos x="T4" y="T5"/>
                  </a:cxn>
                  <a:cxn ang="0">
                    <a:pos x="T6" y="T7"/>
                  </a:cxn>
                  <a:cxn ang="0">
                    <a:pos x="T8" y="T9"/>
                  </a:cxn>
                  <a:cxn ang="0">
                    <a:pos x="T10" y="T11"/>
                  </a:cxn>
                </a:cxnLst>
                <a:rect l="0" t="0" r="r" b="b"/>
                <a:pathLst>
                  <a:path w="15" h="17">
                    <a:moveTo>
                      <a:pt x="11" y="1"/>
                    </a:moveTo>
                    <a:cubicBezTo>
                      <a:pt x="7" y="0"/>
                      <a:pt x="3" y="2"/>
                      <a:pt x="2" y="6"/>
                    </a:cubicBezTo>
                    <a:cubicBezTo>
                      <a:pt x="0" y="10"/>
                      <a:pt x="2" y="15"/>
                      <a:pt x="6" y="16"/>
                    </a:cubicBezTo>
                    <a:cubicBezTo>
                      <a:pt x="10" y="17"/>
                      <a:pt x="14" y="16"/>
                      <a:pt x="15" y="13"/>
                    </a:cubicBezTo>
                    <a:cubicBezTo>
                      <a:pt x="15" y="4"/>
                      <a:pt x="15" y="4"/>
                      <a:pt x="15" y="4"/>
                    </a:cubicBezTo>
                    <a:cubicBezTo>
                      <a:pt x="15" y="3"/>
                      <a:pt x="13"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Freeform 26"/>
              <p:cNvSpPr/>
              <p:nvPr/>
            </p:nvSpPr>
            <p:spPr bwMode="auto">
              <a:xfrm>
                <a:off x="6283325" y="3308351"/>
                <a:ext cx="53975" cy="50800"/>
              </a:xfrm>
              <a:custGeom>
                <a:avLst/>
                <a:gdLst>
                  <a:gd name="T0" fmla="*/ 16 w 18"/>
                  <a:gd name="T1" fmla="*/ 11 h 17"/>
                  <a:gd name="T2" fmla="*/ 11 w 18"/>
                  <a:gd name="T3" fmla="*/ 1 h 17"/>
                  <a:gd name="T4" fmla="*/ 2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1" y="1"/>
                    </a:cubicBezTo>
                    <a:cubicBezTo>
                      <a:pt x="7" y="0"/>
                      <a:pt x="3" y="2"/>
                      <a:pt x="2" y="6"/>
                    </a:cubicBezTo>
                    <a:cubicBezTo>
                      <a:pt x="0" y="10"/>
                      <a:pt x="2" y="14"/>
                      <a:pt x="6" y="16"/>
                    </a:cubicBezTo>
                    <a:cubicBezTo>
                      <a:pt x="11"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8" name="Freeform 27"/>
              <p:cNvSpPr/>
              <p:nvPr/>
            </p:nvSpPr>
            <p:spPr bwMode="auto">
              <a:xfrm>
                <a:off x="6389688" y="3341688"/>
                <a:ext cx="17463" cy="44450"/>
              </a:xfrm>
              <a:custGeom>
                <a:avLst/>
                <a:gdLst>
                  <a:gd name="T0" fmla="*/ 1 w 6"/>
                  <a:gd name="T1" fmla="*/ 5 h 15"/>
                  <a:gd name="T2" fmla="*/ 6 w 6"/>
                  <a:gd name="T3" fmla="*/ 15 h 15"/>
                  <a:gd name="T4" fmla="*/ 6 w 6"/>
                  <a:gd name="T5" fmla="*/ 15 h 15"/>
                  <a:gd name="T6" fmla="*/ 6 w 6"/>
                  <a:gd name="T7" fmla="*/ 0 h 15"/>
                  <a:gd name="T8" fmla="*/ 1 w 6"/>
                  <a:gd name="T9" fmla="*/ 5 h 15"/>
                </a:gdLst>
                <a:ahLst/>
                <a:cxnLst>
                  <a:cxn ang="0">
                    <a:pos x="T0" y="T1"/>
                  </a:cxn>
                  <a:cxn ang="0">
                    <a:pos x="T2" y="T3"/>
                  </a:cxn>
                  <a:cxn ang="0">
                    <a:pos x="T4" y="T5"/>
                  </a:cxn>
                  <a:cxn ang="0">
                    <a:pos x="T6" y="T7"/>
                  </a:cxn>
                  <a:cxn ang="0">
                    <a:pos x="T8" y="T9"/>
                  </a:cxn>
                </a:cxnLst>
                <a:rect l="0" t="0" r="r" b="b"/>
                <a:pathLst>
                  <a:path w="6" h="15">
                    <a:moveTo>
                      <a:pt x="1" y="5"/>
                    </a:moveTo>
                    <a:cubicBezTo>
                      <a:pt x="0" y="9"/>
                      <a:pt x="2" y="13"/>
                      <a:pt x="6" y="15"/>
                    </a:cubicBezTo>
                    <a:cubicBezTo>
                      <a:pt x="6" y="15"/>
                      <a:pt x="6" y="15"/>
                      <a:pt x="6" y="15"/>
                    </a:cubicBezTo>
                    <a:cubicBezTo>
                      <a:pt x="6" y="0"/>
                      <a:pt x="6" y="0"/>
                      <a:pt x="6" y="0"/>
                    </a:cubicBezTo>
                    <a:cubicBezTo>
                      <a:pt x="4" y="0"/>
                      <a:pt x="2" y="2"/>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Freeform 28"/>
              <p:cNvSpPr/>
              <p:nvPr/>
            </p:nvSpPr>
            <p:spPr bwMode="auto">
              <a:xfrm>
                <a:off x="6249988" y="3748088"/>
                <a:ext cx="36513" cy="46038"/>
              </a:xfrm>
              <a:custGeom>
                <a:avLst/>
                <a:gdLst>
                  <a:gd name="T0" fmla="*/ 11 w 12"/>
                  <a:gd name="T1" fmla="*/ 11 h 15"/>
                  <a:gd name="T2" fmla="*/ 6 w 12"/>
                  <a:gd name="T3" fmla="*/ 1 h 15"/>
                  <a:gd name="T4" fmla="*/ 0 w 12"/>
                  <a:gd name="T5" fmla="*/ 1 h 15"/>
                  <a:gd name="T6" fmla="*/ 7 w 12"/>
                  <a:gd name="T7" fmla="*/ 15 h 15"/>
                  <a:gd name="T8" fmla="*/ 11 w 12"/>
                  <a:gd name="T9" fmla="*/ 11 h 15"/>
                </a:gdLst>
                <a:ahLst/>
                <a:cxnLst>
                  <a:cxn ang="0">
                    <a:pos x="T0" y="T1"/>
                  </a:cxn>
                  <a:cxn ang="0">
                    <a:pos x="T2" y="T3"/>
                  </a:cxn>
                  <a:cxn ang="0">
                    <a:pos x="T4" y="T5"/>
                  </a:cxn>
                  <a:cxn ang="0">
                    <a:pos x="T6" y="T7"/>
                  </a:cxn>
                  <a:cxn ang="0">
                    <a:pos x="T8" y="T9"/>
                  </a:cxn>
                </a:cxnLst>
                <a:rect l="0" t="0" r="r" b="b"/>
                <a:pathLst>
                  <a:path w="12" h="15">
                    <a:moveTo>
                      <a:pt x="11" y="11"/>
                    </a:moveTo>
                    <a:cubicBezTo>
                      <a:pt x="12" y="6"/>
                      <a:pt x="10" y="2"/>
                      <a:pt x="6" y="1"/>
                    </a:cubicBezTo>
                    <a:cubicBezTo>
                      <a:pt x="4" y="0"/>
                      <a:pt x="2" y="0"/>
                      <a:pt x="0" y="1"/>
                    </a:cubicBezTo>
                    <a:cubicBezTo>
                      <a:pt x="1" y="6"/>
                      <a:pt x="4" y="11"/>
                      <a:pt x="7" y="15"/>
                    </a:cubicBezTo>
                    <a:cubicBezTo>
                      <a:pt x="9" y="14"/>
                      <a:pt x="10" y="12"/>
                      <a:pt x="11"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0" name="Freeform 29"/>
              <p:cNvSpPr/>
              <p:nvPr/>
            </p:nvSpPr>
            <p:spPr bwMode="auto">
              <a:xfrm>
                <a:off x="6310313" y="3236913"/>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3"/>
                      <a:pt x="1" y="7"/>
                    </a:cubicBezTo>
                    <a:cubicBezTo>
                      <a:pt x="0" y="11"/>
                      <a:pt x="2" y="15"/>
                      <a:pt x="6" y="17"/>
                    </a:cubicBezTo>
                    <a:cubicBezTo>
                      <a:pt x="10" y="18"/>
                      <a:pt x="15"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1" name="Freeform 30"/>
              <p:cNvSpPr/>
              <p:nvPr/>
            </p:nvSpPr>
            <p:spPr bwMode="auto">
              <a:xfrm>
                <a:off x="6292850" y="3775076"/>
                <a:ext cx="50800" cy="33338"/>
              </a:xfrm>
              <a:custGeom>
                <a:avLst/>
                <a:gdLst>
                  <a:gd name="T0" fmla="*/ 11 w 17"/>
                  <a:gd name="T1" fmla="*/ 2 h 11"/>
                  <a:gd name="T2" fmla="*/ 1 w 17"/>
                  <a:gd name="T3" fmla="*/ 7 h 11"/>
                  <a:gd name="T4" fmla="*/ 0 w 17"/>
                  <a:gd name="T5" fmla="*/ 10 h 11"/>
                  <a:gd name="T6" fmla="*/ 8 w 17"/>
                  <a:gd name="T7" fmla="*/ 11 h 11"/>
                  <a:gd name="T8" fmla="*/ 15 w 17"/>
                  <a:gd name="T9" fmla="*/ 11 h 11"/>
                  <a:gd name="T10" fmla="*/ 11 w 17"/>
                  <a:gd name="T11" fmla="*/ 2 h 11"/>
                </a:gdLst>
                <a:ahLst/>
                <a:cxnLst>
                  <a:cxn ang="0">
                    <a:pos x="T0" y="T1"/>
                  </a:cxn>
                  <a:cxn ang="0">
                    <a:pos x="T2" y="T3"/>
                  </a:cxn>
                  <a:cxn ang="0">
                    <a:pos x="T4" y="T5"/>
                  </a:cxn>
                  <a:cxn ang="0">
                    <a:pos x="T6" y="T7"/>
                  </a:cxn>
                  <a:cxn ang="0">
                    <a:pos x="T8" y="T9"/>
                  </a:cxn>
                  <a:cxn ang="0">
                    <a:pos x="T10" y="T11"/>
                  </a:cxn>
                </a:cxnLst>
                <a:rect l="0" t="0" r="r" b="b"/>
                <a:pathLst>
                  <a:path w="17" h="11">
                    <a:moveTo>
                      <a:pt x="11" y="2"/>
                    </a:moveTo>
                    <a:cubicBezTo>
                      <a:pt x="6" y="0"/>
                      <a:pt x="2" y="2"/>
                      <a:pt x="1" y="7"/>
                    </a:cubicBezTo>
                    <a:cubicBezTo>
                      <a:pt x="0" y="8"/>
                      <a:pt x="0" y="9"/>
                      <a:pt x="0" y="10"/>
                    </a:cubicBezTo>
                    <a:cubicBezTo>
                      <a:pt x="3" y="11"/>
                      <a:pt x="6" y="11"/>
                      <a:pt x="8" y="11"/>
                    </a:cubicBezTo>
                    <a:cubicBezTo>
                      <a:pt x="15" y="11"/>
                      <a:pt x="15" y="11"/>
                      <a:pt x="15" y="11"/>
                    </a:cubicBezTo>
                    <a:cubicBezTo>
                      <a:pt x="17" y="7"/>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Freeform 31"/>
              <p:cNvSpPr/>
              <p:nvPr/>
            </p:nvSpPr>
            <p:spPr bwMode="auto">
              <a:xfrm>
                <a:off x="6270625" y="3127376"/>
                <a:ext cx="55563" cy="55563"/>
              </a:xfrm>
              <a:custGeom>
                <a:avLst/>
                <a:gdLst>
                  <a:gd name="T0" fmla="*/ 7 w 18"/>
                  <a:gd name="T1" fmla="*/ 17 h 18"/>
                  <a:gd name="T2" fmla="*/ 17 w 18"/>
                  <a:gd name="T3" fmla="*/ 12 h 18"/>
                  <a:gd name="T4" fmla="*/ 12 w 18"/>
                  <a:gd name="T5" fmla="*/ 2 h 18"/>
                  <a:gd name="T6" fmla="*/ 2 w 18"/>
                  <a:gd name="T7" fmla="*/ 7 h 18"/>
                  <a:gd name="T8" fmla="*/ 7 w 18"/>
                  <a:gd name="T9" fmla="*/ 17 h 18"/>
                </a:gdLst>
                <a:ahLst/>
                <a:cxnLst>
                  <a:cxn ang="0">
                    <a:pos x="T0" y="T1"/>
                  </a:cxn>
                  <a:cxn ang="0">
                    <a:pos x="T2" y="T3"/>
                  </a:cxn>
                  <a:cxn ang="0">
                    <a:pos x="T4" y="T5"/>
                  </a:cxn>
                  <a:cxn ang="0">
                    <a:pos x="T6" y="T7"/>
                  </a:cxn>
                  <a:cxn ang="0">
                    <a:pos x="T8" y="T9"/>
                  </a:cxn>
                </a:cxnLst>
                <a:rect l="0" t="0" r="r" b="b"/>
                <a:pathLst>
                  <a:path w="18" h="18">
                    <a:moveTo>
                      <a:pt x="7" y="17"/>
                    </a:moveTo>
                    <a:cubicBezTo>
                      <a:pt x="11" y="18"/>
                      <a:pt x="15" y="16"/>
                      <a:pt x="17" y="12"/>
                    </a:cubicBezTo>
                    <a:cubicBezTo>
                      <a:pt x="18" y="8"/>
                      <a:pt x="16" y="3"/>
                      <a:pt x="12" y="2"/>
                    </a:cubicBezTo>
                    <a:cubicBezTo>
                      <a:pt x="8" y="0"/>
                      <a:pt x="3" y="3"/>
                      <a:pt x="2" y="7"/>
                    </a:cubicBezTo>
                    <a:cubicBezTo>
                      <a:pt x="0" y="11"/>
                      <a:pt x="3" y="15"/>
                      <a:pt x="7"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Freeform 32"/>
              <p:cNvSpPr/>
              <p:nvPr/>
            </p:nvSpPr>
            <p:spPr bwMode="auto">
              <a:xfrm>
                <a:off x="6249988" y="3190876"/>
                <a:ext cx="9525" cy="33338"/>
              </a:xfrm>
              <a:custGeom>
                <a:avLst/>
                <a:gdLst>
                  <a:gd name="T0" fmla="*/ 2 w 3"/>
                  <a:gd name="T1" fmla="*/ 8 h 11"/>
                  <a:gd name="T2" fmla="*/ 0 w 3"/>
                  <a:gd name="T3" fmla="*/ 0 h 11"/>
                  <a:gd name="T4" fmla="*/ 0 w 3"/>
                  <a:gd name="T5" fmla="*/ 11 h 11"/>
                  <a:gd name="T6" fmla="*/ 2 w 3"/>
                  <a:gd name="T7" fmla="*/ 8 h 11"/>
                </a:gdLst>
                <a:ahLst/>
                <a:cxnLst>
                  <a:cxn ang="0">
                    <a:pos x="T0" y="T1"/>
                  </a:cxn>
                  <a:cxn ang="0">
                    <a:pos x="T2" y="T3"/>
                  </a:cxn>
                  <a:cxn ang="0">
                    <a:pos x="T4" y="T5"/>
                  </a:cxn>
                  <a:cxn ang="0">
                    <a:pos x="T6" y="T7"/>
                  </a:cxn>
                </a:cxnLst>
                <a:rect l="0" t="0" r="r" b="b"/>
                <a:pathLst>
                  <a:path w="3" h="11">
                    <a:moveTo>
                      <a:pt x="2" y="8"/>
                    </a:moveTo>
                    <a:cubicBezTo>
                      <a:pt x="3" y="5"/>
                      <a:pt x="2" y="2"/>
                      <a:pt x="0" y="0"/>
                    </a:cubicBezTo>
                    <a:cubicBezTo>
                      <a:pt x="0" y="11"/>
                      <a:pt x="0" y="11"/>
                      <a:pt x="0" y="11"/>
                    </a:cubicBezTo>
                    <a:cubicBezTo>
                      <a:pt x="1" y="10"/>
                      <a:pt x="1" y="9"/>
                      <a:pt x="2"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Freeform 33"/>
              <p:cNvSpPr/>
              <p:nvPr/>
            </p:nvSpPr>
            <p:spPr bwMode="auto">
              <a:xfrm>
                <a:off x="6300788" y="3633788"/>
                <a:ext cx="52388" cy="53975"/>
              </a:xfrm>
              <a:custGeom>
                <a:avLst/>
                <a:gdLst>
                  <a:gd name="T0" fmla="*/ 16 w 17"/>
                  <a:gd name="T1" fmla="*/ 11 h 18"/>
                  <a:gd name="T2" fmla="*/ 11 w 17"/>
                  <a:gd name="T3" fmla="*/ 1 h 18"/>
                  <a:gd name="T4" fmla="*/ 1 w 17"/>
                  <a:gd name="T5" fmla="*/ 6 h 18"/>
                  <a:gd name="T6" fmla="*/ 6 w 17"/>
                  <a:gd name="T7" fmla="*/ 16 h 18"/>
                  <a:gd name="T8" fmla="*/ 16 w 17"/>
                  <a:gd name="T9" fmla="*/ 11 h 18"/>
                </a:gdLst>
                <a:ahLst/>
                <a:cxnLst>
                  <a:cxn ang="0">
                    <a:pos x="T0" y="T1"/>
                  </a:cxn>
                  <a:cxn ang="0">
                    <a:pos x="T2" y="T3"/>
                  </a:cxn>
                  <a:cxn ang="0">
                    <a:pos x="T4" y="T5"/>
                  </a:cxn>
                  <a:cxn ang="0">
                    <a:pos x="T6" y="T7"/>
                  </a:cxn>
                  <a:cxn ang="0">
                    <a:pos x="T8" y="T9"/>
                  </a:cxn>
                </a:cxnLst>
                <a:rect l="0" t="0" r="r" b="b"/>
                <a:pathLst>
                  <a:path w="17" h="18">
                    <a:moveTo>
                      <a:pt x="16" y="11"/>
                    </a:moveTo>
                    <a:cubicBezTo>
                      <a:pt x="17" y="7"/>
                      <a:pt x="15" y="3"/>
                      <a:pt x="11" y="1"/>
                    </a:cubicBezTo>
                    <a:cubicBezTo>
                      <a:pt x="7" y="0"/>
                      <a:pt x="2" y="2"/>
                      <a:pt x="1" y="6"/>
                    </a:cubicBezTo>
                    <a:cubicBezTo>
                      <a:pt x="0" y="10"/>
                      <a:pt x="2" y="15"/>
                      <a:pt x="6" y="16"/>
                    </a:cubicBezTo>
                    <a:cubicBezTo>
                      <a:pt x="10" y="18"/>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5" name="Freeform 34"/>
              <p:cNvSpPr/>
              <p:nvPr/>
            </p:nvSpPr>
            <p:spPr bwMode="auto">
              <a:xfrm>
                <a:off x="6253163" y="3597276"/>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2"/>
                      <a:pt x="2" y="7"/>
                    </a:cubicBezTo>
                    <a:cubicBezTo>
                      <a:pt x="0" y="11"/>
                      <a:pt x="3" y="15"/>
                      <a:pt x="7" y="17"/>
                    </a:cubicBezTo>
                    <a:cubicBezTo>
                      <a:pt x="11" y="18"/>
                      <a:pt x="15" y="16"/>
                      <a:pt x="17"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6" name="Freeform 35"/>
              <p:cNvSpPr/>
              <p:nvPr/>
            </p:nvSpPr>
            <p:spPr bwMode="auto">
              <a:xfrm>
                <a:off x="6289675" y="3714751"/>
                <a:ext cx="50800"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4"/>
                      <a:pt x="6" y="16"/>
                    </a:cubicBezTo>
                    <a:cubicBezTo>
                      <a:pt x="10" y="17"/>
                      <a:pt x="15" y="15"/>
                      <a:pt x="16" y="11"/>
                    </a:cubicBezTo>
                    <a:cubicBezTo>
                      <a:pt x="17"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7" name="Freeform 36"/>
              <p:cNvSpPr/>
              <p:nvPr/>
            </p:nvSpPr>
            <p:spPr bwMode="auto">
              <a:xfrm>
                <a:off x="6253163" y="3670301"/>
                <a:ext cx="50800"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2"/>
                      <a:pt x="11" y="1"/>
                    </a:cubicBezTo>
                    <a:cubicBezTo>
                      <a:pt x="7" y="0"/>
                      <a:pt x="2" y="2"/>
                      <a:pt x="1" y="6"/>
                    </a:cubicBezTo>
                    <a:cubicBezTo>
                      <a:pt x="0" y="10"/>
                      <a:pt x="2" y="14"/>
                      <a:pt x="6" y="16"/>
                    </a:cubicBezTo>
                    <a:cubicBezTo>
                      <a:pt x="10" y="17"/>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8" name="Freeform 37"/>
              <p:cNvSpPr/>
              <p:nvPr/>
            </p:nvSpPr>
            <p:spPr bwMode="auto">
              <a:xfrm>
                <a:off x="6316663" y="3419476"/>
                <a:ext cx="53975" cy="52388"/>
              </a:xfrm>
              <a:custGeom>
                <a:avLst/>
                <a:gdLst>
                  <a:gd name="T0" fmla="*/ 16 w 18"/>
                  <a:gd name="T1" fmla="*/ 11 h 17"/>
                  <a:gd name="T2" fmla="*/ 11 w 18"/>
                  <a:gd name="T3" fmla="*/ 1 h 17"/>
                  <a:gd name="T4" fmla="*/ 1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5" y="2"/>
                      <a:pt x="11" y="1"/>
                    </a:cubicBezTo>
                    <a:cubicBezTo>
                      <a:pt x="7" y="0"/>
                      <a:pt x="3" y="2"/>
                      <a:pt x="1" y="6"/>
                    </a:cubicBezTo>
                    <a:cubicBezTo>
                      <a:pt x="0" y="10"/>
                      <a:pt x="2" y="14"/>
                      <a:pt x="6" y="16"/>
                    </a:cubicBezTo>
                    <a:cubicBezTo>
                      <a:pt x="10"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9" name="Freeform 38"/>
              <p:cNvSpPr/>
              <p:nvPr/>
            </p:nvSpPr>
            <p:spPr bwMode="auto">
              <a:xfrm>
                <a:off x="5784850" y="3079751"/>
                <a:ext cx="33338" cy="47625"/>
              </a:xfrm>
              <a:custGeom>
                <a:avLst/>
                <a:gdLst>
                  <a:gd name="T0" fmla="*/ 10 w 11"/>
                  <a:gd name="T1" fmla="*/ 10 h 16"/>
                  <a:gd name="T2" fmla="*/ 5 w 11"/>
                  <a:gd name="T3" fmla="*/ 0 h 16"/>
                  <a:gd name="T4" fmla="*/ 4 w 11"/>
                  <a:gd name="T5" fmla="*/ 0 h 16"/>
                  <a:gd name="T6" fmla="*/ 0 w 11"/>
                  <a:gd name="T7" fmla="*/ 12 h 16"/>
                  <a:gd name="T8" fmla="*/ 0 w 11"/>
                  <a:gd name="T9" fmla="*/ 15 h 16"/>
                  <a:gd name="T10" fmla="*/ 10 w 11"/>
                  <a:gd name="T11" fmla="*/ 10 h 16"/>
                </a:gdLst>
                <a:ahLst/>
                <a:cxnLst>
                  <a:cxn ang="0">
                    <a:pos x="T0" y="T1"/>
                  </a:cxn>
                  <a:cxn ang="0">
                    <a:pos x="T2" y="T3"/>
                  </a:cxn>
                  <a:cxn ang="0">
                    <a:pos x="T4" y="T5"/>
                  </a:cxn>
                  <a:cxn ang="0">
                    <a:pos x="T6" y="T7"/>
                  </a:cxn>
                  <a:cxn ang="0">
                    <a:pos x="T8" y="T9"/>
                  </a:cxn>
                  <a:cxn ang="0">
                    <a:pos x="T10" y="T11"/>
                  </a:cxn>
                </a:cxnLst>
                <a:rect l="0" t="0" r="r" b="b"/>
                <a:pathLst>
                  <a:path w="11" h="16">
                    <a:moveTo>
                      <a:pt x="10" y="10"/>
                    </a:moveTo>
                    <a:cubicBezTo>
                      <a:pt x="11" y="6"/>
                      <a:pt x="9" y="2"/>
                      <a:pt x="5" y="0"/>
                    </a:cubicBezTo>
                    <a:cubicBezTo>
                      <a:pt x="5" y="0"/>
                      <a:pt x="4" y="0"/>
                      <a:pt x="4" y="0"/>
                    </a:cubicBezTo>
                    <a:cubicBezTo>
                      <a:pt x="2" y="4"/>
                      <a:pt x="0" y="8"/>
                      <a:pt x="0" y="12"/>
                    </a:cubicBezTo>
                    <a:cubicBezTo>
                      <a:pt x="0" y="15"/>
                      <a:pt x="0" y="15"/>
                      <a:pt x="0" y="15"/>
                    </a:cubicBezTo>
                    <a:cubicBezTo>
                      <a:pt x="4" y="16"/>
                      <a:pt x="8" y="14"/>
                      <a:pt x="10"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0" name="Freeform 39"/>
              <p:cNvSpPr/>
              <p:nvPr/>
            </p:nvSpPr>
            <p:spPr bwMode="auto">
              <a:xfrm>
                <a:off x="6253163" y="3251201"/>
                <a:ext cx="53975" cy="50800"/>
              </a:xfrm>
              <a:custGeom>
                <a:avLst/>
                <a:gdLst>
                  <a:gd name="T0" fmla="*/ 16 w 18"/>
                  <a:gd name="T1" fmla="*/ 11 h 17"/>
                  <a:gd name="T2" fmla="*/ 12 w 18"/>
                  <a:gd name="T3" fmla="*/ 1 h 17"/>
                  <a:gd name="T4" fmla="*/ 2 w 18"/>
                  <a:gd name="T5" fmla="*/ 6 h 17"/>
                  <a:gd name="T6" fmla="*/ 7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3"/>
                      <a:pt x="12" y="1"/>
                    </a:cubicBezTo>
                    <a:cubicBezTo>
                      <a:pt x="8" y="0"/>
                      <a:pt x="3" y="2"/>
                      <a:pt x="2" y="6"/>
                    </a:cubicBezTo>
                    <a:cubicBezTo>
                      <a:pt x="0" y="10"/>
                      <a:pt x="2" y="15"/>
                      <a:pt x="7" y="16"/>
                    </a:cubicBezTo>
                    <a:cubicBezTo>
                      <a:pt x="11"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1" name="Freeform 40"/>
              <p:cNvSpPr/>
              <p:nvPr/>
            </p:nvSpPr>
            <p:spPr bwMode="auto">
              <a:xfrm>
                <a:off x="6226175" y="3386138"/>
                <a:ext cx="39688" cy="46038"/>
              </a:xfrm>
              <a:custGeom>
                <a:avLst/>
                <a:gdLst>
                  <a:gd name="T0" fmla="*/ 11 w 13"/>
                  <a:gd name="T1" fmla="*/ 9 h 15"/>
                  <a:gd name="T2" fmla="*/ 8 w 13"/>
                  <a:gd name="T3" fmla="*/ 0 h 15"/>
                  <a:gd name="T4" fmla="*/ 0 w 13"/>
                  <a:gd name="T5" fmla="*/ 13 h 15"/>
                  <a:gd name="T6" fmla="*/ 1 w 13"/>
                  <a:gd name="T7" fmla="*/ 14 h 15"/>
                  <a:gd name="T8" fmla="*/ 11 w 13"/>
                  <a:gd name="T9" fmla="*/ 9 h 15"/>
                </a:gdLst>
                <a:ahLst/>
                <a:cxnLst>
                  <a:cxn ang="0">
                    <a:pos x="T0" y="T1"/>
                  </a:cxn>
                  <a:cxn ang="0">
                    <a:pos x="T2" y="T3"/>
                  </a:cxn>
                  <a:cxn ang="0">
                    <a:pos x="T4" y="T5"/>
                  </a:cxn>
                  <a:cxn ang="0">
                    <a:pos x="T6" y="T7"/>
                  </a:cxn>
                  <a:cxn ang="0">
                    <a:pos x="T8" y="T9"/>
                  </a:cxn>
                </a:cxnLst>
                <a:rect l="0" t="0" r="r" b="b"/>
                <a:pathLst>
                  <a:path w="13" h="15">
                    <a:moveTo>
                      <a:pt x="11" y="9"/>
                    </a:moveTo>
                    <a:cubicBezTo>
                      <a:pt x="13" y="5"/>
                      <a:pt x="11" y="1"/>
                      <a:pt x="8" y="0"/>
                    </a:cubicBezTo>
                    <a:cubicBezTo>
                      <a:pt x="7" y="5"/>
                      <a:pt x="4" y="10"/>
                      <a:pt x="0" y="13"/>
                    </a:cubicBezTo>
                    <a:cubicBezTo>
                      <a:pt x="1" y="14"/>
                      <a:pt x="1" y="14"/>
                      <a:pt x="1" y="14"/>
                    </a:cubicBezTo>
                    <a:cubicBezTo>
                      <a:pt x="5" y="15"/>
                      <a:pt x="10" y="13"/>
                      <a:pt x="11"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2" name="Freeform 41"/>
              <p:cNvSpPr/>
              <p:nvPr/>
            </p:nvSpPr>
            <p:spPr bwMode="auto">
              <a:xfrm>
                <a:off x="6270625" y="3533776"/>
                <a:ext cx="55563" cy="55563"/>
              </a:xfrm>
              <a:custGeom>
                <a:avLst/>
                <a:gdLst>
                  <a:gd name="T0" fmla="*/ 17 w 18"/>
                  <a:gd name="T1" fmla="*/ 11 h 18"/>
                  <a:gd name="T2" fmla="*/ 12 w 18"/>
                  <a:gd name="T3" fmla="*/ 1 h 18"/>
                  <a:gd name="T4" fmla="*/ 2 w 18"/>
                  <a:gd name="T5" fmla="*/ 6 h 18"/>
                  <a:gd name="T6" fmla="*/ 7 w 18"/>
                  <a:gd name="T7" fmla="*/ 16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8" y="7"/>
                      <a:pt x="16" y="3"/>
                      <a:pt x="12" y="1"/>
                    </a:cubicBezTo>
                    <a:cubicBezTo>
                      <a:pt x="8" y="0"/>
                      <a:pt x="3" y="2"/>
                      <a:pt x="2" y="6"/>
                    </a:cubicBezTo>
                    <a:cubicBezTo>
                      <a:pt x="0" y="10"/>
                      <a:pt x="3" y="15"/>
                      <a:pt x="7" y="16"/>
                    </a:cubicBezTo>
                    <a:cubicBezTo>
                      <a:pt x="11" y="18"/>
                      <a:pt x="15" y="15"/>
                      <a:pt x="1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3" name="Freeform 42"/>
              <p:cNvSpPr/>
              <p:nvPr/>
            </p:nvSpPr>
            <p:spPr bwMode="auto">
              <a:xfrm>
                <a:off x="6289675" y="3473451"/>
                <a:ext cx="53975" cy="52388"/>
              </a:xfrm>
              <a:custGeom>
                <a:avLst/>
                <a:gdLst>
                  <a:gd name="T0" fmla="*/ 16 w 18"/>
                  <a:gd name="T1" fmla="*/ 11 h 17"/>
                  <a:gd name="T2" fmla="*/ 11 w 18"/>
                  <a:gd name="T3" fmla="*/ 1 h 17"/>
                  <a:gd name="T4" fmla="*/ 1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5" y="3"/>
                      <a:pt x="11" y="1"/>
                    </a:cubicBezTo>
                    <a:cubicBezTo>
                      <a:pt x="7" y="0"/>
                      <a:pt x="3" y="2"/>
                      <a:pt x="1" y="6"/>
                    </a:cubicBezTo>
                    <a:cubicBezTo>
                      <a:pt x="0" y="10"/>
                      <a:pt x="2" y="15"/>
                      <a:pt x="6" y="16"/>
                    </a:cubicBezTo>
                    <a:cubicBezTo>
                      <a:pt x="10"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4" name="Freeform 43"/>
              <p:cNvSpPr/>
              <p:nvPr/>
            </p:nvSpPr>
            <p:spPr bwMode="auto">
              <a:xfrm>
                <a:off x="5905500" y="3062288"/>
                <a:ext cx="39688" cy="41275"/>
              </a:xfrm>
              <a:custGeom>
                <a:avLst/>
                <a:gdLst>
                  <a:gd name="T0" fmla="*/ 2 w 13"/>
                  <a:gd name="T1" fmla="*/ 4 h 14"/>
                  <a:gd name="T2" fmla="*/ 7 w 13"/>
                  <a:gd name="T3" fmla="*/ 14 h 14"/>
                  <a:gd name="T4" fmla="*/ 13 w 13"/>
                  <a:gd name="T5" fmla="*/ 13 h 14"/>
                  <a:gd name="T6" fmla="*/ 4 w 13"/>
                  <a:gd name="T7" fmla="*/ 0 h 14"/>
                  <a:gd name="T8" fmla="*/ 2 w 13"/>
                  <a:gd name="T9" fmla="*/ 4 h 14"/>
                </a:gdLst>
                <a:ahLst/>
                <a:cxnLst>
                  <a:cxn ang="0">
                    <a:pos x="T0" y="T1"/>
                  </a:cxn>
                  <a:cxn ang="0">
                    <a:pos x="T2" y="T3"/>
                  </a:cxn>
                  <a:cxn ang="0">
                    <a:pos x="T4" y="T5"/>
                  </a:cxn>
                  <a:cxn ang="0">
                    <a:pos x="T6" y="T7"/>
                  </a:cxn>
                  <a:cxn ang="0">
                    <a:pos x="T8" y="T9"/>
                  </a:cxn>
                </a:cxnLst>
                <a:rect l="0" t="0" r="r" b="b"/>
                <a:pathLst>
                  <a:path w="13" h="14">
                    <a:moveTo>
                      <a:pt x="2" y="4"/>
                    </a:moveTo>
                    <a:cubicBezTo>
                      <a:pt x="0" y="8"/>
                      <a:pt x="3" y="12"/>
                      <a:pt x="7" y="14"/>
                    </a:cubicBezTo>
                    <a:cubicBezTo>
                      <a:pt x="9" y="14"/>
                      <a:pt x="11" y="14"/>
                      <a:pt x="13" y="13"/>
                    </a:cubicBezTo>
                    <a:cubicBezTo>
                      <a:pt x="12" y="8"/>
                      <a:pt x="9" y="3"/>
                      <a:pt x="4" y="0"/>
                    </a:cubicBezTo>
                    <a:cubicBezTo>
                      <a:pt x="3" y="1"/>
                      <a:pt x="2" y="2"/>
                      <a:pt x="2"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5" name="Freeform 44"/>
              <p:cNvSpPr/>
              <p:nvPr/>
            </p:nvSpPr>
            <p:spPr bwMode="auto">
              <a:xfrm>
                <a:off x="6249988" y="3122613"/>
                <a:ext cx="20638" cy="44450"/>
              </a:xfrm>
              <a:custGeom>
                <a:avLst/>
                <a:gdLst>
                  <a:gd name="T0" fmla="*/ 5 w 7"/>
                  <a:gd name="T1" fmla="*/ 10 h 15"/>
                  <a:gd name="T2" fmla="*/ 0 w 7"/>
                  <a:gd name="T3" fmla="*/ 0 h 15"/>
                  <a:gd name="T4" fmla="*/ 0 w 7"/>
                  <a:gd name="T5" fmla="*/ 0 h 15"/>
                  <a:gd name="T6" fmla="*/ 0 w 7"/>
                  <a:gd name="T7" fmla="*/ 15 h 15"/>
                  <a:gd name="T8" fmla="*/ 5 w 7"/>
                  <a:gd name="T9" fmla="*/ 10 h 15"/>
                </a:gdLst>
                <a:ahLst/>
                <a:cxnLst>
                  <a:cxn ang="0">
                    <a:pos x="T0" y="T1"/>
                  </a:cxn>
                  <a:cxn ang="0">
                    <a:pos x="T2" y="T3"/>
                  </a:cxn>
                  <a:cxn ang="0">
                    <a:pos x="T4" y="T5"/>
                  </a:cxn>
                  <a:cxn ang="0">
                    <a:pos x="T6" y="T7"/>
                  </a:cxn>
                  <a:cxn ang="0">
                    <a:pos x="T8" y="T9"/>
                  </a:cxn>
                </a:cxnLst>
                <a:rect l="0" t="0" r="r" b="b"/>
                <a:pathLst>
                  <a:path w="7" h="15">
                    <a:moveTo>
                      <a:pt x="5" y="10"/>
                    </a:moveTo>
                    <a:cubicBezTo>
                      <a:pt x="7" y="6"/>
                      <a:pt x="4" y="2"/>
                      <a:pt x="0" y="0"/>
                    </a:cubicBezTo>
                    <a:cubicBezTo>
                      <a:pt x="0" y="0"/>
                      <a:pt x="0" y="0"/>
                      <a:pt x="0" y="0"/>
                    </a:cubicBezTo>
                    <a:cubicBezTo>
                      <a:pt x="0" y="15"/>
                      <a:pt x="0" y="15"/>
                      <a:pt x="0" y="15"/>
                    </a:cubicBezTo>
                    <a:cubicBezTo>
                      <a:pt x="2" y="14"/>
                      <a:pt x="4" y="13"/>
                      <a:pt x="5"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6" name="Freeform 45"/>
              <p:cNvSpPr/>
              <p:nvPr/>
            </p:nvSpPr>
            <p:spPr bwMode="auto">
              <a:xfrm>
                <a:off x="6273800" y="3365501"/>
                <a:ext cx="55563" cy="53975"/>
              </a:xfrm>
              <a:custGeom>
                <a:avLst/>
                <a:gdLst>
                  <a:gd name="T0" fmla="*/ 2 w 18"/>
                  <a:gd name="T1" fmla="*/ 6 h 18"/>
                  <a:gd name="T2" fmla="*/ 7 w 18"/>
                  <a:gd name="T3" fmla="*/ 16 h 18"/>
                  <a:gd name="T4" fmla="*/ 16 w 18"/>
                  <a:gd name="T5" fmla="*/ 11 h 18"/>
                  <a:gd name="T6" fmla="*/ 12 w 18"/>
                  <a:gd name="T7" fmla="*/ 1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0"/>
                      <a:pt x="2" y="15"/>
                      <a:pt x="7" y="16"/>
                    </a:cubicBezTo>
                    <a:cubicBezTo>
                      <a:pt x="11" y="18"/>
                      <a:pt x="15" y="16"/>
                      <a:pt x="16" y="11"/>
                    </a:cubicBezTo>
                    <a:cubicBezTo>
                      <a:pt x="18" y="7"/>
                      <a:pt x="16" y="3"/>
                      <a:pt x="12" y="1"/>
                    </a:cubicBezTo>
                    <a:cubicBezTo>
                      <a:pt x="8"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7" name="Freeform 46"/>
              <p:cNvSpPr/>
              <p:nvPr/>
            </p:nvSpPr>
            <p:spPr bwMode="auto">
              <a:xfrm>
                <a:off x="6111875" y="3459163"/>
                <a:ext cx="50800"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5" y="15"/>
                      <a:pt x="16" y="11"/>
                    </a:cubicBezTo>
                    <a:cubicBezTo>
                      <a:pt x="17" y="7"/>
                      <a:pt x="15" y="3"/>
                      <a:pt x="11" y="1"/>
                    </a:cubicBezTo>
                    <a:cubicBezTo>
                      <a:pt x="7" y="0"/>
                      <a:pt x="3" y="2"/>
                      <a:pt x="1"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8" name="Freeform 47"/>
              <p:cNvSpPr/>
              <p:nvPr/>
            </p:nvSpPr>
            <p:spPr bwMode="auto">
              <a:xfrm>
                <a:off x="5878513" y="3103563"/>
                <a:ext cx="53975" cy="50800"/>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6" y="2"/>
                      <a:pt x="11" y="1"/>
                    </a:cubicBezTo>
                    <a:cubicBezTo>
                      <a:pt x="7" y="0"/>
                      <a:pt x="3" y="2"/>
                      <a:pt x="2"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9" name="Freeform 48"/>
              <p:cNvSpPr/>
              <p:nvPr/>
            </p:nvSpPr>
            <p:spPr bwMode="auto">
              <a:xfrm>
                <a:off x="6249988" y="3425826"/>
                <a:ext cx="53975" cy="53975"/>
              </a:xfrm>
              <a:custGeom>
                <a:avLst/>
                <a:gdLst>
                  <a:gd name="T0" fmla="*/ 6 w 18"/>
                  <a:gd name="T1" fmla="*/ 16 h 18"/>
                  <a:gd name="T2" fmla="*/ 16 w 18"/>
                  <a:gd name="T3" fmla="*/ 11 h 18"/>
                  <a:gd name="T4" fmla="*/ 11 w 18"/>
                  <a:gd name="T5" fmla="*/ 2 h 18"/>
                  <a:gd name="T6" fmla="*/ 2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1" y="18"/>
                      <a:pt x="15" y="16"/>
                      <a:pt x="16" y="11"/>
                    </a:cubicBezTo>
                    <a:cubicBezTo>
                      <a:pt x="18" y="7"/>
                      <a:pt x="16" y="3"/>
                      <a:pt x="11" y="2"/>
                    </a:cubicBezTo>
                    <a:cubicBezTo>
                      <a:pt x="7" y="0"/>
                      <a:pt x="3" y="2"/>
                      <a:pt x="2" y="6"/>
                    </a:cubicBezTo>
                    <a:cubicBezTo>
                      <a:pt x="0" y="11"/>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0" name="Freeform 49"/>
              <p:cNvSpPr/>
              <p:nvPr/>
            </p:nvSpPr>
            <p:spPr bwMode="auto">
              <a:xfrm>
                <a:off x="6249988" y="3708401"/>
                <a:ext cx="0" cy="15875"/>
              </a:xfrm>
              <a:custGeom>
                <a:avLst/>
                <a:gdLst>
                  <a:gd name="T0" fmla="*/ 0 h 5"/>
                  <a:gd name="T1" fmla="*/ 5 h 5"/>
                  <a:gd name="T2" fmla="*/ 5 h 5"/>
                  <a:gd name="T3" fmla="*/ 0 h 5"/>
                </a:gdLst>
                <a:ahLst/>
                <a:cxnLst>
                  <a:cxn ang="0">
                    <a:pos x="0" y="T0"/>
                  </a:cxn>
                  <a:cxn ang="0">
                    <a:pos x="0" y="T1"/>
                  </a:cxn>
                  <a:cxn ang="0">
                    <a:pos x="0" y="T2"/>
                  </a:cxn>
                  <a:cxn ang="0">
                    <a:pos x="0" y="T3"/>
                  </a:cxn>
                </a:cxnLst>
                <a:rect l="0" t="0" r="r" b="b"/>
                <a:pathLst>
                  <a:path h="5">
                    <a:moveTo>
                      <a:pt x="0" y="0"/>
                    </a:moveTo>
                    <a:cubicBezTo>
                      <a:pt x="0" y="5"/>
                      <a:pt x="0" y="5"/>
                      <a:pt x="0" y="5"/>
                    </a:cubicBezTo>
                    <a:cubicBezTo>
                      <a:pt x="0" y="5"/>
                      <a:pt x="0" y="5"/>
                      <a:pt x="0" y="5"/>
                    </a:cubicBezTo>
                    <a:cubicBezTo>
                      <a:pt x="0" y="3"/>
                      <a:pt x="0" y="1"/>
                      <a:pt x="0"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1" name="Freeform 50"/>
              <p:cNvSpPr/>
              <p:nvPr/>
            </p:nvSpPr>
            <p:spPr bwMode="auto">
              <a:xfrm>
                <a:off x="6249988" y="3324226"/>
                <a:ext cx="26988" cy="44450"/>
              </a:xfrm>
              <a:custGeom>
                <a:avLst/>
                <a:gdLst>
                  <a:gd name="T0" fmla="*/ 8 w 9"/>
                  <a:gd name="T1" fmla="*/ 10 h 15"/>
                  <a:gd name="T2" fmla="*/ 3 w 9"/>
                  <a:gd name="T3" fmla="*/ 0 h 15"/>
                  <a:gd name="T4" fmla="*/ 0 w 9"/>
                  <a:gd name="T5" fmla="*/ 0 h 15"/>
                  <a:gd name="T6" fmla="*/ 0 w 9"/>
                  <a:gd name="T7" fmla="*/ 15 h 15"/>
                  <a:gd name="T8" fmla="*/ 8 w 9"/>
                  <a:gd name="T9" fmla="*/ 10 h 15"/>
                </a:gdLst>
                <a:ahLst/>
                <a:cxnLst>
                  <a:cxn ang="0">
                    <a:pos x="T0" y="T1"/>
                  </a:cxn>
                  <a:cxn ang="0">
                    <a:pos x="T2" y="T3"/>
                  </a:cxn>
                  <a:cxn ang="0">
                    <a:pos x="T4" y="T5"/>
                  </a:cxn>
                  <a:cxn ang="0">
                    <a:pos x="T6" y="T7"/>
                  </a:cxn>
                  <a:cxn ang="0">
                    <a:pos x="T8" y="T9"/>
                  </a:cxn>
                </a:cxnLst>
                <a:rect l="0" t="0" r="r" b="b"/>
                <a:pathLst>
                  <a:path w="9" h="15">
                    <a:moveTo>
                      <a:pt x="8" y="10"/>
                    </a:moveTo>
                    <a:cubicBezTo>
                      <a:pt x="9" y="6"/>
                      <a:pt x="7" y="1"/>
                      <a:pt x="3" y="0"/>
                    </a:cubicBezTo>
                    <a:cubicBezTo>
                      <a:pt x="2" y="0"/>
                      <a:pt x="1" y="0"/>
                      <a:pt x="0" y="0"/>
                    </a:cubicBezTo>
                    <a:cubicBezTo>
                      <a:pt x="0" y="15"/>
                      <a:pt x="0" y="15"/>
                      <a:pt x="0" y="15"/>
                    </a:cubicBezTo>
                    <a:cubicBezTo>
                      <a:pt x="3" y="15"/>
                      <a:pt x="6" y="13"/>
                      <a:pt x="8"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2" name="Freeform 51"/>
              <p:cNvSpPr/>
              <p:nvPr/>
            </p:nvSpPr>
            <p:spPr bwMode="auto">
              <a:xfrm>
                <a:off x="6229350" y="3489326"/>
                <a:ext cx="50800" cy="53975"/>
              </a:xfrm>
              <a:custGeom>
                <a:avLst/>
                <a:gdLst>
                  <a:gd name="T0" fmla="*/ 1 w 17"/>
                  <a:gd name="T1" fmla="*/ 6 h 18"/>
                  <a:gd name="T2" fmla="*/ 6 w 17"/>
                  <a:gd name="T3" fmla="*/ 16 h 18"/>
                  <a:gd name="T4" fmla="*/ 16 w 17"/>
                  <a:gd name="T5" fmla="*/ 11 h 18"/>
                  <a:gd name="T6" fmla="*/ 11 w 17"/>
                  <a:gd name="T7" fmla="*/ 1 h 18"/>
                  <a:gd name="T8" fmla="*/ 1 w 17"/>
                  <a:gd name="T9" fmla="*/ 6 h 18"/>
                </a:gdLst>
                <a:ahLst/>
                <a:cxnLst>
                  <a:cxn ang="0">
                    <a:pos x="T0" y="T1"/>
                  </a:cxn>
                  <a:cxn ang="0">
                    <a:pos x="T2" y="T3"/>
                  </a:cxn>
                  <a:cxn ang="0">
                    <a:pos x="T4" y="T5"/>
                  </a:cxn>
                  <a:cxn ang="0">
                    <a:pos x="T6" y="T7"/>
                  </a:cxn>
                  <a:cxn ang="0">
                    <a:pos x="T8" y="T9"/>
                  </a:cxn>
                </a:cxnLst>
                <a:rect l="0" t="0" r="r" b="b"/>
                <a:pathLst>
                  <a:path w="17" h="18">
                    <a:moveTo>
                      <a:pt x="1" y="6"/>
                    </a:moveTo>
                    <a:cubicBezTo>
                      <a:pt x="0" y="10"/>
                      <a:pt x="2" y="15"/>
                      <a:pt x="6" y="16"/>
                    </a:cubicBezTo>
                    <a:cubicBezTo>
                      <a:pt x="10" y="18"/>
                      <a:pt x="14" y="16"/>
                      <a:pt x="16" y="11"/>
                    </a:cubicBezTo>
                    <a:cubicBezTo>
                      <a:pt x="17" y="7"/>
                      <a:pt x="15" y="3"/>
                      <a:pt x="11" y="1"/>
                    </a:cubicBezTo>
                    <a:cubicBezTo>
                      <a:pt x="7" y="0"/>
                      <a:pt x="2"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3" name="Freeform 52"/>
              <p:cNvSpPr/>
              <p:nvPr/>
            </p:nvSpPr>
            <p:spPr bwMode="auto">
              <a:xfrm>
                <a:off x="6213475" y="3552826"/>
                <a:ext cx="52388"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3"/>
                      <a:pt x="1" y="7"/>
                    </a:cubicBezTo>
                    <a:cubicBezTo>
                      <a:pt x="0" y="11"/>
                      <a:pt x="2" y="15"/>
                      <a:pt x="6" y="17"/>
                    </a:cubicBezTo>
                    <a:cubicBezTo>
                      <a:pt x="10" y="18"/>
                      <a:pt x="15"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4" name="Freeform 53"/>
              <p:cNvSpPr/>
              <p:nvPr/>
            </p:nvSpPr>
            <p:spPr bwMode="auto">
              <a:xfrm>
                <a:off x="5948363" y="3127376"/>
                <a:ext cx="0" cy="9525"/>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0"/>
                      <a:pt x="0" y="0"/>
                      <a:pt x="0" y="0"/>
                    </a:cubicBezTo>
                    <a:cubicBezTo>
                      <a:pt x="0" y="1"/>
                      <a:pt x="0" y="2"/>
                      <a:pt x="0"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5" name="Freeform 54"/>
              <p:cNvSpPr/>
              <p:nvPr/>
            </p:nvSpPr>
            <p:spPr bwMode="auto">
              <a:xfrm>
                <a:off x="5818188" y="3103563"/>
                <a:ext cx="53975" cy="50800"/>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6" y="2"/>
                      <a:pt x="11" y="1"/>
                    </a:cubicBezTo>
                    <a:cubicBezTo>
                      <a:pt x="7" y="0"/>
                      <a:pt x="3" y="2"/>
                      <a:pt x="2"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6" name="Freeform 55"/>
              <p:cNvSpPr/>
              <p:nvPr/>
            </p:nvSpPr>
            <p:spPr bwMode="auto">
              <a:xfrm>
                <a:off x="5902325" y="3160713"/>
                <a:ext cx="46038" cy="50800"/>
              </a:xfrm>
              <a:custGeom>
                <a:avLst/>
                <a:gdLst>
                  <a:gd name="T0" fmla="*/ 12 w 15"/>
                  <a:gd name="T1" fmla="*/ 1 h 17"/>
                  <a:gd name="T2" fmla="*/ 2 w 15"/>
                  <a:gd name="T3" fmla="*/ 6 h 17"/>
                  <a:gd name="T4" fmla="*/ 7 w 15"/>
                  <a:gd name="T5" fmla="*/ 16 h 17"/>
                  <a:gd name="T6" fmla="*/ 15 w 15"/>
                  <a:gd name="T7" fmla="*/ 14 h 17"/>
                  <a:gd name="T8" fmla="*/ 15 w 15"/>
                  <a:gd name="T9" fmla="*/ 3 h 17"/>
                  <a:gd name="T10" fmla="*/ 12 w 15"/>
                  <a:gd name="T11" fmla="*/ 1 h 17"/>
                </a:gdLst>
                <a:ahLst/>
                <a:cxnLst>
                  <a:cxn ang="0">
                    <a:pos x="T0" y="T1"/>
                  </a:cxn>
                  <a:cxn ang="0">
                    <a:pos x="T2" y="T3"/>
                  </a:cxn>
                  <a:cxn ang="0">
                    <a:pos x="T4" y="T5"/>
                  </a:cxn>
                  <a:cxn ang="0">
                    <a:pos x="T6" y="T7"/>
                  </a:cxn>
                  <a:cxn ang="0">
                    <a:pos x="T8" y="T9"/>
                  </a:cxn>
                  <a:cxn ang="0">
                    <a:pos x="T10" y="T11"/>
                  </a:cxn>
                </a:cxnLst>
                <a:rect l="0" t="0" r="r" b="b"/>
                <a:pathLst>
                  <a:path w="15" h="17">
                    <a:moveTo>
                      <a:pt x="12" y="1"/>
                    </a:moveTo>
                    <a:cubicBezTo>
                      <a:pt x="8" y="0"/>
                      <a:pt x="3" y="2"/>
                      <a:pt x="2" y="6"/>
                    </a:cubicBezTo>
                    <a:cubicBezTo>
                      <a:pt x="0" y="10"/>
                      <a:pt x="2" y="15"/>
                      <a:pt x="7" y="16"/>
                    </a:cubicBezTo>
                    <a:cubicBezTo>
                      <a:pt x="10" y="17"/>
                      <a:pt x="13" y="16"/>
                      <a:pt x="15" y="14"/>
                    </a:cubicBezTo>
                    <a:cubicBezTo>
                      <a:pt x="15" y="3"/>
                      <a:pt x="15" y="3"/>
                      <a:pt x="15" y="3"/>
                    </a:cubicBezTo>
                    <a:cubicBezTo>
                      <a:pt x="14" y="3"/>
                      <a:pt x="13"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Freeform 56"/>
              <p:cNvSpPr/>
              <p:nvPr/>
            </p:nvSpPr>
            <p:spPr bwMode="auto">
              <a:xfrm>
                <a:off x="6186488" y="3444876"/>
                <a:ext cx="53975" cy="50800"/>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1" y="1"/>
                    </a:cubicBezTo>
                    <a:cubicBezTo>
                      <a:pt x="7" y="0"/>
                      <a:pt x="3" y="2"/>
                      <a:pt x="2"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8" name="Freeform 57"/>
              <p:cNvSpPr/>
              <p:nvPr/>
            </p:nvSpPr>
            <p:spPr bwMode="auto">
              <a:xfrm>
                <a:off x="6145213" y="3444876"/>
                <a:ext cx="44450" cy="17463"/>
              </a:xfrm>
              <a:custGeom>
                <a:avLst/>
                <a:gdLst>
                  <a:gd name="T0" fmla="*/ 5 w 15"/>
                  <a:gd name="T1" fmla="*/ 5 h 6"/>
                  <a:gd name="T2" fmla="*/ 15 w 15"/>
                  <a:gd name="T3" fmla="*/ 0 h 6"/>
                  <a:gd name="T4" fmla="*/ 12 w 15"/>
                  <a:gd name="T5" fmla="*/ 0 h 6"/>
                  <a:gd name="T6" fmla="*/ 0 w 15"/>
                  <a:gd name="T7" fmla="*/ 0 h 6"/>
                  <a:gd name="T8" fmla="*/ 5 w 15"/>
                  <a:gd name="T9" fmla="*/ 5 h 6"/>
                </a:gdLst>
                <a:ahLst/>
                <a:cxnLst>
                  <a:cxn ang="0">
                    <a:pos x="T0" y="T1"/>
                  </a:cxn>
                  <a:cxn ang="0">
                    <a:pos x="T2" y="T3"/>
                  </a:cxn>
                  <a:cxn ang="0">
                    <a:pos x="T4" y="T5"/>
                  </a:cxn>
                  <a:cxn ang="0">
                    <a:pos x="T6" y="T7"/>
                  </a:cxn>
                  <a:cxn ang="0">
                    <a:pos x="T8" y="T9"/>
                  </a:cxn>
                </a:cxnLst>
                <a:rect l="0" t="0" r="r" b="b"/>
                <a:pathLst>
                  <a:path w="15" h="6">
                    <a:moveTo>
                      <a:pt x="5" y="5"/>
                    </a:moveTo>
                    <a:cubicBezTo>
                      <a:pt x="9" y="6"/>
                      <a:pt x="13" y="4"/>
                      <a:pt x="15" y="0"/>
                    </a:cubicBezTo>
                    <a:cubicBezTo>
                      <a:pt x="14" y="0"/>
                      <a:pt x="13" y="0"/>
                      <a:pt x="12" y="0"/>
                    </a:cubicBezTo>
                    <a:cubicBezTo>
                      <a:pt x="0" y="0"/>
                      <a:pt x="0" y="0"/>
                      <a:pt x="0" y="0"/>
                    </a:cubicBezTo>
                    <a:cubicBezTo>
                      <a:pt x="1" y="2"/>
                      <a:pt x="3" y="4"/>
                      <a:pt x="5"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9" name="Freeform 58"/>
              <p:cNvSpPr/>
              <p:nvPr/>
            </p:nvSpPr>
            <p:spPr bwMode="auto">
              <a:xfrm>
                <a:off x="5784850" y="3146426"/>
                <a:ext cx="42863" cy="50800"/>
              </a:xfrm>
              <a:custGeom>
                <a:avLst/>
                <a:gdLst>
                  <a:gd name="T0" fmla="*/ 13 w 14"/>
                  <a:gd name="T1" fmla="*/ 11 h 17"/>
                  <a:gd name="T2" fmla="*/ 8 w 14"/>
                  <a:gd name="T3" fmla="*/ 1 h 17"/>
                  <a:gd name="T4" fmla="*/ 0 w 14"/>
                  <a:gd name="T5" fmla="*/ 2 h 17"/>
                  <a:gd name="T6" fmla="*/ 0 w 14"/>
                  <a:gd name="T7" fmla="*/ 15 h 17"/>
                  <a:gd name="T8" fmla="*/ 3 w 14"/>
                  <a:gd name="T9" fmla="*/ 16 h 17"/>
                  <a:gd name="T10" fmla="*/ 13 w 14"/>
                  <a:gd name="T11" fmla="*/ 11 h 17"/>
                </a:gdLst>
                <a:ahLst/>
                <a:cxnLst>
                  <a:cxn ang="0">
                    <a:pos x="T0" y="T1"/>
                  </a:cxn>
                  <a:cxn ang="0">
                    <a:pos x="T2" y="T3"/>
                  </a:cxn>
                  <a:cxn ang="0">
                    <a:pos x="T4" y="T5"/>
                  </a:cxn>
                  <a:cxn ang="0">
                    <a:pos x="T6" y="T7"/>
                  </a:cxn>
                  <a:cxn ang="0">
                    <a:pos x="T8" y="T9"/>
                  </a:cxn>
                  <a:cxn ang="0">
                    <a:pos x="T10" y="T11"/>
                  </a:cxn>
                </a:cxnLst>
                <a:rect l="0" t="0" r="r" b="b"/>
                <a:pathLst>
                  <a:path w="14" h="17">
                    <a:moveTo>
                      <a:pt x="13" y="11"/>
                    </a:moveTo>
                    <a:cubicBezTo>
                      <a:pt x="14" y="7"/>
                      <a:pt x="12" y="2"/>
                      <a:pt x="8" y="1"/>
                    </a:cubicBezTo>
                    <a:cubicBezTo>
                      <a:pt x="5" y="0"/>
                      <a:pt x="2" y="1"/>
                      <a:pt x="0" y="2"/>
                    </a:cubicBezTo>
                    <a:cubicBezTo>
                      <a:pt x="0" y="15"/>
                      <a:pt x="0" y="15"/>
                      <a:pt x="0" y="15"/>
                    </a:cubicBezTo>
                    <a:cubicBezTo>
                      <a:pt x="1" y="15"/>
                      <a:pt x="2" y="16"/>
                      <a:pt x="3" y="16"/>
                    </a:cubicBezTo>
                    <a:cubicBezTo>
                      <a:pt x="7" y="17"/>
                      <a:pt x="11" y="15"/>
                      <a:pt x="13"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0" name="Freeform 59"/>
              <p:cNvSpPr/>
              <p:nvPr/>
            </p:nvSpPr>
            <p:spPr bwMode="auto">
              <a:xfrm>
                <a:off x="6249988" y="3275013"/>
                <a:ext cx="3175" cy="19050"/>
              </a:xfrm>
              <a:custGeom>
                <a:avLst/>
                <a:gdLst>
                  <a:gd name="T0" fmla="*/ 0 w 1"/>
                  <a:gd name="T1" fmla="*/ 0 h 6"/>
                  <a:gd name="T2" fmla="*/ 0 w 1"/>
                  <a:gd name="T3" fmla="*/ 6 h 6"/>
                  <a:gd name="T4" fmla="*/ 0 w 1"/>
                  <a:gd name="T5" fmla="*/ 5 h 6"/>
                  <a:gd name="T6" fmla="*/ 0 w 1"/>
                  <a:gd name="T7" fmla="*/ 0 h 6"/>
                </a:gdLst>
                <a:ahLst/>
                <a:cxnLst>
                  <a:cxn ang="0">
                    <a:pos x="T0" y="T1"/>
                  </a:cxn>
                  <a:cxn ang="0">
                    <a:pos x="T2" y="T3"/>
                  </a:cxn>
                  <a:cxn ang="0">
                    <a:pos x="T4" y="T5"/>
                  </a:cxn>
                  <a:cxn ang="0">
                    <a:pos x="T6" y="T7"/>
                  </a:cxn>
                </a:cxnLst>
                <a:rect l="0" t="0" r="r" b="b"/>
                <a:pathLst>
                  <a:path w="1" h="6">
                    <a:moveTo>
                      <a:pt x="0" y="0"/>
                    </a:moveTo>
                    <a:cubicBezTo>
                      <a:pt x="0" y="6"/>
                      <a:pt x="0" y="6"/>
                      <a:pt x="0" y="6"/>
                    </a:cubicBezTo>
                    <a:cubicBezTo>
                      <a:pt x="0" y="6"/>
                      <a:pt x="0" y="6"/>
                      <a:pt x="0" y="5"/>
                    </a:cubicBezTo>
                    <a:cubicBezTo>
                      <a:pt x="1" y="4"/>
                      <a:pt x="0" y="2"/>
                      <a:pt x="0"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1" name="Freeform 60"/>
              <p:cNvSpPr/>
              <p:nvPr/>
            </p:nvSpPr>
            <p:spPr bwMode="auto">
              <a:xfrm>
                <a:off x="6262688" y="3187701"/>
                <a:ext cx="53975" cy="53975"/>
              </a:xfrm>
              <a:custGeom>
                <a:avLst/>
                <a:gdLst>
                  <a:gd name="T0" fmla="*/ 6 w 18"/>
                  <a:gd name="T1" fmla="*/ 17 h 18"/>
                  <a:gd name="T2" fmla="*/ 16 w 18"/>
                  <a:gd name="T3" fmla="*/ 12 h 18"/>
                  <a:gd name="T4" fmla="*/ 11 w 18"/>
                  <a:gd name="T5" fmla="*/ 2 h 18"/>
                  <a:gd name="T6" fmla="*/ 1 w 18"/>
                  <a:gd name="T7" fmla="*/ 7 h 18"/>
                  <a:gd name="T8" fmla="*/ 6 w 18"/>
                  <a:gd name="T9" fmla="*/ 17 h 18"/>
                </a:gdLst>
                <a:ahLst/>
                <a:cxnLst>
                  <a:cxn ang="0">
                    <a:pos x="T0" y="T1"/>
                  </a:cxn>
                  <a:cxn ang="0">
                    <a:pos x="T2" y="T3"/>
                  </a:cxn>
                  <a:cxn ang="0">
                    <a:pos x="T4" y="T5"/>
                  </a:cxn>
                  <a:cxn ang="0">
                    <a:pos x="T6" y="T7"/>
                  </a:cxn>
                  <a:cxn ang="0">
                    <a:pos x="T8" y="T9"/>
                  </a:cxn>
                </a:cxnLst>
                <a:rect l="0" t="0" r="r" b="b"/>
                <a:pathLst>
                  <a:path w="18" h="18">
                    <a:moveTo>
                      <a:pt x="6" y="17"/>
                    </a:moveTo>
                    <a:cubicBezTo>
                      <a:pt x="10" y="18"/>
                      <a:pt x="15" y="16"/>
                      <a:pt x="16" y="12"/>
                    </a:cubicBezTo>
                    <a:cubicBezTo>
                      <a:pt x="18" y="8"/>
                      <a:pt x="16" y="3"/>
                      <a:pt x="11" y="2"/>
                    </a:cubicBezTo>
                    <a:cubicBezTo>
                      <a:pt x="7" y="0"/>
                      <a:pt x="3" y="3"/>
                      <a:pt x="1" y="7"/>
                    </a:cubicBezTo>
                    <a:cubicBezTo>
                      <a:pt x="0" y="11"/>
                      <a:pt x="2" y="15"/>
                      <a:pt x="6"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2" name="Freeform 61"/>
              <p:cNvSpPr/>
              <p:nvPr/>
            </p:nvSpPr>
            <p:spPr bwMode="auto">
              <a:xfrm>
                <a:off x="5995988" y="3473451"/>
                <a:ext cx="52388"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5"/>
                      <a:pt x="6" y="16"/>
                    </a:cubicBezTo>
                    <a:cubicBezTo>
                      <a:pt x="10" y="17"/>
                      <a:pt x="15"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3" name="Freeform 62"/>
              <p:cNvSpPr/>
              <p:nvPr/>
            </p:nvSpPr>
            <p:spPr bwMode="auto">
              <a:xfrm>
                <a:off x="6359525" y="3613151"/>
                <a:ext cx="47625" cy="50800"/>
              </a:xfrm>
              <a:custGeom>
                <a:avLst/>
                <a:gdLst>
                  <a:gd name="T0" fmla="*/ 12 w 16"/>
                  <a:gd name="T1" fmla="*/ 1 h 17"/>
                  <a:gd name="T2" fmla="*/ 2 w 16"/>
                  <a:gd name="T3" fmla="*/ 6 h 17"/>
                  <a:gd name="T4" fmla="*/ 7 w 16"/>
                  <a:gd name="T5" fmla="*/ 16 h 17"/>
                  <a:gd name="T6" fmla="*/ 16 w 16"/>
                  <a:gd name="T7" fmla="*/ 11 h 17"/>
                  <a:gd name="T8" fmla="*/ 16 w 16"/>
                  <a:gd name="T9" fmla="*/ 11 h 17"/>
                  <a:gd name="T10" fmla="*/ 16 w 16"/>
                  <a:gd name="T11" fmla="*/ 6 h 17"/>
                  <a:gd name="T12" fmla="*/ 12 w 16"/>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6" h="17">
                    <a:moveTo>
                      <a:pt x="12" y="1"/>
                    </a:moveTo>
                    <a:cubicBezTo>
                      <a:pt x="8" y="0"/>
                      <a:pt x="3" y="2"/>
                      <a:pt x="2" y="6"/>
                    </a:cubicBezTo>
                    <a:cubicBezTo>
                      <a:pt x="0" y="10"/>
                      <a:pt x="2" y="15"/>
                      <a:pt x="7" y="16"/>
                    </a:cubicBezTo>
                    <a:cubicBezTo>
                      <a:pt x="11" y="17"/>
                      <a:pt x="15" y="15"/>
                      <a:pt x="16" y="11"/>
                    </a:cubicBezTo>
                    <a:cubicBezTo>
                      <a:pt x="16" y="11"/>
                      <a:pt x="16" y="11"/>
                      <a:pt x="16" y="11"/>
                    </a:cubicBezTo>
                    <a:cubicBezTo>
                      <a:pt x="16" y="6"/>
                      <a:pt x="16" y="6"/>
                      <a:pt x="16" y="6"/>
                    </a:cubicBezTo>
                    <a:cubicBezTo>
                      <a:pt x="16" y="4"/>
                      <a:pt x="14"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4" name="Freeform 63"/>
              <p:cNvSpPr/>
              <p:nvPr/>
            </p:nvSpPr>
            <p:spPr bwMode="auto">
              <a:xfrm>
                <a:off x="6111875" y="3519488"/>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5"/>
                      <a:pt x="6" y="16"/>
                    </a:cubicBezTo>
                    <a:cubicBezTo>
                      <a:pt x="10" y="17"/>
                      <a:pt x="15" y="15"/>
                      <a:pt x="16" y="11"/>
                    </a:cubicBezTo>
                    <a:cubicBezTo>
                      <a:pt x="18" y="7"/>
                      <a:pt x="16"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5" name="Freeform 64"/>
              <p:cNvSpPr/>
              <p:nvPr/>
            </p:nvSpPr>
            <p:spPr bwMode="auto">
              <a:xfrm>
                <a:off x="6165850" y="3502026"/>
                <a:ext cx="53975" cy="53975"/>
              </a:xfrm>
              <a:custGeom>
                <a:avLst/>
                <a:gdLst>
                  <a:gd name="T0" fmla="*/ 12 w 18"/>
                  <a:gd name="T1" fmla="*/ 1 h 18"/>
                  <a:gd name="T2" fmla="*/ 2 w 18"/>
                  <a:gd name="T3" fmla="*/ 6 h 18"/>
                  <a:gd name="T4" fmla="*/ 7 w 18"/>
                  <a:gd name="T5" fmla="*/ 16 h 18"/>
                  <a:gd name="T6" fmla="*/ 17 w 18"/>
                  <a:gd name="T7" fmla="*/ 11 h 18"/>
                  <a:gd name="T8" fmla="*/ 12 w 18"/>
                  <a:gd name="T9" fmla="*/ 1 h 18"/>
                </a:gdLst>
                <a:ahLst/>
                <a:cxnLst>
                  <a:cxn ang="0">
                    <a:pos x="T0" y="T1"/>
                  </a:cxn>
                  <a:cxn ang="0">
                    <a:pos x="T2" y="T3"/>
                  </a:cxn>
                  <a:cxn ang="0">
                    <a:pos x="T4" y="T5"/>
                  </a:cxn>
                  <a:cxn ang="0">
                    <a:pos x="T6" y="T7"/>
                  </a:cxn>
                  <a:cxn ang="0">
                    <a:pos x="T8" y="T9"/>
                  </a:cxn>
                </a:cxnLst>
                <a:rect l="0" t="0" r="r" b="b"/>
                <a:pathLst>
                  <a:path w="18" h="18">
                    <a:moveTo>
                      <a:pt x="12" y="1"/>
                    </a:moveTo>
                    <a:cubicBezTo>
                      <a:pt x="8" y="0"/>
                      <a:pt x="3" y="2"/>
                      <a:pt x="2" y="6"/>
                    </a:cubicBezTo>
                    <a:cubicBezTo>
                      <a:pt x="0" y="10"/>
                      <a:pt x="3" y="15"/>
                      <a:pt x="7" y="16"/>
                    </a:cubicBezTo>
                    <a:cubicBezTo>
                      <a:pt x="11" y="18"/>
                      <a:pt x="15" y="15"/>
                      <a:pt x="17" y="11"/>
                    </a:cubicBezTo>
                    <a:cubicBezTo>
                      <a:pt x="18" y="7"/>
                      <a:pt x="16" y="3"/>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6" name="Freeform 65"/>
              <p:cNvSpPr/>
              <p:nvPr/>
            </p:nvSpPr>
            <p:spPr bwMode="auto">
              <a:xfrm>
                <a:off x="5827713" y="3049588"/>
                <a:ext cx="53975" cy="47625"/>
              </a:xfrm>
              <a:custGeom>
                <a:avLst/>
                <a:gdLst>
                  <a:gd name="T0" fmla="*/ 2 w 18"/>
                  <a:gd name="T1" fmla="*/ 5 h 16"/>
                  <a:gd name="T2" fmla="*/ 7 w 18"/>
                  <a:gd name="T3" fmla="*/ 15 h 16"/>
                  <a:gd name="T4" fmla="*/ 17 w 18"/>
                  <a:gd name="T5" fmla="*/ 10 h 16"/>
                  <a:gd name="T6" fmla="*/ 12 w 18"/>
                  <a:gd name="T7" fmla="*/ 0 h 16"/>
                  <a:gd name="T8" fmla="*/ 11 w 18"/>
                  <a:gd name="T9" fmla="*/ 0 h 16"/>
                  <a:gd name="T10" fmla="*/ 9 w 18"/>
                  <a:gd name="T11" fmla="*/ 0 h 16"/>
                  <a:gd name="T12" fmla="*/ 7 w 18"/>
                  <a:gd name="T13" fmla="*/ 0 h 16"/>
                  <a:gd name="T14" fmla="*/ 2 w 18"/>
                  <a:gd name="T15" fmla="*/ 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6">
                    <a:moveTo>
                      <a:pt x="2" y="5"/>
                    </a:moveTo>
                    <a:cubicBezTo>
                      <a:pt x="0" y="9"/>
                      <a:pt x="3" y="13"/>
                      <a:pt x="7" y="15"/>
                    </a:cubicBezTo>
                    <a:cubicBezTo>
                      <a:pt x="11" y="16"/>
                      <a:pt x="15" y="14"/>
                      <a:pt x="17" y="10"/>
                    </a:cubicBezTo>
                    <a:cubicBezTo>
                      <a:pt x="18" y="6"/>
                      <a:pt x="16" y="1"/>
                      <a:pt x="12" y="0"/>
                    </a:cubicBezTo>
                    <a:cubicBezTo>
                      <a:pt x="11" y="0"/>
                      <a:pt x="11" y="0"/>
                      <a:pt x="11" y="0"/>
                    </a:cubicBezTo>
                    <a:cubicBezTo>
                      <a:pt x="9" y="0"/>
                      <a:pt x="9" y="0"/>
                      <a:pt x="9" y="0"/>
                    </a:cubicBezTo>
                    <a:cubicBezTo>
                      <a:pt x="8" y="0"/>
                      <a:pt x="8" y="0"/>
                      <a:pt x="7" y="0"/>
                    </a:cubicBezTo>
                    <a:cubicBezTo>
                      <a:pt x="5" y="0"/>
                      <a:pt x="3" y="2"/>
                      <a:pt x="2"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7" name="Freeform 66"/>
              <p:cNvSpPr/>
              <p:nvPr/>
            </p:nvSpPr>
            <p:spPr bwMode="auto">
              <a:xfrm>
                <a:off x="5842000" y="3160713"/>
                <a:ext cx="52388" cy="50800"/>
              </a:xfrm>
              <a:custGeom>
                <a:avLst/>
                <a:gdLst>
                  <a:gd name="T0" fmla="*/ 1 w 17"/>
                  <a:gd name="T1" fmla="*/ 6 h 17"/>
                  <a:gd name="T2" fmla="*/ 6 w 17"/>
                  <a:gd name="T3" fmla="*/ 16 h 17"/>
                  <a:gd name="T4" fmla="*/ 16 w 17"/>
                  <a:gd name="T5" fmla="*/ 11 h 17"/>
                  <a:gd name="T6" fmla="*/ 11 w 17"/>
                  <a:gd name="T7" fmla="*/ 1 h 17"/>
                  <a:gd name="T8" fmla="*/ 1 w 17"/>
                  <a:gd name="T9" fmla="*/ 6 h 17"/>
                </a:gdLst>
                <a:ahLst/>
                <a:cxnLst>
                  <a:cxn ang="0">
                    <a:pos x="T0" y="T1"/>
                  </a:cxn>
                  <a:cxn ang="0">
                    <a:pos x="T2" y="T3"/>
                  </a:cxn>
                  <a:cxn ang="0">
                    <a:pos x="T4" y="T5"/>
                  </a:cxn>
                  <a:cxn ang="0">
                    <a:pos x="T6" y="T7"/>
                  </a:cxn>
                  <a:cxn ang="0">
                    <a:pos x="T8" y="T9"/>
                  </a:cxn>
                </a:cxnLst>
                <a:rect l="0" t="0" r="r" b="b"/>
                <a:pathLst>
                  <a:path w="17" h="17">
                    <a:moveTo>
                      <a:pt x="1" y="6"/>
                    </a:moveTo>
                    <a:cubicBezTo>
                      <a:pt x="0" y="10"/>
                      <a:pt x="2" y="15"/>
                      <a:pt x="6" y="16"/>
                    </a:cubicBezTo>
                    <a:cubicBezTo>
                      <a:pt x="10" y="17"/>
                      <a:pt x="14" y="15"/>
                      <a:pt x="16" y="11"/>
                    </a:cubicBezTo>
                    <a:cubicBezTo>
                      <a:pt x="17" y="7"/>
                      <a:pt x="15" y="3"/>
                      <a:pt x="11" y="1"/>
                    </a:cubicBezTo>
                    <a:cubicBezTo>
                      <a:pt x="7" y="0"/>
                      <a:pt x="2"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8" name="Freeform 67"/>
              <p:cNvSpPr/>
              <p:nvPr/>
            </p:nvSpPr>
            <p:spPr bwMode="auto">
              <a:xfrm>
                <a:off x="5800725" y="3203576"/>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3"/>
                      <a:pt x="1" y="7"/>
                    </a:cubicBezTo>
                    <a:cubicBezTo>
                      <a:pt x="0" y="11"/>
                      <a:pt x="2" y="15"/>
                      <a:pt x="6" y="17"/>
                    </a:cubicBezTo>
                    <a:cubicBezTo>
                      <a:pt x="10" y="18"/>
                      <a:pt x="15"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9" name="Freeform 68"/>
              <p:cNvSpPr/>
              <p:nvPr/>
            </p:nvSpPr>
            <p:spPr bwMode="auto">
              <a:xfrm>
                <a:off x="5784850" y="3365501"/>
                <a:ext cx="23813" cy="46038"/>
              </a:xfrm>
              <a:custGeom>
                <a:avLst/>
                <a:gdLst>
                  <a:gd name="T0" fmla="*/ 7 w 8"/>
                  <a:gd name="T1" fmla="*/ 10 h 15"/>
                  <a:gd name="T2" fmla="*/ 2 w 8"/>
                  <a:gd name="T3" fmla="*/ 0 h 15"/>
                  <a:gd name="T4" fmla="*/ 0 w 8"/>
                  <a:gd name="T5" fmla="*/ 0 h 15"/>
                  <a:gd name="T6" fmla="*/ 0 w 8"/>
                  <a:gd name="T7" fmla="*/ 15 h 15"/>
                  <a:gd name="T8" fmla="*/ 7 w 8"/>
                  <a:gd name="T9" fmla="*/ 10 h 15"/>
                </a:gdLst>
                <a:ahLst/>
                <a:cxnLst>
                  <a:cxn ang="0">
                    <a:pos x="T0" y="T1"/>
                  </a:cxn>
                  <a:cxn ang="0">
                    <a:pos x="T2" y="T3"/>
                  </a:cxn>
                  <a:cxn ang="0">
                    <a:pos x="T4" y="T5"/>
                  </a:cxn>
                  <a:cxn ang="0">
                    <a:pos x="T6" y="T7"/>
                  </a:cxn>
                  <a:cxn ang="0">
                    <a:pos x="T8" y="T9"/>
                  </a:cxn>
                </a:cxnLst>
                <a:rect l="0" t="0" r="r" b="b"/>
                <a:pathLst>
                  <a:path w="8" h="15">
                    <a:moveTo>
                      <a:pt x="7" y="10"/>
                    </a:moveTo>
                    <a:cubicBezTo>
                      <a:pt x="8" y="6"/>
                      <a:pt x="6" y="1"/>
                      <a:pt x="2" y="0"/>
                    </a:cubicBezTo>
                    <a:cubicBezTo>
                      <a:pt x="1" y="0"/>
                      <a:pt x="1" y="0"/>
                      <a:pt x="0" y="0"/>
                    </a:cubicBezTo>
                    <a:cubicBezTo>
                      <a:pt x="0" y="15"/>
                      <a:pt x="0" y="15"/>
                      <a:pt x="0" y="15"/>
                    </a:cubicBezTo>
                    <a:cubicBezTo>
                      <a:pt x="3" y="15"/>
                      <a:pt x="6" y="13"/>
                      <a:pt x="7"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0" name="Freeform 69"/>
              <p:cNvSpPr/>
              <p:nvPr/>
            </p:nvSpPr>
            <p:spPr bwMode="auto">
              <a:xfrm>
                <a:off x="5834063" y="3549651"/>
                <a:ext cx="50800" cy="41275"/>
              </a:xfrm>
              <a:custGeom>
                <a:avLst/>
                <a:gdLst>
                  <a:gd name="T0" fmla="*/ 16 w 17"/>
                  <a:gd name="T1" fmla="*/ 11 h 14"/>
                  <a:gd name="T2" fmla="*/ 11 w 17"/>
                  <a:gd name="T3" fmla="*/ 1 h 14"/>
                  <a:gd name="T4" fmla="*/ 1 w 17"/>
                  <a:gd name="T5" fmla="*/ 6 h 14"/>
                  <a:gd name="T6" fmla="*/ 2 w 17"/>
                  <a:gd name="T7" fmla="*/ 14 h 14"/>
                  <a:gd name="T8" fmla="*/ 7 w 17"/>
                  <a:gd name="T9" fmla="*/ 14 h 14"/>
                  <a:gd name="T10" fmla="*/ 14 w 17"/>
                  <a:gd name="T11" fmla="*/ 14 h 14"/>
                  <a:gd name="T12" fmla="*/ 16 w 17"/>
                  <a:gd name="T13" fmla="*/ 11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6" y="11"/>
                    </a:moveTo>
                    <a:cubicBezTo>
                      <a:pt x="17" y="7"/>
                      <a:pt x="15" y="3"/>
                      <a:pt x="11" y="1"/>
                    </a:cubicBezTo>
                    <a:cubicBezTo>
                      <a:pt x="7" y="0"/>
                      <a:pt x="2" y="2"/>
                      <a:pt x="1" y="6"/>
                    </a:cubicBezTo>
                    <a:cubicBezTo>
                      <a:pt x="0" y="9"/>
                      <a:pt x="0" y="11"/>
                      <a:pt x="2" y="14"/>
                    </a:cubicBezTo>
                    <a:cubicBezTo>
                      <a:pt x="4" y="14"/>
                      <a:pt x="5" y="14"/>
                      <a:pt x="7" y="14"/>
                    </a:cubicBezTo>
                    <a:cubicBezTo>
                      <a:pt x="14" y="14"/>
                      <a:pt x="14" y="14"/>
                      <a:pt x="14" y="14"/>
                    </a:cubicBezTo>
                    <a:cubicBezTo>
                      <a:pt x="15" y="13"/>
                      <a:pt x="15" y="12"/>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1" name="Freeform 70"/>
              <p:cNvSpPr/>
              <p:nvPr/>
            </p:nvSpPr>
            <p:spPr bwMode="auto">
              <a:xfrm>
                <a:off x="5838825" y="3271838"/>
                <a:ext cx="52388"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2"/>
                      <a:pt x="11" y="1"/>
                    </a:cubicBezTo>
                    <a:cubicBezTo>
                      <a:pt x="7" y="0"/>
                      <a:pt x="3" y="2"/>
                      <a:pt x="1" y="6"/>
                    </a:cubicBezTo>
                    <a:cubicBezTo>
                      <a:pt x="0" y="10"/>
                      <a:pt x="2" y="14"/>
                      <a:pt x="6" y="16"/>
                    </a:cubicBezTo>
                    <a:cubicBezTo>
                      <a:pt x="10"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2" name="Freeform 71"/>
              <p:cNvSpPr/>
              <p:nvPr/>
            </p:nvSpPr>
            <p:spPr bwMode="auto">
              <a:xfrm>
                <a:off x="5864225" y="3214688"/>
                <a:ext cx="53975" cy="55563"/>
              </a:xfrm>
              <a:custGeom>
                <a:avLst/>
                <a:gdLst>
                  <a:gd name="T0" fmla="*/ 2 w 18"/>
                  <a:gd name="T1" fmla="*/ 7 h 18"/>
                  <a:gd name="T2" fmla="*/ 7 w 18"/>
                  <a:gd name="T3" fmla="*/ 17 h 18"/>
                  <a:gd name="T4" fmla="*/ 17 w 18"/>
                  <a:gd name="T5" fmla="*/ 12 h 18"/>
                  <a:gd name="T6" fmla="*/ 12 w 18"/>
                  <a:gd name="T7" fmla="*/ 2 h 18"/>
                  <a:gd name="T8" fmla="*/ 2 w 18"/>
                  <a:gd name="T9" fmla="*/ 7 h 18"/>
                </a:gdLst>
                <a:ahLst/>
                <a:cxnLst>
                  <a:cxn ang="0">
                    <a:pos x="T0" y="T1"/>
                  </a:cxn>
                  <a:cxn ang="0">
                    <a:pos x="T2" y="T3"/>
                  </a:cxn>
                  <a:cxn ang="0">
                    <a:pos x="T4" y="T5"/>
                  </a:cxn>
                  <a:cxn ang="0">
                    <a:pos x="T6" y="T7"/>
                  </a:cxn>
                  <a:cxn ang="0">
                    <a:pos x="T8" y="T9"/>
                  </a:cxn>
                </a:cxnLst>
                <a:rect l="0" t="0" r="r" b="b"/>
                <a:pathLst>
                  <a:path w="18" h="18">
                    <a:moveTo>
                      <a:pt x="2" y="7"/>
                    </a:moveTo>
                    <a:cubicBezTo>
                      <a:pt x="0" y="11"/>
                      <a:pt x="2" y="15"/>
                      <a:pt x="7" y="17"/>
                    </a:cubicBezTo>
                    <a:cubicBezTo>
                      <a:pt x="11" y="18"/>
                      <a:pt x="15" y="16"/>
                      <a:pt x="17" y="12"/>
                    </a:cubicBezTo>
                    <a:cubicBezTo>
                      <a:pt x="18" y="8"/>
                      <a:pt x="16" y="3"/>
                      <a:pt x="12" y="2"/>
                    </a:cubicBezTo>
                    <a:cubicBezTo>
                      <a:pt x="8" y="0"/>
                      <a:pt x="3" y="3"/>
                      <a:pt x="2"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3" name="Freeform 72"/>
              <p:cNvSpPr/>
              <p:nvPr/>
            </p:nvSpPr>
            <p:spPr bwMode="auto">
              <a:xfrm>
                <a:off x="6159500" y="3567113"/>
                <a:ext cx="47625" cy="30163"/>
              </a:xfrm>
              <a:custGeom>
                <a:avLst/>
                <a:gdLst>
                  <a:gd name="T0" fmla="*/ 11 w 16"/>
                  <a:gd name="T1" fmla="*/ 2 h 10"/>
                  <a:gd name="T2" fmla="*/ 1 w 16"/>
                  <a:gd name="T3" fmla="*/ 7 h 10"/>
                  <a:gd name="T4" fmla="*/ 0 w 16"/>
                  <a:gd name="T5" fmla="*/ 8 h 10"/>
                  <a:gd name="T6" fmla="*/ 7 w 16"/>
                  <a:gd name="T7" fmla="*/ 8 h 10"/>
                  <a:gd name="T8" fmla="*/ 16 w 16"/>
                  <a:gd name="T9" fmla="*/ 10 h 10"/>
                  <a:gd name="T10" fmla="*/ 11 w 16"/>
                  <a:gd name="T11" fmla="*/ 2 h 10"/>
                </a:gdLst>
                <a:ahLst/>
                <a:cxnLst>
                  <a:cxn ang="0">
                    <a:pos x="T0" y="T1"/>
                  </a:cxn>
                  <a:cxn ang="0">
                    <a:pos x="T2" y="T3"/>
                  </a:cxn>
                  <a:cxn ang="0">
                    <a:pos x="T4" y="T5"/>
                  </a:cxn>
                  <a:cxn ang="0">
                    <a:pos x="T6" y="T7"/>
                  </a:cxn>
                  <a:cxn ang="0">
                    <a:pos x="T8" y="T9"/>
                  </a:cxn>
                  <a:cxn ang="0">
                    <a:pos x="T10" y="T11"/>
                  </a:cxn>
                </a:cxnLst>
                <a:rect l="0" t="0" r="r" b="b"/>
                <a:pathLst>
                  <a:path w="16" h="10">
                    <a:moveTo>
                      <a:pt x="11" y="2"/>
                    </a:moveTo>
                    <a:cubicBezTo>
                      <a:pt x="7" y="0"/>
                      <a:pt x="2" y="2"/>
                      <a:pt x="1" y="7"/>
                    </a:cubicBezTo>
                    <a:cubicBezTo>
                      <a:pt x="1" y="7"/>
                      <a:pt x="0" y="8"/>
                      <a:pt x="0" y="8"/>
                    </a:cubicBezTo>
                    <a:cubicBezTo>
                      <a:pt x="7" y="8"/>
                      <a:pt x="7" y="8"/>
                      <a:pt x="7" y="8"/>
                    </a:cubicBezTo>
                    <a:cubicBezTo>
                      <a:pt x="10" y="8"/>
                      <a:pt x="13" y="9"/>
                      <a:pt x="16" y="10"/>
                    </a:cubicBezTo>
                    <a:cubicBezTo>
                      <a:pt x="16" y="6"/>
                      <a:pt x="14"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4" name="Freeform 73"/>
              <p:cNvSpPr/>
              <p:nvPr/>
            </p:nvSpPr>
            <p:spPr bwMode="auto">
              <a:xfrm>
                <a:off x="5932488" y="3224213"/>
                <a:ext cx="15875" cy="42863"/>
              </a:xfrm>
              <a:custGeom>
                <a:avLst/>
                <a:gdLst>
                  <a:gd name="T0" fmla="*/ 1 w 5"/>
                  <a:gd name="T1" fmla="*/ 4 h 14"/>
                  <a:gd name="T2" fmla="*/ 5 w 5"/>
                  <a:gd name="T3" fmla="*/ 14 h 14"/>
                  <a:gd name="T4" fmla="*/ 5 w 5"/>
                  <a:gd name="T5" fmla="*/ 0 h 14"/>
                  <a:gd name="T6" fmla="*/ 1 w 5"/>
                  <a:gd name="T7" fmla="*/ 4 h 14"/>
                </a:gdLst>
                <a:ahLst/>
                <a:cxnLst>
                  <a:cxn ang="0">
                    <a:pos x="T0" y="T1"/>
                  </a:cxn>
                  <a:cxn ang="0">
                    <a:pos x="T2" y="T3"/>
                  </a:cxn>
                  <a:cxn ang="0">
                    <a:pos x="T4" y="T5"/>
                  </a:cxn>
                  <a:cxn ang="0">
                    <a:pos x="T6" y="T7"/>
                  </a:cxn>
                </a:cxnLst>
                <a:rect l="0" t="0" r="r" b="b"/>
                <a:pathLst>
                  <a:path w="5" h="14">
                    <a:moveTo>
                      <a:pt x="1" y="4"/>
                    </a:moveTo>
                    <a:cubicBezTo>
                      <a:pt x="0" y="8"/>
                      <a:pt x="2" y="12"/>
                      <a:pt x="5" y="14"/>
                    </a:cubicBezTo>
                    <a:cubicBezTo>
                      <a:pt x="5" y="0"/>
                      <a:pt x="5" y="0"/>
                      <a:pt x="5" y="0"/>
                    </a:cubicBezTo>
                    <a:cubicBezTo>
                      <a:pt x="3" y="1"/>
                      <a:pt x="2" y="2"/>
                      <a:pt x="1"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5" name="Freeform 74"/>
              <p:cNvSpPr/>
              <p:nvPr/>
            </p:nvSpPr>
            <p:spPr bwMode="auto">
              <a:xfrm>
                <a:off x="5794375" y="3549651"/>
                <a:ext cx="39688" cy="36513"/>
              </a:xfrm>
              <a:custGeom>
                <a:avLst/>
                <a:gdLst>
                  <a:gd name="T0" fmla="*/ 7 w 13"/>
                  <a:gd name="T1" fmla="*/ 1 h 12"/>
                  <a:gd name="T2" fmla="*/ 0 w 13"/>
                  <a:gd name="T3" fmla="*/ 2 h 12"/>
                  <a:gd name="T4" fmla="*/ 11 w 13"/>
                  <a:gd name="T5" fmla="*/ 12 h 12"/>
                  <a:gd name="T6" fmla="*/ 12 w 13"/>
                  <a:gd name="T7" fmla="*/ 11 h 12"/>
                  <a:gd name="T8" fmla="*/ 7 w 13"/>
                  <a:gd name="T9" fmla="*/ 1 h 12"/>
                </a:gdLst>
                <a:ahLst/>
                <a:cxnLst>
                  <a:cxn ang="0">
                    <a:pos x="T0" y="T1"/>
                  </a:cxn>
                  <a:cxn ang="0">
                    <a:pos x="T2" y="T3"/>
                  </a:cxn>
                  <a:cxn ang="0">
                    <a:pos x="T4" y="T5"/>
                  </a:cxn>
                  <a:cxn ang="0">
                    <a:pos x="T6" y="T7"/>
                  </a:cxn>
                  <a:cxn ang="0">
                    <a:pos x="T8" y="T9"/>
                  </a:cxn>
                </a:cxnLst>
                <a:rect l="0" t="0" r="r" b="b"/>
                <a:pathLst>
                  <a:path w="13" h="12">
                    <a:moveTo>
                      <a:pt x="7" y="1"/>
                    </a:moveTo>
                    <a:cubicBezTo>
                      <a:pt x="4" y="0"/>
                      <a:pt x="2" y="1"/>
                      <a:pt x="0" y="2"/>
                    </a:cubicBezTo>
                    <a:cubicBezTo>
                      <a:pt x="2" y="6"/>
                      <a:pt x="6" y="10"/>
                      <a:pt x="11" y="12"/>
                    </a:cubicBezTo>
                    <a:cubicBezTo>
                      <a:pt x="11" y="12"/>
                      <a:pt x="11" y="11"/>
                      <a:pt x="12" y="11"/>
                    </a:cubicBezTo>
                    <a:cubicBezTo>
                      <a:pt x="13" y="7"/>
                      <a:pt x="11" y="3"/>
                      <a:pt x="7"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6" name="Freeform 75"/>
              <p:cNvSpPr/>
              <p:nvPr/>
            </p:nvSpPr>
            <p:spPr bwMode="auto">
              <a:xfrm>
                <a:off x="5978525" y="3562351"/>
                <a:ext cx="47625" cy="28575"/>
              </a:xfrm>
              <a:custGeom>
                <a:avLst/>
                <a:gdLst>
                  <a:gd name="T0" fmla="*/ 10 w 16"/>
                  <a:gd name="T1" fmla="*/ 2 h 10"/>
                  <a:gd name="T2" fmla="*/ 0 w 16"/>
                  <a:gd name="T3" fmla="*/ 7 h 10"/>
                  <a:gd name="T4" fmla="*/ 0 w 16"/>
                  <a:gd name="T5" fmla="*/ 10 h 10"/>
                  <a:gd name="T6" fmla="*/ 15 w 16"/>
                  <a:gd name="T7" fmla="*/ 10 h 10"/>
                  <a:gd name="T8" fmla="*/ 10 w 16"/>
                  <a:gd name="T9" fmla="*/ 2 h 10"/>
                </a:gdLst>
                <a:ahLst/>
                <a:cxnLst>
                  <a:cxn ang="0">
                    <a:pos x="T0" y="T1"/>
                  </a:cxn>
                  <a:cxn ang="0">
                    <a:pos x="T2" y="T3"/>
                  </a:cxn>
                  <a:cxn ang="0">
                    <a:pos x="T4" y="T5"/>
                  </a:cxn>
                  <a:cxn ang="0">
                    <a:pos x="T6" y="T7"/>
                  </a:cxn>
                  <a:cxn ang="0">
                    <a:pos x="T8" y="T9"/>
                  </a:cxn>
                </a:cxnLst>
                <a:rect l="0" t="0" r="r" b="b"/>
                <a:pathLst>
                  <a:path w="16" h="10">
                    <a:moveTo>
                      <a:pt x="10" y="2"/>
                    </a:moveTo>
                    <a:cubicBezTo>
                      <a:pt x="6" y="0"/>
                      <a:pt x="2" y="3"/>
                      <a:pt x="0" y="7"/>
                    </a:cubicBezTo>
                    <a:cubicBezTo>
                      <a:pt x="0" y="8"/>
                      <a:pt x="0" y="9"/>
                      <a:pt x="0" y="10"/>
                    </a:cubicBezTo>
                    <a:cubicBezTo>
                      <a:pt x="15" y="10"/>
                      <a:pt x="15" y="10"/>
                      <a:pt x="15" y="10"/>
                    </a:cubicBezTo>
                    <a:cubicBezTo>
                      <a:pt x="16" y="7"/>
                      <a:pt x="14" y="3"/>
                      <a:pt x="1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7" name="Freeform 76"/>
              <p:cNvSpPr/>
              <p:nvPr/>
            </p:nvSpPr>
            <p:spPr bwMode="auto">
              <a:xfrm>
                <a:off x="6053138" y="3495676"/>
                <a:ext cx="52388" cy="53975"/>
              </a:xfrm>
              <a:custGeom>
                <a:avLst/>
                <a:gdLst>
                  <a:gd name="T0" fmla="*/ 11 w 17"/>
                  <a:gd name="T1" fmla="*/ 2 h 18"/>
                  <a:gd name="T2" fmla="*/ 1 w 17"/>
                  <a:gd name="T3" fmla="*/ 7 h 18"/>
                  <a:gd name="T4" fmla="*/ 6 w 17"/>
                  <a:gd name="T5" fmla="*/ 17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3" y="3"/>
                      <a:pt x="1" y="7"/>
                    </a:cubicBezTo>
                    <a:cubicBezTo>
                      <a:pt x="0" y="11"/>
                      <a:pt x="2" y="15"/>
                      <a:pt x="6" y="17"/>
                    </a:cubicBezTo>
                    <a:cubicBezTo>
                      <a:pt x="10" y="18"/>
                      <a:pt x="15" y="16"/>
                      <a:pt x="16" y="12"/>
                    </a:cubicBezTo>
                    <a:cubicBezTo>
                      <a:pt x="17" y="8"/>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8" name="Freeform 77"/>
              <p:cNvSpPr/>
              <p:nvPr/>
            </p:nvSpPr>
            <p:spPr bwMode="auto">
              <a:xfrm>
                <a:off x="6089650" y="3570288"/>
                <a:ext cx="46038" cy="20638"/>
              </a:xfrm>
              <a:custGeom>
                <a:avLst/>
                <a:gdLst>
                  <a:gd name="T0" fmla="*/ 10 w 15"/>
                  <a:gd name="T1" fmla="*/ 2 h 7"/>
                  <a:gd name="T2" fmla="*/ 0 w 15"/>
                  <a:gd name="T3" fmla="*/ 6 h 7"/>
                  <a:gd name="T4" fmla="*/ 0 w 15"/>
                  <a:gd name="T5" fmla="*/ 7 h 7"/>
                  <a:gd name="T6" fmla="*/ 15 w 15"/>
                  <a:gd name="T7" fmla="*/ 7 h 7"/>
                  <a:gd name="T8" fmla="*/ 10 w 15"/>
                  <a:gd name="T9" fmla="*/ 2 h 7"/>
                </a:gdLst>
                <a:ahLst/>
                <a:cxnLst>
                  <a:cxn ang="0">
                    <a:pos x="T0" y="T1"/>
                  </a:cxn>
                  <a:cxn ang="0">
                    <a:pos x="T2" y="T3"/>
                  </a:cxn>
                  <a:cxn ang="0">
                    <a:pos x="T4" y="T5"/>
                  </a:cxn>
                  <a:cxn ang="0">
                    <a:pos x="T6" y="T7"/>
                  </a:cxn>
                  <a:cxn ang="0">
                    <a:pos x="T8" y="T9"/>
                  </a:cxn>
                </a:cxnLst>
                <a:rect l="0" t="0" r="r" b="b"/>
                <a:pathLst>
                  <a:path w="15" h="7">
                    <a:moveTo>
                      <a:pt x="10" y="2"/>
                    </a:moveTo>
                    <a:cubicBezTo>
                      <a:pt x="6" y="0"/>
                      <a:pt x="2" y="2"/>
                      <a:pt x="0" y="6"/>
                    </a:cubicBezTo>
                    <a:cubicBezTo>
                      <a:pt x="0" y="7"/>
                      <a:pt x="0" y="7"/>
                      <a:pt x="0" y="7"/>
                    </a:cubicBezTo>
                    <a:cubicBezTo>
                      <a:pt x="15" y="7"/>
                      <a:pt x="15" y="7"/>
                      <a:pt x="15" y="7"/>
                    </a:cubicBezTo>
                    <a:cubicBezTo>
                      <a:pt x="15" y="5"/>
                      <a:pt x="13" y="3"/>
                      <a:pt x="1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9" name="Freeform 78"/>
              <p:cNvSpPr/>
              <p:nvPr/>
            </p:nvSpPr>
            <p:spPr bwMode="auto">
              <a:xfrm>
                <a:off x="5951538" y="3503613"/>
                <a:ext cx="53975" cy="55563"/>
              </a:xfrm>
              <a:custGeom>
                <a:avLst/>
                <a:gdLst>
                  <a:gd name="T0" fmla="*/ 12 w 18"/>
                  <a:gd name="T1" fmla="*/ 2 h 18"/>
                  <a:gd name="T2" fmla="*/ 2 w 18"/>
                  <a:gd name="T3" fmla="*/ 7 h 18"/>
                  <a:gd name="T4" fmla="*/ 6 w 18"/>
                  <a:gd name="T5" fmla="*/ 17 h 18"/>
                  <a:gd name="T6" fmla="*/ 16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7" y="0"/>
                      <a:pt x="3" y="3"/>
                      <a:pt x="2" y="7"/>
                    </a:cubicBezTo>
                    <a:cubicBezTo>
                      <a:pt x="0" y="11"/>
                      <a:pt x="2" y="15"/>
                      <a:pt x="6" y="17"/>
                    </a:cubicBezTo>
                    <a:cubicBezTo>
                      <a:pt x="11" y="18"/>
                      <a:pt x="15" y="16"/>
                      <a:pt x="16"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0" name="Freeform 79"/>
              <p:cNvSpPr/>
              <p:nvPr/>
            </p:nvSpPr>
            <p:spPr bwMode="auto">
              <a:xfrm>
                <a:off x="5948363" y="3432176"/>
                <a:ext cx="50800" cy="47625"/>
              </a:xfrm>
              <a:custGeom>
                <a:avLst/>
                <a:gdLst>
                  <a:gd name="T0" fmla="*/ 1 w 17"/>
                  <a:gd name="T1" fmla="*/ 5 h 16"/>
                  <a:gd name="T2" fmla="*/ 6 w 17"/>
                  <a:gd name="T3" fmla="*/ 15 h 16"/>
                  <a:gd name="T4" fmla="*/ 16 w 17"/>
                  <a:gd name="T5" fmla="*/ 10 h 16"/>
                  <a:gd name="T6" fmla="*/ 15 w 17"/>
                  <a:gd name="T7" fmla="*/ 3 h 16"/>
                  <a:gd name="T8" fmla="*/ 9 w 17"/>
                  <a:gd name="T9" fmla="*/ 0 h 16"/>
                  <a:gd name="T10" fmla="*/ 1 w 17"/>
                  <a:gd name="T11" fmla="*/ 5 h 16"/>
                </a:gdLst>
                <a:ahLst/>
                <a:cxnLst>
                  <a:cxn ang="0">
                    <a:pos x="T0" y="T1"/>
                  </a:cxn>
                  <a:cxn ang="0">
                    <a:pos x="T2" y="T3"/>
                  </a:cxn>
                  <a:cxn ang="0">
                    <a:pos x="T4" y="T5"/>
                  </a:cxn>
                  <a:cxn ang="0">
                    <a:pos x="T6" y="T7"/>
                  </a:cxn>
                  <a:cxn ang="0">
                    <a:pos x="T8" y="T9"/>
                  </a:cxn>
                  <a:cxn ang="0">
                    <a:pos x="T10" y="T11"/>
                  </a:cxn>
                </a:cxnLst>
                <a:rect l="0" t="0" r="r" b="b"/>
                <a:pathLst>
                  <a:path w="17" h="16">
                    <a:moveTo>
                      <a:pt x="1" y="5"/>
                    </a:moveTo>
                    <a:cubicBezTo>
                      <a:pt x="0" y="9"/>
                      <a:pt x="2" y="14"/>
                      <a:pt x="6" y="15"/>
                    </a:cubicBezTo>
                    <a:cubicBezTo>
                      <a:pt x="10" y="16"/>
                      <a:pt x="15" y="14"/>
                      <a:pt x="16" y="10"/>
                    </a:cubicBezTo>
                    <a:cubicBezTo>
                      <a:pt x="17" y="8"/>
                      <a:pt x="17" y="5"/>
                      <a:pt x="15" y="3"/>
                    </a:cubicBezTo>
                    <a:cubicBezTo>
                      <a:pt x="13" y="2"/>
                      <a:pt x="11" y="1"/>
                      <a:pt x="9" y="0"/>
                    </a:cubicBezTo>
                    <a:cubicBezTo>
                      <a:pt x="5" y="0"/>
                      <a:pt x="2" y="2"/>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1" name="Freeform 80"/>
              <p:cNvSpPr/>
              <p:nvPr/>
            </p:nvSpPr>
            <p:spPr bwMode="auto">
              <a:xfrm>
                <a:off x="5803900" y="3314701"/>
                <a:ext cx="50800" cy="53975"/>
              </a:xfrm>
              <a:custGeom>
                <a:avLst/>
                <a:gdLst>
                  <a:gd name="T0" fmla="*/ 6 w 17"/>
                  <a:gd name="T1" fmla="*/ 17 h 18"/>
                  <a:gd name="T2" fmla="*/ 16 w 17"/>
                  <a:gd name="T3" fmla="*/ 12 h 18"/>
                  <a:gd name="T4" fmla="*/ 11 w 17"/>
                  <a:gd name="T5" fmla="*/ 2 h 18"/>
                  <a:gd name="T6" fmla="*/ 1 w 17"/>
                  <a:gd name="T7" fmla="*/ 7 h 18"/>
                  <a:gd name="T8" fmla="*/ 6 w 17"/>
                  <a:gd name="T9" fmla="*/ 17 h 18"/>
                </a:gdLst>
                <a:ahLst/>
                <a:cxnLst>
                  <a:cxn ang="0">
                    <a:pos x="T0" y="T1"/>
                  </a:cxn>
                  <a:cxn ang="0">
                    <a:pos x="T2" y="T3"/>
                  </a:cxn>
                  <a:cxn ang="0">
                    <a:pos x="T4" y="T5"/>
                  </a:cxn>
                  <a:cxn ang="0">
                    <a:pos x="T6" y="T7"/>
                  </a:cxn>
                  <a:cxn ang="0">
                    <a:pos x="T8" y="T9"/>
                  </a:cxn>
                </a:cxnLst>
                <a:rect l="0" t="0" r="r" b="b"/>
                <a:pathLst>
                  <a:path w="17" h="18">
                    <a:moveTo>
                      <a:pt x="6" y="17"/>
                    </a:moveTo>
                    <a:cubicBezTo>
                      <a:pt x="10" y="18"/>
                      <a:pt x="15" y="16"/>
                      <a:pt x="16" y="12"/>
                    </a:cubicBezTo>
                    <a:cubicBezTo>
                      <a:pt x="17" y="8"/>
                      <a:pt x="15" y="3"/>
                      <a:pt x="11" y="2"/>
                    </a:cubicBezTo>
                    <a:cubicBezTo>
                      <a:pt x="7" y="0"/>
                      <a:pt x="3" y="3"/>
                      <a:pt x="1" y="7"/>
                    </a:cubicBezTo>
                    <a:cubicBezTo>
                      <a:pt x="0" y="11"/>
                      <a:pt x="2" y="15"/>
                      <a:pt x="6"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2" name="Freeform 81"/>
              <p:cNvSpPr/>
              <p:nvPr/>
            </p:nvSpPr>
            <p:spPr bwMode="auto">
              <a:xfrm>
                <a:off x="5902325" y="3267076"/>
                <a:ext cx="46038" cy="53975"/>
              </a:xfrm>
              <a:custGeom>
                <a:avLst/>
                <a:gdLst>
                  <a:gd name="T0" fmla="*/ 11 w 15"/>
                  <a:gd name="T1" fmla="*/ 2 h 18"/>
                  <a:gd name="T2" fmla="*/ 1 w 15"/>
                  <a:gd name="T3" fmla="*/ 7 h 18"/>
                  <a:gd name="T4" fmla="*/ 6 w 15"/>
                  <a:gd name="T5" fmla="*/ 17 h 18"/>
                  <a:gd name="T6" fmla="*/ 15 w 15"/>
                  <a:gd name="T7" fmla="*/ 14 h 18"/>
                  <a:gd name="T8" fmla="*/ 15 w 15"/>
                  <a:gd name="T9" fmla="*/ 5 h 18"/>
                  <a:gd name="T10" fmla="*/ 11 w 15"/>
                  <a:gd name="T11" fmla="*/ 2 h 18"/>
                </a:gdLst>
                <a:ahLst/>
                <a:cxnLst>
                  <a:cxn ang="0">
                    <a:pos x="T0" y="T1"/>
                  </a:cxn>
                  <a:cxn ang="0">
                    <a:pos x="T2" y="T3"/>
                  </a:cxn>
                  <a:cxn ang="0">
                    <a:pos x="T4" y="T5"/>
                  </a:cxn>
                  <a:cxn ang="0">
                    <a:pos x="T6" y="T7"/>
                  </a:cxn>
                  <a:cxn ang="0">
                    <a:pos x="T8" y="T9"/>
                  </a:cxn>
                  <a:cxn ang="0">
                    <a:pos x="T10" y="T11"/>
                  </a:cxn>
                </a:cxnLst>
                <a:rect l="0" t="0" r="r" b="b"/>
                <a:pathLst>
                  <a:path w="15" h="18">
                    <a:moveTo>
                      <a:pt x="11" y="2"/>
                    </a:moveTo>
                    <a:cubicBezTo>
                      <a:pt x="7" y="0"/>
                      <a:pt x="2" y="3"/>
                      <a:pt x="1" y="7"/>
                    </a:cubicBezTo>
                    <a:cubicBezTo>
                      <a:pt x="0" y="11"/>
                      <a:pt x="2" y="15"/>
                      <a:pt x="6" y="17"/>
                    </a:cubicBezTo>
                    <a:cubicBezTo>
                      <a:pt x="9" y="18"/>
                      <a:pt x="13" y="16"/>
                      <a:pt x="15" y="14"/>
                    </a:cubicBezTo>
                    <a:cubicBezTo>
                      <a:pt x="15" y="5"/>
                      <a:pt x="15" y="5"/>
                      <a:pt x="15" y="5"/>
                    </a:cubicBezTo>
                    <a:cubicBezTo>
                      <a:pt x="14" y="3"/>
                      <a:pt x="13" y="2"/>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3" name="Freeform 82"/>
              <p:cNvSpPr/>
              <p:nvPr/>
            </p:nvSpPr>
            <p:spPr bwMode="auto">
              <a:xfrm>
                <a:off x="6029325" y="3543301"/>
                <a:ext cx="53975" cy="47625"/>
              </a:xfrm>
              <a:custGeom>
                <a:avLst/>
                <a:gdLst>
                  <a:gd name="T0" fmla="*/ 16 w 18"/>
                  <a:gd name="T1" fmla="*/ 11 h 16"/>
                  <a:gd name="T2" fmla="*/ 11 w 18"/>
                  <a:gd name="T3" fmla="*/ 1 h 16"/>
                  <a:gd name="T4" fmla="*/ 1 w 18"/>
                  <a:gd name="T5" fmla="*/ 6 h 16"/>
                  <a:gd name="T6" fmla="*/ 6 w 18"/>
                  <a:gd name="T7" fmla="*/ 16 h 16"/>
                  <a:gd name="T8" fmla="*/ 8 w 18"/>
                  <a:gd name="T9" fmla="*/ 16 h 16"/>
                  <a:gd name="T10" fmla="*/ 10 w 18"/>
                  <a:gd name="T11" fmla="*/ 16 h 16"/>
                  <a:gd name="T12" fmla="*/ 16 w 18"/>
                  <a:gd name="T13" fmla="*/ 11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11"/>
                    </a:moveTo>
                    <a:cubicBezTo>
                      <a:pt x="18" y="7"/>
                      <a:pt x="16" y="2"/>
                      <a:pt x="11" y="1"/>
                    </a:cubicBezTo>
                    <a:cubicBezTo>
                      <a:pt x="7" y="0"/>
                      <a:pt x="3" y="2"/>
                      <a:pt x="1" y="6"/>
                    </a:cubicBezTo>
                    <a:cubicBezTo>
                      <a:pt x="0" y="10"/>
                      <a:pt x="2" y="14"/>
                      <a:pt x="6" y="16"/>
                    </a:cubicBezTo>
                    <a:cubicBezTo>
                      <a:pt x="7" y="16"/>
                      <a:pt x="7" y="16"/>
                      <a:pt x="8" y="16"/>
                    </a:cubicBezTo>
                    <a:cubicBezTo>
                      <a:pt x="10" y="16"/>
                      <a:pt x="10" y="16"/>
                      <a:pt x="10" y="16"/>
                    </a:cubicBezTo>
                    <a:cubicBezTo>
                      <a:pt x="13" y="16"/>
                      <a:pt x="15" y="14"/>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4" name="Freeform 83"/>
              <p:cNvSpPr/>
              <p:nvPr/>
            </p:nvSpPr>
            <p:spPr bwMode="auto">
              <a:xfrm>
                <a:off x="5878513" y="3324226"/>
                <a:ext cx="50800" cy="53975"/>
              </a:xfrm>
              <a:custGeom>
                <a:avLst/>
                <a:gdLst>
                  <a:gd name="T0" fmla="*/ 1 w 17"/>
                  <a:gd name="T1" fmla="*/ 6 h 18"/>
                  <a:gd name="T2" fmla="*/ 6 w 17"/>
                  <a:gd name="T3" fmla="*/ 16 h 18"/>
                  <a:gd name="T4" fmla="*/ 16 w 17"/>
                  <a:gd name="T5" fmla="*/ 11 h 18"/>
                  <a:gd name="T6" fmla="*/ 11 w 17"/>
                  <a:gd name="T7" fmla="*/ 2 h 18"/>
                  <a:gd name="T8" fmla="*/ 1 w 17"/>
                  <a:gd name="T9" fmla="*/ 6 h 18"/>
                </a:gdLst>
                <a:ahLst/>
                <a:cxnLst>
                  <a:cxn ang="0">
                    <a:pos x="T0" y="T1"/>
                  </a:cxn>
                  <a:cxn ang="0">
                    <a:pos x="T2" y="T3"/>
                  </a:cxn>
                  <a:cxn ang="0">
                    <a:pos x="T4" y="T5"/>
                  </a:cxn>
                  <a:cxn ang="0">
                    <a:pos x="T6" y="T7"/>
                  </a:cxn>
                  <a:cxn ang="0">
                    <a:pos x="T8" y="T9"/>
                  </a:cxn>
                </a:cxnLst>
                <a:rect l="0" t="0" r="r" b="b"/>
                <a:pathLst>
                  <a:path w="17" h="18">
                    <a:moveTo>
                      <a:pt x="1" y="6"/>
                    </a:moveTo>
                    <a:cubicBezTo>
                      <a:pt x="0" y="11"/>
                      <a:pt x="2" y="15"/>
                      <a:pt x="6" y="16"/>
                    </a:cubicBezTo>
                    <a:cubicBezTo>
                      <a:pt x="10" y="18"/>
                      <a:pt x="15" y="16"/>
                      <a:pt x="16" y="11"/>
                    </a:cubicBezTo>
                    <a:cubicBezTo>
                      <a:pt x="17" y="7"/>
                      <a:pt x="15" y="3"/>
                      <a:pt x="11" y="2"/>
                    </a:cubicBezTo>
                    <a:cubicBezTo>
                      <a:pt x="7"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5" name="Freeform 84"/>
              <p:cNvSpPr/>
              <p:nvPr/>
            </p:nvSpPr>
            <p:spPr bwMode="auto">
              <a:xfrm>
                <a:off x="5784850" y="3411538"/>
                <a:ext cx="53975" cy="53975"/>
              </a:xfrm>
              <a:custGeom>
                <a:avLst/>
                <a:gdLst>
                  <a:gd name="T0" fmla="*/ 17 w 18"/>
                  <a:gd name="T1" fmla="*/ 11 h 18"/>
                  <a:gd name="T2" fmla="*/ 12 w 18"/>
                  <a:gd name="T3" fmla="*/ 1 h 18"/>
                  <a:gd name="T4" fmla="*/ 2 w 18"/>
                  <a:gd name="T5" fmla="*/ 6 h 18"/>
                  <a:gd name="T6" fmla="*/ 7 w 18"/>
                  <a:gd name="T7" fmla="*/ 16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8" y="7"/>
                      <a:pt x="16" y="3"/>
                      <a:pt x="12" y="1"/>
                    </a:cubicBezTo>
                    <a:cubicBezTo>
                      <a:pt x="8" y="0"/>
                      <a:pt x="3" y="2"/>
                      <a:pt x="2" y="6"/>
                    </a:cubicBezTo>
                    <a:cubicBezTo>
                      <a:pt x="0" y="10"/>
                      <a:pt x="3" y="15"/>
                      <a:pt x="7" y="16"/>
                    </a:cubicBezTo>
                    <a:cubicBezTo>
                      <a:pt x="11" y="18"/>
                      <a:pt x="15" y="15"/>
                      <a:pt x="1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6" name="Freeform 85"/>
              <p:cNvSpPr/>
              <p:nvPr/>
            </p:nvSpPr>
            <p:spPr bwMode="auto">
              <a:xfrm>
                <a:off x="5834063" y="3365501"/>
                <a:ext cx="50800" cy="50800"/>
              </a:xfrm>
              <a:custGeom>
                <a:avLst/>
                <a:gdLst>
                  <a:gd name="T0" fmla="*/ 1 w 17"/>
                  <a:gd name="T1" fmla="*/ 6 h 17"/>
                  <a:gd name="T2" fmla="*/ 6 w 17"/>
                  <a:gd name="T3" fmla="*/ 16 h 17"/>
                  <a:gd name="T4" fmla="*/ 16 w 17"/>
                  <a:gd name="T5" fmla="*/ 11 h 17"/>
                  <a:gd name="T6" fmla="*/ 11 w 17"/>
                  <a:gd name="T7" fmla="*/ 1 h 17"/>
                  <a:gd name="T8" fmla="*/ 1 w 17"/>
                  <a:gd name="T9" fmla="*/ 6 h 17"/>
                </a:gdLst>
                <a:ahLst/>
                <a:cxnLst>
                  <a:cxn ang="0">
                    <a:pos x="T0" y="T1"/>
                  </a:cxn>
                  <a:cxn ang="0">
                    <a:pos x="T2" y="T3"/>
                  </a:cxn>
                  <a:cxn ang="0">
                    <a:pos x="T4" y="T5"/>
                  </a:cxn>
                  <a:cxn ang="0">
                    <a:pos x="T6" y="T7"/>
                  </a:cxn>
                  <a:cxn ang="0">
                    <a:pos x="T8" y="T9"/>
                  </a:cxn>
                </a:cxnLst>
                <a:rect l="0" t="0" r="r" b="b"/>
                <a:pathLst>
                  <a:path w="17" h="17">
                    <a:moveTo>
                      <a:pt x="1" y="6"/>
                    </a:moveTo>
                    <a:cubicBezTo>
                      <a:pt x="0" y="10"/>
                      <a:pt x="2" y="14"/>
                      <a:pt x="6" y="16"/>
                    </a:cubicBezTo>
                    <a:cubicBezTo>
                      <a:pt x="10" y="17"/>
                      <a:pt x="15" y="15"/>
                      <a:pt x="16" y="11"/>
                    </a:cubicBezTo>
                    <a:cubicBezTo>
                      <a:pt x="17" y="7"/>
                      <a:pt x="15" y="2"/>
                      <a:pt x="11" y="1"/>
                    </a:cubicBezTo>
                    <a:cubicBezTo>
                      <a:pt x="7" y="0"/>
                      <a:pt x="2"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7" name="Freeform 86"/>
              <p:cNvSpPr/>
              <p:nvPr/>
            </p:nvSpPr>
            <p:spPr bwMode="auto">
              <a:xfrm>
                <a:off x="5905500" y="3459163"/>
                <a:ext cx="53975" cy="53975"/>
              </a:xfrm>
              <a:custGeom>
                <a:avLst/>
                <a:gdLst>
                  <a:gd name="T0" fmla="*/ 11 w 18"/>
                  <a:gd name="T1" fmla="*/ 2 h 18"/>
                  <a:gd name="T2" fmla="*/ 2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2" y="7"/>
                    </a:cubicBezTo>
                    <a:cubicBezTo>
                      <a:pt x="0" y="11"/>
                      <a:pt x="2" y="15"/>
                      <a:pt x="6" y="17"/>
                    </a:cubicBezTo>
                    <a:cubicBezTo>
                      <a:pt x="10" y="18"/>
                      <a:pt x="15" y="16"/>
                      <a:pt x="16" y="12"/>
                    </a:cubicBezTo>
                    <a:cubicBezTo>
                      <a:pt x="18" y="8"/>
                      <a:pt x="16"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8" name="Freeform 87"/>
              <p:cNvSpPr/>
              <p:nvPr/>
            </p:nvSpPr>
            <p:spPr bwMode="auto">
              <a:xfrm>
                <a:off x="6008688" y="3444876"/>
                <a:ext cx="42863" cy="17463"/>
              </a:xfrm>
              <a:custGeom>
                <a:avLst/>
                <a:gdLst>
                  <a:gd name="T0" fmla="*/ 4 w 14"/>
                  <a:gd name="T1" fmla="*/ 4 h 6"/>
                  <a:gd name="T2" fmla="*/ 14 w 14"/>
                  <a:gd name="T3" fmla="*/ 0 h 6"/>
                  <a:gd name="T4" fmla="*/ 2 w 14"/>
                  <a:gd name="T5" fmla="*/ 0 h 6"/>
                  <a:gd name="T6" fmla="*/ 0 w 14"/>
                  <a:gd name="T7" fmla="*/ 0 h 6"/>
                  <a:gd name="T8" fmla="*/ 4 w 14"/>
                  <a:gd name="T9" fmla="*/ 4 h 6"/>
                </a:gdLst>
                <a:ahLst/>
                <a:cxnLst>
                  <a:cxn ang="0">
                    <a:pos x="T0" y="T1"/>
                  </a:cxn>
                  <a:cxn ang="0">
                    <a:pos x="T2" y="T3"/>
                  </a:cxn>
                  <a:cxn ang="0">
                    <a:pos x="T4" y="T5"/>
                  </a:cxn>
                  <a:cxn ang="0">
                    <a:pos x="T6" y="T7"/>
                  </a:cxn>
                  <a:cxn ang="0">
                    <a:pos x="T8" y="T9"/>
                  </a:cxn>
                </a:cxnLst>
                <a:rect l="0" t="0" r="r" b="b"/>
                <a:pathLst>
                  <a:path w="14" h="6">
                    <a:moveTo>
                      <a:pt x="4" y="4"/>
                    </a:moveTo>
                    <a:cubicBezTo>
                      <a:pt x="8" y="6"/>
                      <a:pt x="12" y="4"/>
                      <a:pt x="14" y="0"/>
                    </a:cubicBezTo>
                    <a:cubicBezTo>
                      <a:pt x="2" y="0"/>
                      <a:pt x="2" y="0"/>
                      <a:pt x="2" y="0"/>
                    </a:cubicBezTo>
                    <a:cubicBezTo>
                      <a:pt x="1" y="0"/>
                      <a:pt x="1" y="0"/>
                      <a:pt x="0" y="0"/>
                    </a:cubicBezTo>
                    <a:cubicBezTo>
                      <a:pt x="0" y="2"/>
                      <a:pt x="2" y="4"/>
                      <a:pt x="4"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9" name="Freeform 88"/>
              <p:cNvSpPr/>
              <p:nvPr/>
            </p:nvSpPr>
            <p:spPr bwMode="auto">
              <a:xfrm>
                <a:off x="5824538" y="3465513"/>
                <a:ext cx="53975" cy="53975"/>
              </a:xfrm>
              <a:custGeom>
                <a:avLst/>
                <a:gdLst>
                  <a:gd name="T0" fmla="*/ 11 w 18"/>
                  <a:gd name="T1" fmla="*/ 2 h 18"/>
                  <a:gd name="T2" fmla="*/ 1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1" y="7"/>
                    </a:cubicBezTo>
                    <a:cubicBezTo>
                      <a:pt x="0" y="11"/>
                      <a:pt x="2" y="15"/>
                      <a:pt x="6" y="17"/>
                    </a:cubicBezTo>
                    <a:cubicBezTo>
                      <a:pt x="10" y="18"/>
                      <a:pt x="15" y="16"/>
                      <a:pt x="16" y="12"/>
                    </a:cubicBezTo>
                    <a:cubicBezTo>
                      <a:pt x="18" y="8"/>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0" name="Freeform 89"/>
              <p:cNvSpPr/>
              <p:nvPr/>
            </p:nvSpPr>
            <p:spPr bwMode="auto">
              <a:xfrm>
                <a:off x="5902325" y="3381376"/>
                <a:ext cx="52388" cy="50800"/>
              </a:xfrm>
              <a:custGeom>
                <a:avLst/>
                <a:gdLst>
                  <a:gd name="T0" fmla="*/ 12 w 17"/>
                  <a:gd name="T1" fmla="*/ 1 h 17"/>
                  <a:gd name="T2" fmla="*/ 2 w 17"/>
                  <a:gd name="T3" fmla="*/ 6 h 17"/>
                  <a:gd name="T4" fmla="*/ 6 w 17"/>
                  <a:gd name="T5" fmla="*/ 16 h 17"/>
                  <a:gd name="T6" fmla="*/ 16 w 17"/>
                  <a:gd name="T7" fmla="*/ 11 h 17"/>
                  <a:gd name="T8" fmla="*/ 17 w 17"/>
                  <a:gd name="T9" fmla="*/ 8 h 17"/>
                  <a:gd name="T10" fmla="*/ 15 w 17"/>
                  <a:gd name="T11" fmla="*/ 4 h 17"/>
                  <a:gd name="T12" fmla="*/ 12 w 1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2" y="1"/>
                    </a:moveTo>
                    <a:cubicBezTo>
                      <a:pt x="7" y="0"/>
                      <a:pt x="3" y="2"/>
                      <a:pt x="2" y="6"/>
                    </a:cubicBezTo>
                    <a:cubicBezTo>
                      <a:pt x="0" y="10"/>
                      <a:pt x="2" y="14"/>
                      <a:pt x="6" y="16"/>
                    </a:cubicBezTo>
                    <a:cubicBezTo>
                      <a:pt x="11" y="17"/>
                      <a:pt x="15" y="15"/>
                      <a:pt x="16" y="11"/>
                    </a:cubicBezTo>
                    <a:cubicBezTo>
                      <a:pt x="17" y="10"/>
                      <a:pt x="17" y="9"/>
                      <a:pt x="17" y="8"/>
                    </a:cubicBezTo>
                    <a:cubicBezTo>
                      <a:pt x="16" y="7"/>
                      <a:pt x="16" y="5"/>
                      <a:pt x="15" y="4"/>
                    </a:cubicBezTo>
                    <a:cubicBezTo>
                      <a:pt x="15" y="3"/>
                      <a:pt x="13"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1" name="Freeform 90"/>
              <p:cNvSpPr/>
              <p:nvPr/>
            </p:nvSpPr>
            <p:spPr bwMode="auto">
              <a:xfrm>
                <a:off x="5784850" y="3257551"/>
                <a:ext cx="46038" cy="50800"/>
              </a:xfrm>
              <a:custGeom>
                <a:avLst/>
                <a:gdLst>
                  <a:gd name="T0" fmla="*/ 3 w 15"/>
                  <a:gd name="T1" fmla="*/ 16 h 17"/>
                  <a:gd name="T2" fmla="*/ 13 w 15"/>
                  <a:gd name="T3" fmla="*/ 11 h 17"/>
                  <a:gd name="T4" fmla="*/ 8 w 15"/>
                  <a:gd name="T5" fmla="*/ 1 h 17"/>
                  <a:gd name="T6" fmla="*/ 0 w 15"/>
                  <a:gd name="T7" fmla="*/ 3 h 17"/>
                  <a:gd name="T8" fmla="*/ 0 w 15"/>
                  <a:gd name="T9" fmla="*/ 14 h 17"/>
                  <a:gd name="T10" fmla="*/ 3 w 15"/>
                  <a:gd name="T11" fmla="*/ 16 h 17"/>
                </a:gdLst>
                <a:ahLst/>
                <a:cxnLst>
                  <a:cxn ang="0">
                    <a:pos x="T0" y="T1"/>
                  </a:cxn>
                  <a:cxn ang="0">
                    <a:pos x="T2" y="T3"/>
                  </a:cxn>
                  <a:cxn ang="0">
                    <a:pos x="T4" y="T5"/>
                  </a:cxn>
                  <a:cxn ang="0">
                    <a:pos x="T6" y="T7"/>
                  </a:cxn>
                  <a:cxn ang="0">
                    <a:pos x="T8" y="T9"/>
                  </a:cxn>
                  <a:cxn ang="0">
                    <a:pos x="T10" y="T11"/>
                  </a:cxn>
                </a:cxnLst>
                <a:rect l="0" t="0" r="r" b="b"/>
                <a:pathLst>
                  <a:path w="15" h="17">
                    <a:moveTo>
                      <a:pt x="3" y="16"/>
                    </a:moveTo>
                    <a:cubicBezTo>
                      <a:pt x="7" y="17"/>
                      <a:pt x="12" y="15"/>
                      <a:pt x="13" y="11"/>
                    </a:cubicBezTo>
                    <a:cubicBezTo>
                      <a:pt x="15" y="7"/>
                      <a:pt x="13" y="2"/>
                      <a:pt x="8" y="1"/>
                    </a:cubicBezTo>
                    <a:cubicBezTo>
                      <a:pt x="5" y="0"/>
                      <a:pt x="2" y="1"/>
                      <a:pt x="0" y="3"/>
                    </a:cubicBezTo>
                    <a:cubicBezTo>
                      <a:pt x="0" y="14"/>
                      <a:pt x="0" y="14"/>
                      <a:pt x="0" y="14"/>
                    </a:cubicBezTo>
                    <a:cubicBezTo>
                      <a:pt x="1" y="15"/>
                      <a:pt x="2" y="15"/>
                      <a:pt x="3"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2" name="Freeform 91"/>
              <p:cNvSpPr/>
              <p:nvPr/>
            </p:nvSpPr>
            <p:spPr bwMode="auto">
              <a:xfrm>
                <a:off x="5902325" y="3552826"/>
                <a:ext cx="55563" cy="38100"/>
              </a:xfrm>
              <a:custGeom>
                <a:avLst/>
                <a:gdLst>
                  <a:gd name="T0" fmla="*/ 11 w 18"/>
                  <a:gd name="T1" fmla="*/ 1 h 13"/>
                  <a:gd name="T2" fmla="*/ 1 w 18"/>
                  <a:gd name="T3" fmla="*/ 6 h 13"/>
                  <a:gd name="T4" fmla="*/ 2 w 18"/>
                  <a:gd name="T5" fmla="*/ 13 h 13"/>
                  <a:gd name="T6" fmla="*/ 15 w 18"/>
                  <a:gd name="T7" fmla="*/ 13 h 13"/>
                  <a:gd name="T8" fmla="*/ 16 w 18"/>
                  <a:gd name="T9" fmla="*/ 11 h 13"/>
                  <a:gd name="T10" fmla="*/ 11 w 18"/>
                  <a:gd name="T11" fmla="*/ 1 h 13"/>
                </a:gdLst>
                <a:ahLst/>
                <a:cxnLst>
                  <a:cxn ang="0">
                    <a:pos x="T0" y="T1"/>
                  </a:cxn>
                  <a:cxn ang="0">
                    <a:pos x="T2" y="T3"/>
                  </a:cxn>
                  <a:cxn ang="0">
                    <a:pos x="T4" y="T5"/>
                  </a:cxn>
                  <a:cxn ang="0">
                    <a:pos x="T6" y="T7"/>
                  </a:cxn>
                  <a:cxn ang="0">
                    <a:pos x="T8" y="T9"/>
                  </a:cxn>
                  <a:cxn ang="0">
                    <a:pos x="T10" y="T11"/>
                  </a:cxn>
                </a:cxnLst>
                <a:rect l="0" t="0" r="r" b="b"/>
                <a:pathLst>
                  <a:path w="18" h="13">
                    <a:moveTo>
                      <a:pt x="11" y="1"/>
                    </a:moveTo>
                    <a:cubicBezTo>
                      <a:pt x="7" y="0"/>
                      <a:pt x="3" y="2"/>
                      <a:pt x="1" y="6"/>
                    </a:cubicBezTo>
                    <a:cubicBezTo>
                      <a:pt x="0" y="8"/>
                      <a:pt x="1" y="11"/>
                      <a:pt x="2" y="13"/>
                    </a:cubicBezTo>
                    <a:cubicBezTo>
                      <a:pt x="15" y="13"/>
                      <a:pt x="15" y="13"/>
                      <a:pt x="15" y="13"/>
                    </a:cubicBezTo>
                    <a:cubicBezTo>
                      <a:pt x="15" y="12"/>
                      <a:pt x="16" y="12"/>
                      <a:pt x="16" y="11"/>
                    </a:cubicBezTo>
                    <a:cubicBezTo>
                      <a:pt x="18"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3" name="Freeform 92"/>
              <p:cNvSpPr/>
              <p:nvPr/>
            </p:nvSpPr>
            <p:spPr bwMode="auto">
              <a:xfrm>
                <a:off x="5857875" y="3419476"/>
                <a:ext cx="53975" cy="53975"/>
              </a:xfrm>
              <a:custGeom>
                <a:avLst/>
                <a:gdLst>
                  <a:gd name="T0" fmla="*/ 11 w 18"/>
                  <a:gd name="T1" fmla="*/ 2 h 18"/>
                  <a:gd name="T2" fmla="*/ 2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2" y="7"/>
                    </a:cubicBezTo>
                    <a:cubicBezTo>
                      <a:pt x="0" y="11"/>
                      <a:pt x="2" y="15"/>
                      <a:pt x="6" y="17"/>
                    </a:cubicBezTo>
                    <a:cubicBezTo>
                      <a:pt x="10" y="18"/>
                      <a:pt x="15" y="16"/>
                      <a:pt x="16" y="12"/>
                    </a:cubicBezTo>
                    <a:cubicBezTo>
                      <a:pt x="18" y="8"/>
                      <a:pt x="16"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4" name="Freeform 93"/>
              <p:cNvSpPr/>
              <p:nvPr/>
            </p:nvSpPr>
            <p:spPr bwMode="auto">
              <a:xfrm>
                <a:off x="5784850" y="3489326"/>
                <a:ext cx="42863" cy="50800"/>
              </a:xfrm>
              <a:custGeom>
                <a:avLst/>
                <a:gdLst>
                  <a:gd name="T0" fmla="*/ 13 w 14"/>
                  <a:gd name="T1" fmla="*/ 11 h 17"/>
                  <a:gd name="T2" fmla="*/ 8 w 14"/>
                  <a:gd name="T3" fmla="*/ 1 h 17"/>
                  <a:gd name="T4" fmla="*/ 0 w 14"/>
                  <a:gd name="T5" fmla="*/ 2 h 17"/>
                  <a:gd name="T6" fmla="*/ 0 w 14"/>
                  <a:gd name="T7" fmla="*/ 11 h 17"/>
                  <a:gd name="T8" fmla="*/ 1 w 14"/>
                  <a:gd name="T9" fmla="*/ 14 h 17"/>
                  <a:gd name="T10" fmla="*/ 3 w 14"/>
                  <a:gd name="T11" fmla="*/ 15 h 17"/>
                  <a:gd name="T12" fmla="*/ 13 w 14"/>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3" y="11"/>
                    </a:moveTo>
                    <a:cubicBezTo>
                      <a:pt x="14" y="6"/>
                      <a:pt x="12" y="2"/>
                      <a:pt x="8" y="1"/>
                    </a:cubicBezTo>
                    <a:cubicBezTo>
                      <a:pt x="5" y="0"/>
                      <a:pt x="2" y="0"/>
                      <a:pt x="0" y="2"/>
                    </a:cubicBezTo>
                    <a:cubicBezTo>
                      <a:pt x="0" y="11"/>
                      <a:pt x="0" y="11"/>
                      <a:pt x="0" y="11"/>
                    </a:cubicBezTo>
                    <a:cubicBezTo>
                      <a:pt x="0" y="12"/>
                      <a:pt x="0" y="13"/>
                      <a:pt x="1" y="14"/>
                    </a:cubicBezTo>
                    <a:cubicBezTo>
                      <a:pt x="1" y="15"/>
                      <a:pt x="2" y="15"/>
                      <a:pt x="3" y="15"/>
                    </a:cubicBezTo>
                    <a:cubicBezTo>
                      <a:pt x="7" y="17"/>
                      <a:pt x="12" y="15"/>
                      <a:pt x="13"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5" name="Freeform 94"/>
              <p:cNvSpPr/>
              <p:nvPr/>
            </p:nvSpPr>
            <p:spPr bwMode="auto">
              <a:xfrm>
                <a:off x="5872163" y="3503613"/>
                <a:ext cx="52388"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6" name="Freeform 95"/>
              <p:cNvSpPr/>
              <p:nvPr/>
            </p:nvSpPr>
            <p:spPr bwMode="auto">
              <a:xfrm>
                <a:off x="6053138" y="3444876"/>
                <a:ext cx="52388" cy="41275"/>
              </a:xfrm>
              <a:custGeom>
                <a:avLst/>
                <a:gdLst>
                  <a:gd name="T0" fmla="*/ 6 w 17"/>
                  <a:gd name="T1" fmla="*/ 13 h 14"/>
                  <a:gd name="T2" fmla="*/ 16 w 17"/>
                  <a:gd name="T3" fmla="*/ 8 h 14"/>
                  <a:gd name="T4" fmla="*/ 15 w 17"/>
                  <a:gd name="T5" fmla="*/ 0 h 14"/>
                  <a:gd name="T6" fmla="*/ 3 w 17"/>
                  <a:gd name="T7" fmla="*/ 0 h 14"/>
                  <a:gd name="T8" fmla="*/ 2 w 17"/>
                  <a:gd name="T9" fmla="*/ 3 h 14"/>
                  <a:gd name="T10" fmla="*/ 6 w 17"/>
                  <a:gd name="T11" fmla="*/ 13 h 14"/>
                </a:gdLst>
                <a:ahLst/>
                <a:cxnLst>
                  <a:cxn ang="0">
                    <a:pos x="T0" y="T1"/>
                  </a:cxn>
                  <a:cxn ang="0">
                    <a:pos x="T2" y="T3"/>
                  </a:cxn>
                  <a:cxn ang="0">
                    <a:pos x="T4" y="T5"/>
                  </a:cxn>
                  <a:cxn ang="0">
                    <a:pos x="T6" y="T7"/>
                  </a:cxn>
                  <a:cxn ang="0">
                    <a:pos x="T8" y="T9"/>
                  </a:cxn>
                  <a:cxn ang="0">
                    <a:pos x="T10" y="T11"/>
                  </a:cxn>
                </a:cxnLst>
                <a:rect l="0" t="0" r="r" b="b"/>
                <a:pathLst>
                  <a:path w="17" h="14">
                    <a:moveTo>
                      <a:pt x="6" y="13"/>
                    </a:moveTo>
                    <a:cubicBezTo>
                      <a:pt x="11" y="14"/>
                      <a:pt x="15" y="12"/>
                      <a:pt x="16" y="8"/>
                    </a:cubicBezTo>
                    <a:cubicBezTo>
                      <a:pt x="17" y="5"/>
                      <a:pt x="17" y="2"/>
                      <a:pt x="15" y="0"/>
                    </a:cubicBezTo>
                    <a:cubicBezTo>
                      <a:pt x="3" y="0"/>
                      <a:pt x="3" y="0"/>
                      <a:pt x="3" y="0"/>
                    </a:cubicBezTo>
                    <a:cubicBezTo>
                      <a:pt x="2" y="1"/>
                      <a:pt x="2" y="2"/>
                      <a:pt x="2" y="3"/>
                    </a:cubicBezTo>
                    <a:cubicBezTo>
                      <a:pt x="0" y="7"/>
                      <a:pt x="2" y="11"/>
                      <a:pt x="6" y="1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4" name="组合 103"/>
            <p:cNvGrpSpPr/>
            <p:nvPr/>
          </p:nvGrpSpPr>
          <p:grpSpPr>
            <a:xfrm>
              <a:off x="6195060" y="1314450"/>
              <a:ext cx="1981200" cy="2415846"/>
              <a:chOff x="5784850" y="3049588"/>
              <a:chExt cx="622301" cy="758826"/>
            </a:xfrm>
          </p:grpSpPr>
          <p:sp>
            <p:nvSpPr>
              <p:cNvPr id="13" name="Freeform 5"/>
              <p:cNvSpPr/>
              <p:nvPr/>
            </p:nvSpPr>
            <p:spPr bwMode="auto">
              <a:xfrm>
                <a:off x="6394450" y="3700463"/>
                <a:ext cx="12700" cy="41275"/>
              </a:xfrm>
              <a:custGeom>
                <a:avLst/>
                <a:gdLst>
                  <a:gd name="T0" fmla="*/ 1 w 4"/>
                  <a:gd name="T1" fmla="*/ 5 h 14"/>
                  <a:gd name="T2" fmla="*/ 4 w 4"/>
                  <a:gd name="T3" fmla="*/ 14 h 14"/>
                  <a:gd name="T4" fmla="*/ 4 w 4"/>
                  <a:gd name="T5" fmla="*/ 14 h 14"/>
                  <a:gd name="T6" fmla="*/ 4 w 4"/>
                  <a:gd name="T7" fmla="*/ 0 h 14"/>
                  <a:gd name="T8" fmla="*/ 1 w 4"/>
                  <a:gd name="T9" fmla="*/ 5 h 14"/>
                </a:gdLst>
                <a:ahLst/>
                <a:cxnLst>
                  <a:cxn ang="0">
                    <a:pos x="T0" y="T1"/>
                  </a:cxn>
                  <a:cxn ang="0">
                    <a:pos x="T2" y="T3"/>
                  </a:cxn>
                  <a:cxn ang="0">
                    <a:pos x="T4" y="T5"/>
                  </a:cxn>
                  <a:cxn ang="0">
                    <a:pos x="T6" y="T7"/>
                  </a:cxn>
                  <a:cxn ang="0">
                    <a:pos x="T8" y="T9"/>
                  </a:cxn>
                </a:cxnLst>
                <a:rect l="0" t="0" r="r" b="b"/>
                <a:pathLst>
                  <a:path w="4" h="14">
                    <a:moveTo>
                      <a:pt x="1" y="5"/>
                    </a:moveTo>
                    <a:cubicBezTo>
                      <a:pt x="0" y="8"/>
                      <a:pt x="1" y="12"/>
                      <a:pt x="4" y="14"/>
                    </a:cubicBezTo>
                    <a:cubicBezTo>
                      <a:pt x="4" y="14"/>
                      <a:pt x="4" y="14"/>
                      <a:pt x="4" y="14"/>
                    </a:cubicBezTo>
                    <a:cubicBezTo>
                      <a:pt x="4" y="0"/>
                      <a:pt x="4" y="0"/>
                      <a:pt x="4" y="0"/>
                    </a:cubicBezTo>
                    <a:cubicBezTo>
                      <a:pt x="3" y="1"/>
                      <a:pt x="2" y="3"/>
                      <a:pt x="1" y="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6389688" y="3163888"/>
                <a:ext cx="17463" cy="46038"/>
              </a:xfrm>
              <a:custGeom>
                <a:avLst/>
                <a:gdLst>
                  <a:gd name="T0" fmla="*/ 1 w 6"/>
                  <a:gd name="T1" fmla="*/ 5 h 15"/>
                  <a:gd name="T2" fmla="*/ 6 w 6"/>
                  <a:gd name="T3" fmla="*/ 15 h 15"/>
                  <a:gd name="T4" fmla="*/ 6 w 6"/>
                  <a:gd name="T5" fmla="*/ 15 h 15"/>
                  <a:gd name="T6" fmla="*/ 6 w 6"/>
                  <a:gd name="T7" fmla="*/ 0 h 15"/>
                  <a:gd name="T8" fmla="*/ 1 w 6"/>
                  <a:gd name="T9" fmla="*/ 5 h 15"/>
                </a:gdLst>
                <a:ahLst/>
                <a:cxnLst>
                  <a:cxn ang="0">
                    <a:pos x="T0" y="T1"/>
                  </a:cxn>
                  <a:cxn ang="0">
                    <a:pos x="T2" y="T3"/>
                  </a:cxn>
                  <a:cxn ang="0">
                    <a:pos x="T4" y="T5"/>
                  </a:cxn>
                  <a:cxn ang="0">
                    <a:pos x="T6" y="T7"/>
                  </a:cxn>
                  <a:cxn ang="0">
                    <a:pos x="T8" y="T9"/>
                  </a:cxn>
                </a:cxnLst>
                <a:rect l="0" t="0" r="r" b="b"/>
                <a:pathLst>
                  <a:path w="6" h="15">
                    <a:moveTo>
                      <a:pt x="1" y="5"/>
                    </a:moveTo>
                    <a:cubicBezTo>
                      <a:pt x="0" y="9"/>
                      <a:pt x="2" y="13"/>
                      <a:pt x="6" y="15"/>
                    </a:cubicBezTo>
                    <a:cubicBezTo>
                      <a:pt x="6" y="15"/>
                      <a:pt x="6" y="15"/>
                      <a:pt x="6" y="15"/>
                    </a:cubicBezTo>
                    <a:cubicBezTo>
                      <a:pt x="6" y="0"/>
                      <a:pt x="6" y="0"/>
                      <a:pt x="6" y="0"/>
                    </a:cubicBezTo>
                    <a:cubicBezTo>
                      <a:pt x="4" y="0"/>
                      <a:pt x="2" y="2"/>
                      <a:pt x="1" y="5"/>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6350000" y="3055938"/>
                <a:ext cx="50800" cy="47625"/>
              </a:xfrm>
              <a:custGeom>
                <a:avLst/>
                <a:gdLst>
                  <a:gd name="T0" fmla="*/ 2 w 17"/>
                  <a:gd name="T1" fmla="*/ 4 h 16"/>
                  <a:gd name="T2" fmla="*/ 7 w 17"/>
                  <a:gd name="T3" fmla="*/ 14 h 16"/>
                  <a:gd name="T4" fmla="*/ 17 w 17"/>
                  <a:gd name="T5" fmla="*/ 9 h 16"/>
                  <a:gd name="T6" fmla="*/ 6 w 17"/>
                  <a:gd name="T7" fmla="*/ 0 h 16"/>
                  <a:gd name="T8" fmla="*/ 2 w 17"/>
                  <a:gd name="T9" fmla="*/ 4 h 16"/>
                </a:gdLst>
                <a:ahLst/>
                <a:cxnLst>
                  <a:cxn ang="0">
                    <a:pos x="T0" y="T1"/>
                  </a:cxn>
                  <a:cxn ang="0">
                    <a:pos x="T2" y="T3"/>
                  </a:cxn>
                  <a:cxn ang="0">
                    <a:pos x="T4" y="T5"/>
                  </a:cxn>
                  <a:cxn ang="0">
                    <a:pos x="T6" y="T7"/>
                  </a:cxn>
                  <a:cxn ang="0">
                    <a:pos x="T8" y="T9"/>
                  </a:cxn>
                </a:cxnLst>
                <a:rect l="0" t="0" r="r" b="b"/>
                <a:pathLst>
                  <a:path w="17" h="16">
                    <a:moveTo>
                      <a:pt x="2" y="4"/>
                    </a:moveTo>
                    <a:cubicBezTo>
                      <a:pt x="0" y="8"/>
                      <a:pt x="3" y="13"/>
                      <a:pt x="7" y="14"/>
                    </a:cubicBezTo>
                    <a:cubicBezTo>
                      <a:pt x="11" y="16"/>
                      <a:pt x="15" y="13"/>
                      <a:pt x="17" y="9"/>
                    </a:cubicBezTo>
                    <a:cubicBezTo>
                      <a:pt x="14" y="5"/>
                      <a:pt x="10" y="2"/>
                      <a:pt x="6" y="0"/>
                    </a:cubicBezTo>
                    <a:cubicBezTo>
                      <a:pt x="4" y="0"/>
                      <a:pt x="3" y="2"/>
                      <a:pt x="2" y="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6403975" y="3411538"/>
                <a:ext cx="3175" cy="23813"/>
              </a:xfrm>
              <a:custGeom>
                <a:avLst/>
                <a:gdLst>
                  <a:gd name="T0" fmla="*/ 1 w 1"/>
                  <a:gd name="T1" fmla="*/ 8 h 8"/>
                  <a:gd name="T2" fmla="*/ 1 w 1"/>
                  <a:gd name="T3" fmla="*/ 0 h 8"/>
                  <a:gd name="T4" fmla="*/ 1 w 1"/>
                  <a:gd name="T5" fmla="*/ 2 h 8"/>
                  <a:gd name="T6" fmla="*/ 1 w 1"/>
                  <a:gd name="T7" fmla="*/ 8 h 8"/>
                </a:gdLst>
                <a:ahLst/>
                <a:cxnLst>
                  <a:cxn ang="0">
                    <a:pos x="T0" y="T1"/>
                  </a:cxn>
                  <a:cxn ang="0">
                    <a:pos x="T2" y="T3"/>
                  </a:cxn>
                  <a:cxn ang="0">
                    <a:pos x="T4" y="T5"/>
                  </a:cxn>
                  <a:cxn ang="0">
                    <a:pos x="T6" y="T7"/>
                  </a:cxn>
                </a:cxnLst>
                <a:rect l="0" t="0" r="r" b="b"/>
                <a:pathLst>
                  <a:path w="1" h="8">
                    <a:moveTo>
                      <a:pt x="1" y="8"/>
                    </a:moveTo>
                    <a:cubicBezTo>
                      <a:pt x="1" y="0"/>
                      <a:pt x="1" y="0"/>
                      <a:pt x="1" y="0"/>
                    </a:cubicBezTo>
                    <a:cubicBezTo>
                      <a:pt x="1" y="1"/>
                      <a:pt x="1" y="1"/>
                      <a:pt x="1" y="2"/>
                    </a:cubicBezTo>
                    <a:cubicBezTo>
                      <a:pt x="0" y="4"/>
                      <a:pt x="1" y="6"/>
                      <a:pt x="1" y="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6296025" y="3049588"/>
                <a:ext cx="41275" cy="17463"/>
              </a:xfrm>
              <a:custGeom>
                <a:avLst/>
                <a:gdLst>
                  <a:gd name="T0" fmla="*/ 0 w 14"/>
                  <a:gd name="T1" fmla="*/ 1 h 6"/>
                  <a:gd name="T2" fmla="*/ 4 w 14"/>
                  <a:gd name="T3" fmla="*/ 5 h 6"/>
                  <a:gd name="T4" fmla="*/ 14 w 14"/>
                  <a:gd name="T5" fmla="*/ 0 h 6"/>
                  <a:gd name="T6" fmla="*/ 14 w 14"/>
                  <a:gd name="T7" fmla="*/ 0 h 6"/>
                  <a:gd name="T8" fmla="*/ 7 w 14"/>
                  <a:gd name="T9" fmla="*/ 0 h 6"/>
                  <a:gd name="T10" fmla="*/ 0 w 14"/>
                  <a:gd name="T11" fmla="*/ 1 h 6"/>
                </a:gdLst>
                <a:ahLst/>
                <a:cxnLst>
                  <a:cxn ang="0">
                    <a:pos x="T0" y="T1"/>
                  </a:cxn>
                  <a:cxn ang="0">
                    <a:pos x="T2" y="T3"/>
                  </a:cxn>
                  <a:cxn ang="0">
                    <a:pos x="T4" y="T5"/>
                  </a:cxn>
                  <a:cxn ang="0">
                    <a:pos x="T6" y="T7"/>
                  </a:cxn>
                  <a:cxn ang="0">
                    <a:pos x="T8" y="T9"/>
                  </a:cxn>
                  <a:cxn ang="0">
                    <a:pos x="T10" y="T11"/>
                  </a:cxn>
                </a:cxnLst>
                <a:rect l="0" t="0" r="r" b="b"/>
                <a:pathLst>
                  <a:path w="14" h="6">
                    <a:moveTo>
                      <a:pt x="0" y="1"/>
                    </a:moveTo>
                    <a:cubicBezTo>
                      <a:pt x="1" y="3"/>
                      <a:pt x="2" y="4"/>
                      <a:pt x="4" y="5"/>
                    </a:cubicBezTo>
                    <a:cubicBezTo>
                      <a:pt x="9" y="6"/>
                      <a:pt x="13" y="4"/>
                      <a:pt x="14" y="0"/>
                    </a:cubicBezTo>
                    <a:cubicBezTo>
                      <a:pt x="14" y="0"/>
                      <a:pt x="14" y="0"/>
                      <a:pt x="14" y="0"/>
                    </a:cubicBezTo>
                    <a:cubicBezTo>
                      <a:pt x="7" y="0"/>
                      <a:pt x="7" y="0"/>
                      <a:pt x="7" y="0"/>
                    </a:cubicBezTo>
                    <a:cubicBezTo>
                      <a:pt x="5" y="0"/>
                      <a:pt x="2" y="0"/>
                      <a:pt x="0"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6367463" y="3441701"/>
                <a:ext cx="39688" cy="50800"/>
              </a:xfrm>
              <a:custGeom>
                <a:avLst/>
                <a:gdLst>
                  <a:gd name="T0" fmla="*/ 2 w 13"/>
                  <a:gd name="T1" fmla="*/ 6 h 17"/>
                  <a:gd name="T2" fmla="*/ 7 w 13"/>
                  <a:gd name="T3" fmla="*/ 16 h 17"/>
                  <a:gd name="T4" fmla="*/ 13 w 13"/>
                  <a:gd name="T5" fmla="*/ 15 h 17"/>
                  <a:gd name="T6" fmla="*/ 13 w 13"/>
                  <a:gd name="T7" fmla="*/ 3 h 17"/>
                  <a:gd name="T8" fmla="*/ 12 w 13"/>
                  <a:gd name="T9" fmla="*/ 2 h 17"/>
                  <a:gd name="T10" fmla="*/ 2 w 13"/>
                  <a:gd name="T11" fmla="*/ 6 h 17"/>
                </a:gdLst>
                <a:ahLst/>
                <a:cxnLst>
                  <a:cxn ang="0">
                    <a:pos x="T0" y="T1"/>
                  </a:cxn>
                  <a:cxn ang="0">
                    <a:pos x="T2" y="T3"/>
                  </a:cxn>
                  <a:cxn ang="0">
                    <a:pos x="T4" y="T5"/>
                  </a:cxn>
                  <a:cxn ang="0">
                    <a:pos x="T6" y="T7"/>
                  </a:cxn>
                  <a:cxn ang="0">
                    <a:pos x="T8" y="T9"/>
                  </a:cxn>
                  <a:cxn ang="0">
                    <a:pos x="T10" y="T11"/>
                  </a:cxn>
                </a:cxnLst>
                <a:rect l="0" t="0" r="r" b="b"/>
                <a:pathLst>
                  <a:path w="13" h="17">
                    <a:moveTo>
                      <a:pt x="2" y="6"/>
                    </a:moveTo>
                    <a:cubicBezTo>
                      <a:pt x="0" y="11"/>
                      <a:pt x="2" y="15"/>
                      <a:pt x="7" y="16"/>
                    </a:cubicBezTo>
                    <a:cubicBezTo>
                      <a:pt x="9" y="17"/>
                      <a:pt x="12" y="17"/>
                      <a:pt x="13" y="15"/>
                    </a:cubicBezTo>
                    <a:cubicBezTo>
                      <a:pt x="13" y="3"/>
                      <a:pt x="13" y="3"/>
                      <a:pt x="13" y="3"/>
                    </a:cubicBezTo>
                    <a:cubicBezTo>
                      <a:pt x="13" y="2"/>
                      <a:pt x="12" y="2"/>
                      <a:pt x="12" y="2"/>
                    </a:cubicBezTo>
                    <a:cubicBezTo>
                      <a:pt x="8" y="0"/>
                      <a:pt x="3" y="2"/>
                      <a:pt x="2"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6380163" y="3552826"/>
                <a:ext cx="26988" cy="47625"/>
              </a:xfrm>
              <a:custGeom>
                <a:avLst/>
                <a:gdLst>
                  <a:gd name="T0" fmla="*/ 1 w 9"/>
                  <a:gd name="T1" fmla="*/ 6 h 16"/>
                  <a:gd name="T2" fmla="*/ 6 w 9"/>
                  <a:gd name="T3" fmla="*/ 16 h 16"/>
                  <a:gd name="T4" fmla="*/ 9 w 9"/>
                  <a:gd name="T5" fmla="*/ 16 h 16"/>
                  <a:gd name="T6" fmla="*/ 9 w 9"/>
                  <a:gd name="T7" fmla="*/ 1 h 16"/>
                  <a:gd name="T8" fmla="*/ 1 w 9"/>
                  <a:gd name="T9" fmla="*/ 6 h 16"/>
                </a:gdLst>
                <a:ahLst/>
                <a:cxnLst>
                  <a:cxn ang="0">
                    <a:pos x="T0" y="T1"/>
                  </a:cxn>
                  <a:cxn ang="0">
                    <a:pos x="T2" y="T3"/>
                  </a:cxn>
                  <a:cxn ang="0">
                    <a:pos x="T4" y="T5"/>
                  </a:cxn>
                  <a:cxn ang="0">
                    <a:pos x="T6" y="T7"/>
                  </a:cxn>
                  <a:cxn ang="0">
                    <a:pos x="T8" y="T9"/>
                  </a:cxn>
                </a:cxnLst>
                <a:rect l="0" t="0" r="r" b="b"/>
                <a:pathLst>
                  <a:path w="9" h="16">
                    <a:moveTo>
                      <a:pt x="1" y="6"/>
                    </a:moveTo>
                    <a:cubicBezTo>
                      <a:pt x="0" y="10"/>
                      <a:pt x="2" y="14"/>
                      <a:pt x="6" y="16"/>
                    </a:cubicBezTo>
                    <a:cubicBezTo>
                      <a:pt x="7" y="16"/>
                      <a:pt x="8" y="16"/>
                      <a:pt x="9" y="16"/>
                    </a:cubicBezTo>
                    <a:cubicBezTo>
                      <a:pt x="9" y="1"/>
                      <a:pt x="9" y="1"/>
                      <a:pt x="9" y="1"/>
                    </a:cubicBezTo>
                    <a:cubicBezTo>
                      <a:pt x="6" y="0"/>
                      <a:pt x="2" y="2"/>
                      <a:pt x="1"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2"/>
              <p:cNvSpPr/>
              <p:nvPr/>
            </p:nvSpPr>
            <p:spPr bwMode="auto">
              <a:xfrm>
                <a:off x="6346825" y="3113088"/>
                <a:ext cx="53975" cy="53975"/>
              </a:xfrm>
              <a:custGeom>
                <a:avLst/>
                <a:gdLst>
                  <a:gd name="T0" fmla="*/ 6 w 18"/>
                  <a:gd name="T1" fmla="*/ 16 h 18"/>
                  <a:gd name="T2" fmla="*/ 16 w 18"/>
                  <a:gd name="T3" fmla="*/ 11 h 18"/>
                  <a:gd name="T4" fmla="*/ 11 w 18"/>
                  <a:gd name="T5" fmla="*/ 1 h 18"/>
                  <a:gd name="T6" fmla="*/ 2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5"/>
                      <a:pt x="16" y="11"/>
                    </a:cubicBezTo>
                    <a:cubicBezTo>
                      <a:pt x="18" y="7"/>
                      <a:pt x="16" y="3"/>
                      <a:pt x="11" y="1"/>
                    </a:cubicBezTo>
                    <a:cubicBezTo>
                      <a:pt x="7" y="0"/>
                      <a:pt x="3" y="2"/>
                      <a:pt x="2" y="6"/>
                    </a:cubicBezTo>
                    <a:cubicBezTo>
                      <a:pt x="0" y="10"/>
                      <a:pt x="2" y="15"/>
                      <a:pt x="6"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
              <p:cNvSpPr/>
              <p:nvPr/>
            </p:nvSpPr>
            <p:spPr bwMode="auto">
              <a:xfrm>
                <a:off x="6400800" y="3506788"/>
                <a:ext cx="6350" cy="26988"/>
              </a:xfrm>
              <a:custGeom>
                <a:avLst/>
                <a:gdLst>
                  <a:gd name="T0" fmla="*/ 2 w 2"/>
                  <a:gd name="T1" fmla="*/ 9 h 9"/>
                  <a:gd name="T2" fmla="*/ 2 w 2"/>
                  <a:gd name="T3" fmla="*/ 0 h 9"/>
                  <a:gd name="T4" fmla="*/ 1 w 2"/>
                  <a:gd name="T5" fmla="*/ 2 h 9"/>
                  <a:gd name="T6" fmla="*/ 2 w 2"/>
                  <a:gd name="T7" fmla="*/ 9 h 9"/>
                </a:gdLst>
                <a:ahLst/>
                <a:cxnLst>
                  <a:cxn ang="0">
                    <a:pos x="T0" y="T1"/>
                  </a:cxn>
                  <a:cxn ang="0">
                    <a:pos x="T2" y="T3"/>
                  </a:cxn>
                  <a:cxn ang="0">
                    <a:pos x="T4" y="T5"/>
                  </a:cxn>
                  <a:cxn ang="0">
                    <a:pos x="T6" y="T7"/>
                  </a:cxn>
                </a:cxnLst>
                <a:rect l="0" t="0" r="r" b="b"/>
                <a:pathLst>
                  <a:path w="2" h="9">
                    <a:moveTo>
                      <a:pt x="2" y="9"/>
                    </a:moveTo>
                    <a:cubicBezTo>
                      <a:pt x="2" y="0"/>
                      <a:pt x="2" y="0"/>
                      <a:pt x="2" y="0"/>
                    </a:cubicBezTo>
                    <a:cubicBezTo>
                      <a:pt x="2" y="0"/>
                      <a:pt x="2" y="1"/>
                      <a:pt x="1" y="2"/>
                    </a:cubicBezTo>
                    <a:cubicBezTo>
                      <a:pt x="0" y="5"/>
                      <a:pt x="1" y="7"/>
                      <a:pt x="2" y="9"/>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4"/>
              <p:cNvSpPr/>
              <p:nvPr/>
            </p:nvSpPr>
            <p:spPr bwMode="auto">
              <a:xfrm>
                <a:off x="5881688" y="3049588"/>
                <a:ext cx="23813" cy="6350"/>
              </a:xfrm>
              <a:custGeom>
                <a:avLst/>
                <a:gdLst>
                  <a:gd name="T0" fmla="*/ 3 w 8"/>
                  <a:gd name="T1" fmla="*/ 1 h 2"/>
                  <a:gd name="T2" fmla="*/ 8 w 8"/>
                  <a:gd name="T3" fmla="*/ 1 h 2"/>
                  <a:gd name="T4" fmla="*/ 0 w 8"/>
                  <a:gd name="T5" fmla="*/ 0 h 2"/>
                  <a:gd name="T6" fmla="*/ 3 w 8"/>
                  <a:gd name="T7" fmla="*/ 1 h 2"/>
                </a:gdLst>
                <a:ahLst/>
                <a:cxnLst>
                  <a:cxn ang="0">
                    <a:pos x="T0" y="T1"/>
                  </a:cxn>
                  <a:cxn ang="0">
                    <a:pos x="T2" y="T3"/>
                  </a:cxn>
                  <a:cxn ang="0">
                    <a:pos x="T4" y="T5"/>
                  </a:cxn>
                  <a:cxn ang="0">
                    <a:pos x="T6" y="T7"/>
                  </a:cxn>
                </a:cxnLst>
                <a:rect l="0" t="0" r="r" b="b"/>
                <a:pathLst>
                  <a:path w="8" h="2">
                    <a:moveTo>
                      <a:pt x="3" y="1"/>
                    </a:moveTo>
                    <a:cubicBezTo>
                      <a:pt x="5" y="2"/>
                      <a:pt x="6" y="2"/>
                      <a:pt x="8" y="1"/>
                    </a:cubicBezTo>
                    <a:cubicBezTo>
                      <a:pt x="6" y="0"/>
                      <a:pt x="3" y="0"/>
                      <a:pt x="0" y="0"/>
                    </a:cubicBezTo>
                    <a:cubicBezTo>
                      <a:pt x="1" y="0"/>
                      <a:pt x="2" y="1"/>
                      <a:pt x="3"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5"/>
              <p:cNvSpPr/>
              <p:nvPr/>
            </p:nvSpPr>
            <p:spPr bwMode="auto">
              <a:xfrm>
                <a:off x="6391275" y="3278188"/>
                <a:ext cx="15875" cy="42863"/>
              </a:xfrm>
              <a:custGeom>
                <a:avLst/>
                <a:gdLst>
                  <a:gd name="T0" fmla="*/ 2 w 5"/>
                  <a:gd name="T1" fmla="*/ 5 h 14"/>
                  <a:gd name="T2" fmla="*/ 5 w 5"/>
                  <a:gd name="T3" fmla="*/ 14 h 14"/>
                  <a:gd name="T4" fmla="*/ 5 w 5"/>
                  <a:gd name="T5" fmla="*/ 0 h 14"/>
                  <a:gd name="T6" fmla="*/ 2 w 5"/>
                  <a:gd name="T7" fmla="*/ 5 h 14"/>
                </a:gdLst>
                <a:ahLst/>
                <a:cxnLst>
                  <a:cxn ang="0">
                    <a:pos x="T0" y="T1"/>
                  </a:cxn>
                  <a:cxn ang="0">
                    <a:pos x="T2" y="T3"/>
                  </a:cxn>
                  <a:cxn ang="0">
                    <a:pos x="T4" y="T5"/>
                  </a:cxn>
                  <a:cxn ang="0">
                    <a:pos x="T6" y="T7"/>
                  </a:cxn>
                </a:cxnLst>
                <a:rect l="0" t="0" r="r" b="b"/>
                <a:pathLst>
                  <a:path w="5" h="14">
                    <a:moveTo>
                      <a:pt x="2" y="5"/>
                    </a:moveTo>
                    <a:cubicBezTo>
                      <a:pt x="0" y="9"/>
                      <a:pt x="2" y="13"/>
                      <a:pt x="5" y="14"/>
                    </a:cubicBezTo>
                    <a:cubicBezTo>
                      <a:pt x="5" y="0"/>
                      <a:pt x="5" y="0"/>
                      <a:pt x="5" y="0"/>
                    </a:cubicBezTo>
                    <a:cubicBezTo>
                      <a:pt x="4" y="1"/>
                      <a:pt x="2" y="3"/>
                      <a:pt x="2" y="5"/>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6"/>
              <p:cNvSpPr/>
              <p:nvPr/>
            </p:nvSpPr>
            <p:spPr bwMode="auto">
              <a:xfrm>
                <a:off x="6346825" y="3741738"/>
                <a:ext cx="50800"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3"/>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7"/>
              <p:cNvSpPr/>
              <p:nvPr/>
            </p:nvSpPr>
            <p:spPr bwMode="auto">
              <a:xfrm>
                <a:off x="6296025" y="3076576"/>
                <a:ext cx="53975"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5"/>
                      <a:pt x="7" y="16"/>
                    </a:cubicBezTo>
                    <a:cubicBezTo>
                      <a:pt x="11" y="17"/>
                      <a:pt x="15" y="15"/>
                      <a:pt x="17" y="11"/>
                    </a:cubicBezTo>
                    <a:cubicBezTo>
                      <a:pt x="18" y="7"/>
                      <a:pt x="16" y="3"/>
                      <a:pt x="12"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
              <p:cNvSpPr/>
              <p:nvPr/>
            </p:nvSpPr>
            <p:spPr bwMode="auto">
              <a:xfrm>
                <a:off x="6249988" y="3065463"/>
                <a:ext cx="39688" cy="44450"/>
              </a:xfrm>
              <a:custGeom>
                <a:avLst/>
                <a:gdLst>
                  <a:gd name="T0" fmla="*/ 12 w 13"/>
                  <a:gd name="T1" fmla="*/ 9 h 15"/>
                  <a:gd name="T2" fmla="*/ 8 w 13"/>
                  <a:gd name="T3" fmla="*/ 0 h 15"/>
                  <a:gd name="T4" fmla="*/ 0 w 13"/>
                  <a:gd name="T5" fmla="*/ 13 h 15"/>
                  <a:gd name="T6" fmla="*/ 2 w 13"/>
                  <a:gd name="T7" fmla="*/ 14 h 15"/>
                  <a:gd name="T8" fmla="*/ 12 w 13"/>
                  <a:gd name="T9" fmla="*/ 9 h 15"/>
                </a:gdLst>
                <a:ahLst/>
                <a:cxnLst>
                  <a:cxn ang="0">
                    <a:pos x="T0" y="T1"/>
                  </a:cxn>
                  <a:cxn ang="0">
                    <a:pos x="T2" y="T3"/>
                  </a:cxn>
                  <a:cxn ang="0">
                    <a:pos x="T4" y="T5"/>
                  </a:cxn>
                  <a:cxn ang="0">
                    <a:pos x="T6" y="T7"/>
                  </a:cxn>
                  <a:cxn ang="0">
                    <a:pos x="T8" y="T9"/>
                  </a:cxn>
                </a:cxnLst>
                <a:rect l="0" t="0" r="r" b="b"/>
                <a:pathLst>
                  <a:path w="13" h="15">
                    <a:moveTo>
                      <a:pt x="12" y="9"/>
                    </a:moveTo>
                    <a:cubicBezTo>
                      <a:pt x="13" y="5"/>
                      <a:pt x="12" y="1"/>
                      <a:pt x="8" y="0"/>
                    </a:cubicBezTo>
                    <a:cubicBezTo>
                      <a:pt x="4" y="3"/>
                      <a:pt x="1" y="8"/>
                      <a:pt x="0" y="13"/>
                    </a:cubicBezTo>
                    <a:cubicBezTo>
                      <a:pt x="1" y="13"/>
                      <a:pt x="1" y="14"/>
                      <a:pt x="2" y="14"/>
                    </a:cubicBezTo>
                    <a:cubicBezTo>
                      <a:pt x="6" y="15"/>
                      <a:pt x="10" y="13"/>
                      <a:pt x="12" y="9"/>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9"/>
              <p:cNvSpPr/>
              <p:nvPr/>
            </p:nvSpPr>
            <p:spPr bwMode="auto">
              <a:xfrm>
                <a:off x="6319838" y="3170238"/>
                <a:ext cx="53975"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3" y="14"/>
                      <a:pt x="7" y="16"/>
                    </a:cubicBezTo>
                    <a:cubicBezTo>
                      <a:pt x="11" y="17"/>
                      <a:pt x="15" y="15"/>
                      <a:pt x="17" y="11"/>
                    </a:cubicBezTo>
                    <a:cubicBezTo>
                      <a:pt x="18" y="7"/>
                      <a:pt x="16" y="2"/>
                      <a:pt x="12" y="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0"/>
              <p:cNvSpPr/>
              <p:nvPr/>
            </p:nvSpPr>
            <p:spPr bwMode="auto">
              <a:xfrm>
                <a:off x="6337300" y="3294063"/>
                <a:ext cx="53975" cy="53975"/>
              </a:xfrm>
              <a:custGeom>
                <a:avLst/>
                <a:gdLst>
                  <a:gd name="T0" fmla="*/ 2 w 18"/>
                  <a:gd name="T1" fmla="*/ 7 h 18"/>
                  <a:gd name="T2" fmla="*/ 7 w 18"/>
                  <a:gd name="T3" fmla="*/ 17 h 18"/>
                  <a:gd name="T4" fmla="*/ 17 w 18"/>
                  <a:gd name="T5" fmla="*/ 12 h 18"/>
                  <a:gd name="T6" fmla="*/ 12 w 18"/>
                  <a:gd name="T7" fmla="*/ 2 h 18"/>
                  <a:gd name="T8" fmla="*/ 2 w 18"/>
                  <a:gd name="T9" fmla="*/ 7 h 18"/>
                </a:gdLst>
                <a:ahLst/>
                <a:cxnLst>
                  <a:cxn ang="0">
                    <a:pos x="T0" y="T1"/>
                  </a:cxn>
                  <a:cxn ang="0">
                    <a:pos x="T2" y="T3"/>
                  </a:cxn>
                  <a:cxn ang="0">
                    <a:pos x="T4" y="T5"/>
                  </a:cxn>
                  <a:cxn ang="0">
                    <a:pos x="T6" y="T7"/>
                  </a:cxn>
                  <a:cxn ang="0">
                    <a:pos x="T8" y="T9"/>
                  </a:cxn>
                </a:cxnLst>
                <a:rect l="0" t="0" r="r" b="b"/>
                <a:pathLst>
                  <a:path w="18" h="18">
                    <a:moveTo>
                      <a:pt x="2" y="7"/>
                    </a:moveTo>
                    <a:cubicBezTo>
                      <a:pt x="0" y="11"/>
                      <a:pt x="2" y="15"/>
                      <a:pt x="7" y="17"/>
                    </a:cubicBezTo>
                    <a:cubicBezTo>
                      <a:pt x="11" y="18"/>
                      <a:pt x="15" y="16"/>
                      <a:pt x="17" y="12"/>
                    </a:cubicBezTo>
                    <a:cubicBezTo>
                      <a:pt x="18" y="8"/>
                      <a:pt x="16" y="3"/>
                      <a:pt x="12" y="2"/>
                    </a:cubicBezTo>
                    <a:cubicBezTo>
                      <a:pt x="8" y="0"/>
                      <a:pt x="3" y="3"/>
                      <a:pt x="2" y="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1"/>
              <p:cNvSpPr/>
              <p:nvPr/>
            </p:nvSpPr>
            <p:spPr bwMode="auto">
              <a:xfrm>
                <a:off x="6337300" y="3362326"/>
                <a:ext cx="53975" cy="53975"/>
              </a:xfrm>
              <a:custGeom>
                <a:avLst/>
                <a:gdLst>
                  <a:gd name="T0" fmla="*/ 11 w 18"/>
                  <a:gd name="T1" fmla="*/ 2 h 18"/>
                  <a:gd name="T2" fmla="*/ 1 w 18"/>
                  <a:gd name="T3" fmla="*/ 7 h 18"/>
                  <a:gd name="T4" fmla="*/ 6 w 18"/>
                  <a:gd name="T5" fmla="*/ 16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1" y="7"/>
                    </a:cubicBezTo>
                    <a:cubicBezTo>
                      <a:pt x="0" y="11"/>
                      <a:pt x="2" y="15"/>
                      <a:pt x="6" y="16"/>
                    </a:cubicBezTo>
                    <a:cubicBezTo>
                      <a:pt x="10" y="18"/>
                      <a:pt x="15" y="16"/>
                      <a:pt x="16" y="12"/>
                    </a:cubicBezTo>
                    <a:cubicBezTo>
                      <a:pt x="18" y="7"/>
                      <a:pt x="15" y="3"/>
                      <a:pt x="11"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
              <p:cNvSpPr/>
              <p:nvPr/>
            </p:nvSpPr>
            <p:spPr bwMode="auto">
              <a:xfrm>
                <a:off x="6340475" y="3676651"/>
                <a:ext cx="53975" cy="53975"/>
              </a:xfrm>
              <a:custGeom>
                <a:avLst/>
                <a:gdLst>
                  <a:gd name="T0" fmla="*/ 1 w 18"/>
                  <a:gd name="T1" fmla="*/ 6 h 18"/>
                  <a:gd name="T2" fmla="*/ 6 w 18"/>
                  <a:gd name="T3" fmla="*/ 16 h 18"/>
                  <a:gd name="T4" fmla="*/ 16 w 18"/>
                  <a:gd name="T5" fmla="*/ 11 h 18"/>
                  <a:gd name="T6" fmla="*/ 11 w 18"/>
                  <a:gd name="T7" fmla="*/ 1 h 18"/>
                  <a:gd name="T8" fmla="*/ 1 w 18"/>
                  <a:gd name="T9" fmla="*/ 6 h 18"/>
                </a:gdLst>
                <a:ahLst/>
                <a:cxnLst>
                  <a:cxn ang="0">
                    <a:pos x="T0" y="T1"/>
                  </a:cxn>
                  <a:cxn ang="0">
                    <a:pos x="T2" y="T3"/>
                  </a:cxn>
                  <a:cxn ang="0">
                    <a:pos x="T4" y="T5"/>
                  </a:cxn>
                  <a:cxn ang="0">
                    <a:pos x="T6" y="T7"/>
                  </a:cxn>
                  <a:cxn ang="0">
                    <a:pos x="T8" y="T9"/>
                  </a:cxn>
                </a:cxnLst>
                <a:rect l="0" t="0" r="r" b="b"/>
                <a:pathLst>
                  <a:path w="18" h="18">
                    <a:moveTo>
                      <a:pt x="1" y="6"/>
                    </a:moveTo>
                    <a:cubicBezTo>
                      <a:pt x="0" y="10"/>
                      <a:pt x="2" y="15"/>
                      <a:pt x="6" y="16"/>
                    </a:cubicBezTo>
                    <a:cubicBezTo>
                      <a:pt x="10" y="18"/>
                      <a:pt x="15" y="15"/>
                      <a:pt x="16" y="11"/>
                    </a:cubicBezTo>
                    <a:cubicBezTo>
                      <a:pt x="18" y="7"/>
                      <a:pt x="15" y="3"/>
                      <a:pt x="11" y="1"/>
                    </a:cubicBezTo>
                    <a:cubicBezTo>
                      <a:pt x="7" y="0"/>
                      <a:pt x="3" y="2"/>
                      <a:pt x="1"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3"/>
              <p:cNvSpPr/>
              <p:nvPr/>
            </p:nvSpPr>
            <p:spPr bwMode="auto">
              <a:xfrm>
                <a:off x="6316663" y="3567113"/>
                <a:ext cx="53975" cy="53975"/>
              </a:xfrm>
              <a:custGeom>
                <a:avLst/>
                <a:gdLst>
                  <a:gd name="T0" fmla="*/ 12 w 18"/>
                  <a:gd name="T1" fmla="*/ 1 h 18"/>
                  <a:gd name="T2" fmla="*/ 2 w 18"/>
                  <a:gd name="T3" fmla="*/ 6 h 18"/>
                  <a:gd name="T4" fmla="*/ 7 w 18"/>
                  <a:gd name="T5" fmla="*/ 16 h 18"/>
                  <a:gd name="T6" fmla="*/ 17 w 18"/>
                  <a:gd name="T7" fmla="*/ 11 h 18"/>
                  <a:gd name="T8" fmla="*/ 12 w 18"/>
                  <a:gd name="T9" fmla="*/ 1 h 18"/>
                </a:gdLst>
                <a:ahLst/>
                <a:cxnLst>
                  <a:cxn ang="0">
                    <a:pos x="T0" y="T1"/>
                  </a:cxn>
                  <a:cxn ang="0">
                    <a:pos x="T2" y="T3"/>
                  </a:cxn>
                  <a:cxn ang="0">
                    <a:pos x="T4" y="T5"/>
                  </a:cxn>
                  <a:cxn ang="0">
                    <a:pos x="T6" y="T7"/>
                  </a:cxn>
                  <a:cxn ang="0">
                    <a:pos x="T8" y="T9"/>
                  </a:cxn>
                </a:cxnLst>
                <a:rect l="0" t="0" r="r" b="b"/>
                <a:pathLst>
                  <a:path w="18" h="18">
                    <a:moveTo>
                      <a:pt x="12" y="1"/>
                    </a:moveTo>
                    <a:cubicBezTo>
                      <a:pt x="8" y="0"/>
                      <a:pt x="3" y="2"/>
                      <a:pt x="2" y="6"/>
                    </a:cubicBezTo>
                    <a:cubicBezTo>
                      <a:pt x="0" y="10"/>
                      <a:pt x="3" y="15"/>
                      <a:pt x="7" y="16"/>
                    </a:cubicBezTo>
                    <a:cubicBezTo>
                      <a:pt x="11" y="18"/>
                      <a:pt x="15" y="15"/>
                      <a:pt x="17" y="11"/>
                    </a:cubicBezTo>
                    <a:cubicBezTo>
                      <a:pt x="18" y="7"/>
                      <a:pt x="16" y="3"/>
                      <a:pt x="12"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4"/>
              <p:cNvSpPr/>
              <p:nvPr/>
            </p:nvSpPr>
            <p:spPr bwMode="auto">
              <a:xfrm>
                <a:off x="6337300" y="3502026"/>
                <a:ext cx="53975" cy="53975"/>
              </a:xfrm>
              <a:custGeom>
                <a:avLst/>
                <a:gdLst>
                  <a:gd name="T0" fmla="*/ 2 w 18"/>
                  <a:gd name="T1" fmla="*/ 7 h 18"/>
                  <a:gd name="T2" fmla="*/ 7 w 18"/>
                  <a:gd name="T3" fmla="*/ 16 h 18"/>
                  <a:gd name="T4" fmla="*/ 17 w 18"/>
                  <a:gd name="T5" fmla="*/ 12 h 18"/>
                  <a:gd name="T6" fmla="*/ 12 w 18"/>
                  <a:gd name="T7" fmla="*/ 2 h 18"/>
                  <a:gd name="T8" fmla="*/ 2 w 18"/>
                  <a:gd name="T9" fmla="*/ 7 h 18"/>
                </a:gdLst>
                <a:ahLst/>
                <a:cxnLst>
                  <a:cxn ang="0">
                    <a:pos x="T0" y="T1"/>
                  </a:cxn>
                  <a:cxn ang="0">
                    <a:pos x="T2" y="T3"/>
                  </a:cxn>
                  <a:cxn ang="0">
                    <a:pos x="T4" y="T5"/>
                  </a:cxn>
                  <a:cxn ang="0">
                    <a:pos x="T6" y="T7"/>
                  </a:cxn>
                  <a:cxn ang="0">
                    <a:pos x="T8" y="T9"/>
                  </a:cxn>
                </a:cxnLst>
                <a:rect l="0" t="0" r="r" b="b"/>
                <a:pathLst>
                  <a:path w="18" h="18">
                    <a:moveTo>
                      <a:pt x="2" y="7"/>
                    </a:moveTo>
                    <a:cubicBezTo>
                      <a:pt x="0" y="11"/>
                      <a:pt x="2" y="15"/>
                      <a:pt x="7" y="16"/>
                    </a:cubicBezTo>
                    <a:cubicBezTo>
                      <a:pt x="11" y="18"/>
                      <a:pt x="15" y="16"/>
                      <a:pt x="17" y="12"/>
                    </a:cubicBezTo>
                    <a:cubicBezTo>
                      <a:pt x="18" y="8"/>
                      <a:pt x="16" y="3"/>
                      <a:pt x="12" y="2"/>
                    </a:cubicBezTo>
                    <a:cubicBezTo>
                      <a:pt x="8" y="0"/>
                      <a:pt x="3" y="2"/>
                      <a:pt x="2" y="7"/>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5"/>
              <p:cNvSpPr/>
              <p:nvPr/>
            </p:nvSpPr>
            <p:spPr bwMode="auto">
              <a:xfrm>
                <a:off x="6361113" y="3217863"/>
                <a:ext cx="46038" cy="52388"/>
              </a:xfrm>
              <a:custGeom>
                <a:avLst/>
                <a:gdLst>
                  <a:gd name="T0" fmla="*/ 11 w 15"/>
                  <a:gd name="T1" fmla="*/ 1 h 17"/>
                  <a:gd name="T2" fmla="*/ 2 w 15"/>
                  <a:gd name="T3" fmla="*/ 6 h 17"/>
                  <a:gd name="T4" fmla="*/ 6 w 15"/>
                  <a:gd name="T5" fmla="*/ 16 h 17"/>
                  <a:gd name="T6" fmla="*/ 15 w 15"/>
                  <a:gd name="T7" fmla="*/ 13 h 17"/>
                  <a:gd name="T8" fmla="*/ 15 w 15"/>
                  <a:gd name="T9" fmla="*/ 4 h 17"/>
                  <a:gd name="T10" fmla="*/ 11 w 15"/>
                  <a:gd name="T11" fmla="*/ 1 h 17"/>
                </a:gdLst>
                <a:ahLst/>
                <a:cxnLst>
                  <a:cxn ang="0">
                    <a:pos x="T0" y="T1"/>
                  </a:cxn>
                  <a:cxn ang="0">
                    <a:pos x="T2" y="T3"/>
                  </a:cxn>
                  <a:cxn ang="0">
                    <a:pos x="T4" y="T5"/>
                  </a:cxn>
                  <a:cxn ang="0">
                    <a:pos x="T6" y="T7"/>
                  </a:cxn>
                  <a:cxn ang="0">
                    <a:pos x="T8" y="T9"/>
                  </a:cxn>
                  <a:cxn ang="0">
                    <a:pos x="T10" y="T11"/>
                  </a:cxn>
                </a:cxnLst>
                <a:rect l="0" t="0" r="r" b="b"/>
                <a:pathLst>
                  <a:path w="15" h="17">
                    <a:moveTo>
                      <a:pt x="11" y="1"/>
                    </a:moveTo>
                    <a:cubicBezTo>
                      <a:pt x="7" y="0"/>
                      <a:pt x="3" y="2"/>
                      <a:pt x="2" y="6"/>
                    </a:cubicBezTo>
                    <a:cubicBezTo>
                      <a:pt x="0" y="10"/>
                      <a:pt x="2" y="15"/>
                      <a:pt x="6" y="16"/>
                    </a:cubicBezTo>
                    <a:cubicBezTo>
                      <a:pt x="10" y="17"/>
                      <a:pt x="14" y="16"/>
                      <a:pt x="15" y="13"/>
                    </a:cubicBezTo>
                    <a:cubicBezTo>
                      <a:pt x="15" y="4"/>
                      <a:pt x="15" y="4"/>
                      <a:pt x="15" y="4"/>
                    </a:cubicBezTo>
                    <a:cubicBezTo>
                      <a:pt x="15" y="3"/>
                      <a:pt x="13" y="2"/>
                      <a:pt x="11" y="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6"/>
              <p:cNvSpPr/>
              <p:nvPr/>
            </p:nvSpPr>
            <p:spPr bwMode="auto">
              <a:xfrm>
                <a:off x="6283325" y="3308351"/>
                <a:ext cx="53975" cy="50800"/>
              </a:xfrm>
              <a:custGeom>
                <a:avLst/>
                <a:gdLst>
                  <a:gd name="T0" fmla="*/ 16 w 18"/>
                  <a:gd name="T1" fmla="*/ 11 h 17"/>
                  <a:gd name="T2" fmla="*/ 11 w 18"/>
                  <a:gd name="T3" fmla="*/ 1 h 17"/>
                  <a:gd name="T4" fmla="*/ 2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1" y="1"/>
                    </a:cubicBezTo>
                    <a:cubicBezTo>
                      <a:pt x="7" y="0"/>
                      <a:pt x="3" y="2"/>
                      <a:pt x="2" y="6"/>
                    </a:cubicBezTo>
                    <a:cubicBezTo>
                      <a:pt x="0" y="10"/>
                      <a:pt x="2" y="14"/>
                      <a:pt x="6" y="16"/>
                    </a:cubicBezTo>
                    <a:cubicBezTo>
                      <a:pt x="11" y="17"/>
                      <a:pt x="15" y="15"/>
                      <a:pt x="16"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7"/>
              <p:cNvSpPr/>
              <p:nvPr/>
            </p:nvSpPr>
            <p:spPr bwMode="auto">
              <a:xfrm>
                <a:off x="6389688" y="3341688"/>
                <a:ext cx="17463" cy="44450"/>
              </a:xfrm>
              <a:custGeom>
                <a:avLst/>
                <a:gdLst>
                  <a:gd name="T0" fmla="*/ 1 w 6"/>
                  <a:gd name="T1" fmla="*/ 5 h 15"/>
                  <a:gd name="T2" fmla="*/ 6 w 6"/>
                  <a:gd name="T3" fmla="*/ 15 h 15"/>
                  <a:gd name="T4" fmla="*/ 6 w 6"/>
                  <a:gd name="T5" fmla="*/ 15 h 15"/>
                  <a:gd name="T6" fmla="*/ 6 w 6"/>
                  <a:gd name="T7" fmla="*/ 0 h 15"/>
                  <a:gd name="T8" fmla="*/ 1 w 6"/>
                  <a:gd name="T9" fmla="*/ 5 h 15"/>
                </a:gdLst>
                <a:ahLst/>
                <a:cxnLst>
                  <a:cxn ang="0">
                    <a:pos x="T0" y="T1"/>
                  </a:cxn>
                  <a:cxn ang="0">
                    <a:pos x="T2" y="T3"/>
                  </a:cxn>
                  <a:cxn ang="0">
                    <a:pos x="T4" y="T5"/>
                  </a:cxn>
                  <a:cxn ang="0">
                    <a:pos x="T6" y="T7"/>
                  </a:cxn>
                  <a:cxn ang="0">
                    <a:pos x="T8" y="T9"/>
                  </a:cxn>
                </a:cxnLst>
                <a:rect l="0" t="0" r="r" b="b"/>
                <a:pathLst>
                  <a:path w="6" h="15">
                    <a:moveTo>
                      <a:pt x="1" y="5"/>
                    </a:moveTo>
                    <a:cubicBezTo>
                      <a:pt x="0" y="9"/>
                      <a:pt x="2" y="13"/>
                      <a:pt x="6" y="15"/>
                    </a:cubicBezTo>
                    <a:cubicBezTo>
                      <a:pt x="6" y="15"/>
                      <a:pt x="6" y="15"/>
                      <a:pt x="6" y="15"/>
                    </a:cubicBezTo>
                    <a:cubicBezTo>
                      <a:pt x="6" y="0"/>
                      <a:pt x="6" y="0"/>
                      <a:pt x="6" y="0"/>
                    </a:cubicBezTo>
                    <a:cubicBezTo>
                      <a:pt x="4" y="0"/>
                      <a:pt x="2" y="2"/>
                      <a:pt x="1" y="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8"/>
              <p:cNvSpPr/>
              <p:nvPr/>
            </p:nvSpPr>
            <p:spPr bwMode="auto">
              <a:xfrm>
                <a:off x="6249988" y="3748088"/>
                <a:ext cx="36513" cy="46038"/>
              </a:xfrm>
              <a:custGeom>
                <a:avLst/>
                <a:gdLst>
                  <a:gd name="T0" fmla="*/ 11 w 12"/>
                  <a:gd name="T1" fmla="*/ 11 h 15"/>
                  <a:gd name="T2" fmla="*/ 6 w 12"/>
                  <a:gd name="T3" fmla="*/ 1 h 15"/>
                  <a:gd name="T4" fmla="*/ 0 w 12"/>
                  <a:gd name="T5" fmla="*/ 1 h 15"/>
                  <a:gd name="T6" fmla="*/ 7 w 12"/>
                  <a:gd name="T7" fmla="*/ 15 h 15"/>
                  <a:gd name="T8" fmla="*/ 11 w 12"/>
                  <a:gd name="T9" fmla="*/ 11 h 15"/>
                </a:gdLst>
                <a:ahLst/>
                <a:cxnLst>
                  <a:cxn ang="0">
                    <a:pos x="T0" y="T1"/>
                  </a:cxn>
                  <a:cxn ang="0">
                    <a:pos x="T2" y="T3"/>
                  </a:cxn>
                  <a:cxn ang="0">
                    <a:pos x="T4" y="T5"/>
                  </a:cxn>
                  <a:cxn ang="0">
                    <a:pos x="T6" y="T7"/>
                  </a:cxn>
                  <a:cxn ang="0">
                    <a:pos x="T8" y="T9"/>
                  </a:cxn>
                </a:cxnLst>
                <a:rect l="0" t="0" r="r" b="b"/>
                <a:pathLst>
                  <a:path w="12" h="15">
                    <a:moveTo>
                      <a:pt x="11" y="11"/>
                    </a:moveTo>
                    <a:cubicBezTo>
                      <a:pt x="12" y="6"/>
                      <a:pt x="10" y="2"/>
                      <a:pt x="6" y="1"/>
                    </a:cubicBezTo>
                    <a:cubicBezTo>
                      <a:pt x="4" y="0"/>
                      <a:pt x="2" y="0"/>
                      <a:pt x="0" y="1"/>
                    </a:cubicBezTo>
                    <a:cubicBezTo>
                      <a:pt x="1" y="6"/>
                      <a:pt x="4" y="11"/>
                      <a:pt x="7" y="15"/>
                    </a:cubicBezTo>
                    <a:cubicBezTo>
                      <a:pt x="9" y="14"/>
                      <a:pt x="10" y="12"/>
                      <a:pt x="11"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9"/>
              <p:cNvSpPr/>
              <p:nvPr/>
            </p:nvSpPr>
            <p:spPr bwMode="auto">
              <a:xfrm>
                <a:off x="6310313" y="3236913"/>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3"/>
                      <a:pt x="1" y="7"/>
                    </a:cubicBezTo>
                    <a:cubicBezTo>
                      <a:pt x="0" y="11"/>
                      <a:pt x="2" y="15"/>
                      <a:pt x="6" y="17"/>
                    </a:cubicBezTo>
                    <a:cubicBezTo>
                      <a:pt x="10" y="18"/>
                      <a:pt x="15" y="16"/>
                      <a:pt x="16" y="1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0"/>
              <p:cNvSpPr/>
              <p:nvPr/>
            </p:nvSpPr>
            <p:spPr bwMode="auto">
              <a:xfrm>
                <a:off x="6292850" y="3775076"/>
                <a:ext cx="50800" cy="33338"/>
              </a:xfrm>
              <a:custGeom>
                <a:avLst/>
                <a:gdLst>
                  <a:gd name="T0" fmla="*/ 11 w 17"/>
                  <a:gd name="T1" fmla="*/ 2 h 11"/>
                  <a:gd name="T2" fmla="*/ 1 w 17"/>
                  <a:gd name="T3" fmla="*/ 7 h 11"/>
                  <a:gd name="T4" fmla="*/ 0 w 17"/>
                  <a:gd name="T5" fmla="*/ 10 h 11"/>
                  <a:gd name="T6" fmla="*/ 8 w 17"/>
                  <a:gd name="T7" fmla="*/ 11 h 11"/>
                  <a:gd name="T8" fmla="*/ 15 w 17"/>
                  <a:gd name="T9" fmla="*/ 11 h 11"/>
                  <a:gd name="T10" fmla="*/ 11 w 17"/>
                  <a:gd name="T11" fmla="*/ 2 h 11"/>
                </a:gdLst>
                <a:ahLst/>
                <a:cxnLst>
                  <a:cxn ang="0">
                    <a:pos x="T0" y="T1"/>
                  </a:cxn>
                  <a:cxn ang="0">
                    <a:pos x="T2" y="T3"/>
                  </a:cxn>
                  <a:cxn ang="0">
                    <a:pos x="T4" y="T5"/>
                  </a:cxn>
                  <a:cxn ang="0">
                    <a:pos x="T6" y="T7"/>
                  </a:cxn>
                  <a:cxn ang="0">
                    <a:pos x="T8" y="T9"/>
                  </a:cxn>
                  <a:cxn ang="0">
                    <a:pos x="T10" y="T11"/>
                  </a:cxn>
                </a:cxnLst>
                <a:rect l="0" t="0" r="r" b="b"/>
                <a:pathLst>
                  <a:path w="17" h="11">
                    <a:moveTo>
                      <a:pt x="11" y="2"/>
                    </a:moveTo>
                    <a:cubicBezTo>
                      <a:pt x="6" y="0"/>
                      <a:pt x="2" y="2"/>
                      <a:pt x="1" y="7"/>
                    </a:cubicBezTo>
                    <a:cubicBezTo>
                      <a:pt x="0" y="8"/>
                      <a:pt x="0" y="9"/>
                      <a:pt x="0" y="10"/>
                    </a:cubicBezTo>
                    <a:cubicBezTo>
                      <a:pt x="3" y="11"/>
                      <a:pt x="6" y="11"/>
                      <a:pt x="8" y="11"/>
                    </a:cubicBezTo>
                    <a:cubicBezTo>
                      <a:pt x="15" y="11"/>
                      <a:pt x="15" y="11"/>
                      <a:pt x="15" y="11"/>
                    </a:cubicBezTo>
                    <a:cubicBezTo>
                      <a:pt x="17" y="7"/>
                      <a:pt x="15" y="3"/>
                      <a:pt x="11"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1"/>
              <p:cNvSpPr/>
              <p:nvPr/>
            </p:nvSpPr>
            <p:spPr bwMode="auto">
              <a:xfrm>
                <a:off x="6270625" y="3127376"/>
                <a:ext cx="55563" cy="55563"/>
              </a:xfrm>
              <a:custGeom>
                <a:avLst/>
                <a:gdLst>
                  <a:gd name="T0" fmla="*/ 7 w 18"/>
                  <a:gd name="T1" fmla="*/ 17 h 18"/>
                  <a:gd name="T2" fmla="*/ 17 w 18"/>
                  <a:gd name="T3" fmla="*/ 12 h 18"/>
                  <a:gd name="T4" fmla="*/ 12 w 18"/>
                  <a:gd name="T5" fmla="*/ 2 h 18"/>
                  <a:gd name="T6" fmla="*/ 2 w 18"/>
                  <a:gd name="T7" fmla="*/ 7 h 18"/>
                  <a:gd name="T8" fmla="*/ 7 w 18"/>
                  <a:gd name="T9" fmla="*/ 17 h 18"/>
                </a:gdLst>
                <a:ahLst/>
                <a:cxnLst>
                  <a:cxn ang="0">
                    <a:pos x="T0" y="T1"/>
                  </a:cxn>
                  <a:cxn ang="0">
                    <a:pos x="T2" y="T3"/>
                  </a:cxn>
                  <a:cxn ang="0">
                    <a:pos x="T4" y="T5"/>
                  </a:cxn>
                  <a:cxn ang="0">
                    <a:pos x="T6" y="T7"/>
                  </a:cxn>
                  <a:cxn ang="0">
                    <a:pos x="T8" y="T9"/>
                  </a:cxn>
                </a:cxnLst>
                <a:rect l="0" t="0" r="r" b="b"/>
                <a:pathLst>
                  <a:path w="18" h="18">
                    <a:moveTo>
                      <a:pt x="7" y="17"/>
                    </a:moveTo>
                    <a:cubicBezTo>
                      <a:pt x="11" y="18"/>
                      <a:pt x="15" y="16"/>
                      <a:pt x="17" y="12"/>
                    </a:cubicBezTo>
                    <a:cubicBezTo>
                      <a:pt x="18" y="8"/>
                      <a:pt x="16" y="3"/>
                      <a:pt x="12" y="2"/>
                    </a:cubicBezTo>
                    <a:cubicBezTo>
                      <a:pt x="8" y="0"/>
                      <a:pt x="3" y="3"/>
                      <a:pt x="2" y="7"/>
                    </a:cubicBezTo>
                    <a:cubicBezTo>
                      <a:pt x="0" y="11"/>
                      <a:pt x="3" y="15"/>
                      <a:pt x="7" y="1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2"/>
              <p:cNvSpPr/>
              <p:nvPr/>
            </p:nvSpPr>
            <p:spPr bwMode="auto">
              <a:xfrm>
                <a:off x="6249988" y="3190876"/>
                <a:ext cx="9525" cy="33338"/>
              </a:xfrm>
              <a:custGeom>
                <a:avLst/>
                <a:gdLst>
                  <a:gd name="T0" fmla="*/ 2 w 3"/>
                  <a:gd name="T1" fmla="*/ 8 h 11"/>
                  <a:gd name="T2" fmla="*/ 0 w 3"/>
                  <a:gd name="T3" fmla="*/ 0 h 11"/>
                  <a:gd name="T4" fmla="*/ 0 w 3"/>
                  <a:gd name="T5" fmla="*/ 11 h 11"/>
                  <a:gd name="T6" fmla="*/ 2 w 3"/>
                  <a:gd name="T7" fmla="*/ 8 h 11"/>
                </a:gdLst>
                <a:ahLst/>
                <a:cxnLst>
                  <a:cxn ang="0">
                    <a:pos x="T0" y="T1"/>
                  </a:cxn>
                  <a:cxn ang="0">
                    <a:pos x="T2" y="T3"/>
                  </a:cxn>
                  <a:cxn ang="0">
                    <a:pos x="T4" y="T5"/>
                  </a:cxn>
                  <a:cxn ang="0">
                    <a:pos x="T6" y="T7"/>
                  </a:cxn>
                </a:cxnLst>
                <a:rect l="0" t="0" r="r" b="b"/>
                <a:pathLst>
                  <a:path w="3" h="11">
                    <a:moveTo>
                      <a:pt x="2" y="8"/>
                    </a:moveTo>
                    <a:cubicBezTo>
                      <a:pt x="3" y="5"/>
                      <a:pt x="2" y="2"/>
                      <a:pt x="0" y="0"/>
                    </a:cubicBezTo>
                    <a:cubicBezTo>
                      <a:pt x="0" y="11"/>
                      <a:pt x="0" y="11"/>
                      <a:pt x="0" y="11"/>
                    </a:cubicBezTo>
                    <a:cubicBezTo>
                      <a:pt x="1" y="10"/>
                      <a:pt x="1" y="9"/>
                      <a:pt x="2" y="8"/>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3"/>
              <p:cNvSpPr/>
              <p:nvPr/>
            </p:nvSpPr>
            <p:spPr bwMode="auto">
              <a:xfrm>
                <a:off x="6300788" y="3633788"/>
                <a:ext cx="52388" cy="53975"/>
              </a:xfrm>
              <a:custGeom>
                <a:avLst/>
                <a:gdLst>
                  <a:gd name="T0" fmla="*/ 16 w 17"/>
                  <a:gd name="T1" fmla="*/ 11 h 18"/>
                  <a:gd name="T2" fmla="*/ 11 w 17"/>
                  <a:gd name="T3" fmla="*/ 1 h 18"/>
                  <a:gd name="T4" fmla="*/ 1 w 17"/>
                  <a:gd name="T5" fmla="*/ 6 h 18"/>
                  <a:gd name="T6" fmla="*/ 6 w 17"/>
                  <a:gd name="T7" fmla="*/ 16 h 18"/>
                  <a:gd name="T8" fmla="*/ 16 w 17"/>
                  <a:gd name="T9" fmla="*/ 11 h 18"/>
                </a:gdLst>
                <a:ahLst/>
                <a:cxnLst>
                  <a:cxn ang="0">
                    <a:pos x="T0" y="T1"/>
                  </a:cxn>
                  <a:cxn ang="0">
                    <a:pos x="T2" y="T3"/>
                  </a:cxn>
                  <a:cxn ang="0">
                    <a:pos x="T4" y="T5"/>
                  </a:cxn>
                  <a:cxn ang="0">
                    <a:pos x="T6" y="T7"/>
                  </a:cxn>
                  <a:cxn ang="0">
                    <a:pos x="T8" y="T9"/>
                  </a:cxn>
                </a:cxnLst>
                <a:rect l="0" t="0" r="r" b="b"/>
                <a:pathLst>
                  <a:path w="17" h="18">
                    <a:moveTo>
                      <a:pt x="16" y="11"/>
                    </a:moveTo>
                    <a:cubicBezTo>
                      <a:pt x="17" y="7"/>
                      <a:pt x="15" y="3"/>
                      <a:pt x="11" y="1"/>
                    </a:cubicBezTo>
                    <a:cubicBezTo>
                      <a:pt x="7" y="0"/>
                      <a:pt x="2" y="2"/>
                      <a:pt x="1" y="6"/>
                    </a:cubicBezTo>
                    <a:cubicBezTo>
                      <a:pt x="0" y="10"/>
                      <a:pt x="2" y="15"/>
                      <a:pt x="6" y="16"/>
                    </a:cubicBezTo>
                    <a:cubicBezTo>
                      <a:pt x="10" y="18"/>
                      <a:pt x="14" y="15"/>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4"/>
              <p:cNvSpPr/>
              <p:nvPr/>
            </p:nvSpPr>
            <p:spPr bwMode="auto">
              <a:xfrm>
                <a:off x="6253163" y="3597276"/>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2"/>
                      <a:pt x="2" y="7"/>
                    </a:cubicBezTo>
                    <a:cubicBezTo>
                      <a:pt x="0" y="11"/>
                      <a:pt x="3" y="15"/>
                      <a:pt x="7" y="17"/>
                    </a:cubicBezTo>
                    <a:cubicBezTo>
                      <a:pt x="11" y="18"/>
                      <a:pt x="15" y="16"/>
                      <a:pt x="17" y="12"/>
                    </a:cubicBezTo>
                    <a:cubicBezTo>
                      <a:pt x="18" y="8"/>
                      <a:pt x="16" y="3"/>
                      <a:pt x="12"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5"/>
              <p:cNvSpPr/>
              <p:nvPr/>
            </p:nvSpPr>
            <p:spPr bwMode="auto">
              <a:xfrm>
                <a:off x="6289675" y="3714751"/>
                <a:ext cx="50800"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4"/>
                      <a:pt x="6" y="16"/>
                    </a:cubicBezTo>
                    <a:cubicBezTo>
                      <a:pt x="10" y="17"/>
                      <a:pt x="15" y="15"/>
                      <a:pt x="16" y="11"/>
                    </a:cubicBezTo>
                    <a:cubicBezTo>
                      <a:pt x="17" y="7"/>
                      <a:pt x="15" y="2"/>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6"/>
              <p:cNvSpPr/>
              <p:nvPr/>
            </p:nvSpPr>
            <p:spPr bwMode="auto">
              <a:xfrm>
                <a:off x="6253163" y="3670301"/>
                <a:ext cx="50800"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2"/>
                      <a:pt x="11" y="1"/>
                    </a:cubicBezTo>
                    <a:cubicBezTo>
                      <a:pt x="7" y="0"/>
                      <a:pt x="2" y="2"/>
                      <a:pt x="1" y="6"/>
                    </a:cubicBezTo>
                    <a:cubicBezTo>
                      <a:pt x="0" y="10"/>
                      <a:pt x="2" y="14"/>
                      <a:pt x="6" y="16"/>
                    </a:cubicBezTo>
                    <a:cubicBezTo>
                      <a:pt x="10" y="17"/>
                      <a:pt x="14" y="15"/>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7"/>
              <p:cNvSpPr/>
              <p:nvPr/>
            </p:nvSpPr>
            <p:spPr bwMode="auto">
              <a:xfrm>
                <a:off x="6316663" y="3419476"/>
                <a:ext cx="53975" cy="52388"/>
              </a:xfrm>
              <a:custGeom>
                <a:avLst/>
                <a:gdLst>
                  <a:gd name="T0" fmla="*/ 16 w 18"/>
                  <a:gd name="T1" fmla="*/ 11 h 17"/>
                  <a:gd name="T2" fmla="*/ 11 w 18"/>
                  <a:gd name="T3" fmla="*/ 1 h 17"/>
                  <a:gd name="T4" fmla="*/ 1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5" y="2"/>
                      <a:pt x="11" y="1"/>
                    </a:cubicBezTo>
                    <a:cubicBezTo>
                      <a:pt x="7" y="0"/>
                      <a:pt x="3" y="2"/>
                      <a:pt x="1" y="6"/>
                    </a:cubicBezTo>
                    <a:cubicBezTo>
                      <a:pt x="0" y="10"/>
                      <a:pt x="2" y="14"/>
                      <a:pt x="6" y="16"/>
                    </a:cubicBezTo>
                    <a:cubicBezTo>
                      <a:pt x="10" y="17"/>
                      <a:pt x="15" y="15"/>
                      <a:pt x="16"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8"/>
              <p:cNvSpPr/>
              <p:nvPr/>
            </p:nvSpPr>
            <p:spPr bwMode="auto">
              <a:xfrm>
                <a:off x="5784850" y="3079751"/>
                <a:ext cx="33338" cy="47625"/>
              </a:xfrm>
              <a:custGeom>
                <a:avLst/>
                <a:gdLst>
                  <a:gd name="T0" fmla="*/ 10 w 11"/>
                  <a:gd name="T1" fmla="*/ 10 h 16"/>
                  <a:gd name="T2" fmla="*/ 5 w 11"/>
                  <a:gd name="T3" fmla="*/ 0 h 16"/>
                  <a:gd name="T4" fmla="*/ 4 w 11"/>
                  <a:gd name="T5" fmla="*/ 0 h 16"/>
                  <a:gd name="T6" fmla="*/ 0 w 11"/>
                  <a:gd name="T7" fmla="*/ 12 h 16"/>
                  <a:gd name="T8" fmla="*/ 0 w 11"/>
                  <a:gd name="T9" fmla="*/ 15 h 16"/>
                  <a:gd name="T10" fmla="*/ 10 w 11"/>
                  <a:gd name="T11" fmla="*/ 10 h 16"/>
                </a:gdLst>
                <a:ahLst/>
                <a:cxnLst>
                  <a:cxn ang="0">
                    <a:pos x="T0" y="T1"/>
                  </a:cxn>
                  <a:cxn ang="0">
                    <a:pos x="T2" y="T3"/>
                  </a:cxn>
                  <a:cxn ang="0">
                    <a:pos x="T4" y="T5"/>
                  </a:cxn>
                  <a:cxn ang="0">
                    <a:pos x="T6" y="T7"/>
                  </a:cxn>
                  <a:cxn ang="0">
                    <a:pos x="T8" y="T9"/>
                  </a:cxn>
                  <a:cxn ang="0">
                    <a:pos x="T10" y="T11"/>
                  </a:cxn>
                </a:cxnLst>
                <a:rect l="0" t="0" r="r" b="b"/>
                <a:pathLst>
                  <a:path w="11" h="16">
                    <a:moveTo>
                      <a:pt x="10" y="10"/>
                    </a:moveTo>
                    <a:cubicBezTo>
                      <a:pt x="11" y="6"/>
                      <a:pt x="9" y="2"/>
                      <a:pt x="5" y="0"/>
                    </a:cubicBezTo>
                    <a:cubicBezTo>
                      <a:pt x="5" y="0"/>
                      <a:pt x="4" y="0"/>
                      <a:pt x="4" y="0"/>
                    </a:cubicBezTo>
                    <a:cubicBezTo>
                      <a:pt x="2" y="4"/>
                      <a:pt x="0" y="8"/>
                      <a:pt x="0" y="12"/>
                    </a:cubicBezTo>
                    <a:cubicBezTo>
                      <a:pt x="0" y="15"/>
                      <a:pt x="0" y="15"/>
                      <a:pt x="0" y="15"/>
                    </a:cubicBezTo>
                    <a:cubicBezTo>
                      <a:pt x="4" y="16"/>
                      <a:pt x="8" y="14"/>
                      <a:pt x="10" y="1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9"/>
              <p:cNvSpPr/>
              <p:nvPr/>
            </p:nvSpPr>
            <p:spPr bwMode="auto">
              <a:xfrm>
                <a:off x="6253163" y="3251201"/>
                <a:ext cx="53975" cy="50800"/>
              </a:xfrm>
              <a:custGeom>
                <a:avLst/>
                <a:gdLst>
                  <a:gd name="T0" fmla="*/ 16 w 18"/>
                  <a:gd name="T1" fmla="*/ 11 h 17"/>
                  <a:gd name="T2" fmla="*/ 12 w 18"/>
                  <a:gd name="T3" fmla="*/ 1 h 17"/>
                  <a:gd name="T4" fmla="*/ 2 w 18"/>
                  <a:gd name="T5" fmla="*/ 6 h 17"/>
                  <a:gd name="T6" fmla="*/ 7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3"/>
                      <a:pt x="12" y="1"/>
                    </a:cubicBezTo>
                    <a:cubicBezTo>
                      <a:pt x="8" y="0"/>
                      <a:pt x="3" y="2"/>
                      <a:pt x="2" y="6"/>
                    </a:cubicBezTo>
                    <a:cubicBezTo>
                      <a:pt x="0" y="10"/>
                      <a:pt x="2" y="15"/>
                      <a:pt x="7" y="16"/>
                    </a:cubicBezTo>
                    <a:cubicBezTo>
                      <a:pt x="11" y="17"/>
                      <a:pt x="15" y="15"/>
                      <a:pt x="16"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0"/>
              <p:cNvSpPr/>
              <p:nvPr/>
            </p:nvSpPr>
            <p:spPr bwMode="auto">
              <a:xfrm>
                <a:off x="6226175" y="3386138"/>
                <a:ext cx="39688" cy="46038"/>
              </a:xfrm>
              <a:custGeom>
                <a:avLst/>
                <a:gdLst>
                  <a:gd name="T0" fmla="*/ 11 w 13"/>
                  <a:gd name="T1" fmla="*/ 9 h 15"/>
                  <a:gd name="T2" fmla="*/ 8 w 13"/>
                  <a:gd name="T3" fmla="*/ 0 h 15"/>
                  <a:gd name="T4" fmla="*/ 0 w 13"/>
                  <a:gd name="T5" fmla="*/ 13 h 15"/>
                  <a:gd name="T6" fmla="*/ 1 w 13"/>
                  <a:gd name="T7" fmla="*/ 14 h 15"/>
                  <a:gd name="T8" fmla="*/ 11 w 13"/>
                  <a:gd name="T9" fmla="*/ 9 h 15"/>
                </a:gdLst>
                <a:ahLst/>
                <a:cxnLst>
                  <a:cxn ang="0">
                    <a:pos x="T0" y="T1"/>
                  </a:cxn>
                  <a:cxn ang="0">
                    <a:pos x="T2" y="T3"/>
                  </a:cxn>
                  <a:cxn ang="0">
                    <a:pos x="T4" y="T5"/>
                  </a:cxn>
                  <a:cxn ang="0">
                    <a:pos x="T6" y="T7"/>
                  </a:cxn>
                  <a:cxn ang="0">
                    <a:pos x="T8" y="T9"/>
                  </a:cxn>
                </a:cxnLst>
                <a:rect l="0" t="0" r="r" b="b"/>
                <a:pathLst>
                  <a:path w="13" h="15">
                    <a:moveTo>
                      <a:pt x="11" y="9"/>
                    </a:moveTo>
                    <a:cubicBezTo>
                      <a:pt x="13" y="5"/>
                      <a:pt x="11" y="1"/>
                      <a:pt x="8" y="0"/>
                    </a:cubicBezTo>
                    <a:cubicBezTo>
                      <a:pt x="7" y="5"/>
                      <a:pt x="4" y="10"/>
                      <a:pt x="0" y="13"/>
                    </a:cubicBezTo>
                    <a:cubicBezTo>
                      <a:pt x="1" y="14"/>
                      <a:pt x="1" y="14"/>
                      <a:pt x="1" y="14"/>
                    </a:cubicBezTo>
                    <a:cubicBezTo>
                      <a:pt x="5" y="15"/>
                      <a:pt x="10" y="13"/>
                      <a:pt x="11" y="9"/>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1"/>
              <p:cNvSpPr/>
              <p:nvPr/>
            </p:nvSpPr>
            <p:spPr bwMode="auto">
              <a:xfrm>
                <a:off x="6270625" y="3533776"/>
                <a:ext cx="55563" cy="55563"/>
              </a:xfrm>
              <a:custGeom>
                <a:avLst/>
                <a:gdLst>
                  <a:gd name="T0" fmla="*/ 17 w 18"/>
                  <a:gd name="T1" fmla="*/ 11 h 18"/>
                  <a:gd name="T2" fmla="*/ 12 w 18"/>
                  <a:gd name="T3" fmla="*/ 1 h 18"/>
                  <a:gd name="T4" fmla="*/ 2 w 18"/>
                  <a:gd name="T5" fmla="*/ 6 h 18"/>
                  <a:gd name="T6" fmla="*/ 7 w 18"/>
                  <a:gd name="T7" fmla="*/ 16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8" y="7"/>
                      <a:pt x="16" y="3"/>
                      <a:pt x="12" y="1"/>
                    </a:cubicBezTo>
                    <a:cubicBezTo>
                      <a:pt x="8" y="0"/>
                      <a:pt x="3" y="2"/>
                      <a:pt x="2" y="6"/>
                    </a:cubicBezTo>
                    <a:cubicBezTo>
                      <a:pt x="0" y="10"/>
                      <a:pt x="3" y="15"/>
                      <a:pt x="7" y="16"/>
                    </a:cubicBezTo>
                    <a:cubicBezTo>
                      <a:pt x="11" y="18"/>
                      <a:pt x="15" y="15"/>
                      <a:pt x="17"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2"/>
              <p:cNvSpPr/>
              <p:nvPr/>
            </p:nvSpPr>
            <p:spPr bwMode="auto">
              <a:xfrm>
                <a:off x="6289675" y="3473451"/>
                <a:ext cx="53975" cy="52388"/>
              </a:xfrm>
              <a:custGeom>
                <a:avLst/>
                <a:gdLst>
                  <a:gd name="T0" fmla="*/ 16 w 18"/>
                  <a:gd name="T1" fmla="*/ 11 h 17"/>
                  <a:gd name="T2" fmla="*/ 11 w 18"/>
                  <a:gd name="T3" fmla="*/ 1 h 17"/>
                  <a:gd name="T4" fmla="*/ 1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5" y="3"/>
                      <a:pt x="11" y="1"/>
                    </a:cubicBezTo>
                    <a:cubicBezTo>
                      <a:pt x="7" y="0"/>
                      <a:pt x="3" y="2"/>
                      <a:pt x="1" y="6"/>
                    </a:cubicBezTo>
                    <a:cubicBezTo>
                      <a:pt x="0" y="10"/>
                      <a:pt x="2" y="15"/>
                      <a:pt x="6" y="16"/>
                    </a:cubicBezTo>
                    <a:cubicBezTo>
                      <a:pt x="10" y="17"/>
                      <a:pt x="15" y="15"/>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3"/>
              <p:cNvSpPr/>
              <p:nvPr/>
            </p:nvSpPr>
            <p:spPr bwMode="auto">
              <a:xfrm>
                <a:off x="5905500" y="3062288"/>
                <a:ext cx="39688" cy="41275"/>
              </a:xfrm>
              <a:custGeom>
                <a:avLst/>
                <a:gdLst>
                  <a:gd name="T0" fmla="*/ 2 w 13"/>
                  <a:gd name="T1" fmla="*/ 4 h 14"/>
                  <a:gd name="T2" fmla="*/ 7 w 13"/>
                  <a:gd name="T3" fmla="*/ 14 h 14"/>
                  <a:gd name="T4" fmla="*/ 13 w 13"/>
                  <a:gd name="T5" fmla="*/ 13 h 14"/>
                  <a:gd name="T6" fmla="*/ 4 w 13"/>
                  <a:gd name="T7" fmla="*/ 0 h 14"/>
                  <a:gd name="T8" fmla="*/ 2 w 13"/>
                  <a:gd name="T9" fmla="*/ 4 h 14"/>
                </a:gdLst>
                <a:ahLst/>
                <a:cxnLst>
                  <a:cxn ang="0">
                    <a:pos x="T0" y="T1"/>
                  </a:cxn>
                  <a:cxn ang="0">
                    <a:pos x="T2" y="T3"/>
                  </a:cxn>
                  <a:cxn ang="0">
                    <a:pos x="T4" y="T5"/>
                  </a:cxn>
                  <a:cxn ang="0">
                    <a:pos x="T6" y="T7"/>
                  </a:cxn>
                  <a:cxn ang="0">
                    <a:pos x="T8" y="T9"/>
                  </a:cxn>
                </a:cxnLst>
                <a:rect l="0" t="0" r="r" b="b"/>
                <a:pathLst>
                  <a:path w="13" h="14">
                    <a:moveTo>
                      <a:pt x="2" y="4"/>
                    </a:moveTo>
                    <a:cubicBezTo>
                      <a:pt x="0" y="8"/>
                      <a:pt x="3" y="12"/>
                      <a:pt x="7" y="14"/>
                    </a:cubicBezTo>
                    <a:cubicBezTo>
                      <a:pt x="9" y="14"/>
                      <a:pt x="11" y="14"/>
                      <a:pt x="13" y="13"/>
                    </a:cubicBezTo>
                    <a:cubicBezTo>
                      <a:pt x="12" y="8"/>
                      <a:pt x="9" y="3"/>
                      <a:pt x="4" y="0"/>
                    </a:cubicBezTo>
                    <a:cubicBezTo>
                      <a:pt x="3" y="1"/>
                      <a:pt x="2" y="2"/>
                      <a:pt x="2" y="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4"/>
              <p:cNvSpPr/>
              <p:nvPr/>
            </p:nvSpPr>
            <p:spPr bwMode="auto">
              <a:xfrm>
                <a:off x="6249988" y="3122613"/>
                <a:ext cx="20638" cy="44450"/>
              </a:xfrm>
              <a:custGeom>
                <a:avLst/>
                <a:gdLst>
                  <a:gd name="T0" fmla="*/ 5 w 7"/>
                  <a:gd name="T1" fmla="*/ 10 h 15"/>
                  <a:gd name="T2" fmla="*/ 0 w 7"/>
                  <a:gd name="T3" fmla="*/ 0 h 15"/>
                  <a:gd name="T4" fmla="*/ 0 w 7"/>
                  <a:gd name="T5" fmla="*/ 0 h 15"/>
                  <a:gd name="T6" fmla="*/ 0 w 7"/>
                  <a:gd name="T7" fmla="*/ 15 h 15"/>
                  <a:gd name="T8" fmla="*/ 5 w 7"/>
                  <a:gd name="T9" fmla="*/ 10 h 15"/>
                </a:gdLst>
                <a:ahLst/>
                <a:cxnLst>
                  <a:cxn ang="0">
                    <a:pos x="T0" y="T1"/>
                  </a:cxn>
                  <a:cxn ang="0">
                    <a:pos x="T2" y="T3"/>
                  </a:cxn>
                  <a:cxn ang="0">
                    <a:pos x="T4" y="T5"/>
                  </a:cxn>
                  <a:cxn ang="0">
                    <a:pos x="T6" y="T7"/>
                  </a:cxn>
                  <a:cxn ang="0">
                    <a:pos x="T8" y="T9"/>
                  </a:cxn>
                </a:cxnLst>
                <a:rect l="0" t="0" r="r" b="b"/>
                <a:pathLst>
                  <a:path w="7" h="15">
                    <a:moveTo>
                      <a:pt x="5" y="10"/>
                    </a:moveTo>
                    <a:cubicBezTo>
                      <a:pt x="7" y="6"/>
                      <a:pt x="4" y="2"/>
                      <a:pt x="0" y="0"/>
                    </a:cubicBezTo>
                    <a:cubicBezTo>
                      <a:pt x="0" y="0"/>
                      <a:pt x="0" y="0"/>
                      <a:pt x="0" y="0"/>
                    </a:cubicBezTo>
                    <a:cubicBezTo>
                      <a:pt x="0" y="15"/>
                      <a:pt x="0" y="15"/>
                      <a:pt x="0" y="15"/>
                    </a:cubicBezTo>
                    <a:cubicBezTo>
                      <a:pt x="2" y="14"/>
                      <a:pt x="4" y="13"/>
                      <a:pt x="5" y="1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5"/>
              <p:cNvSpPr/>
              <p:nvPr/>
            </p:nvSpPr>
            <p:spPr bwMode="auto">
              <a:xfrm>
                <a:off x="6273800" y="3365501"/>
                <a:ext cx="55563" cy="53975"/>
              </a:xfrm>
              <a:custGeom>
                <a:avLst/>
                <a:gdLst>
                  <a:gd name="T0" fmla="*/ 2 w 18"/>
                  <a:gd name="T1" fmla="*/ 6 h 18"/>
                  <a:gd name="T2" fmla="*/ 7 w 18"/>
                  <a:gd name="T3" fmla="*/ 16 h 18"/>
                  <a:gd name="T4" fmla="*/ 16 w 18"/>
                  <a:gd name="T5" fmla="*/ 11 h 18"/>
                  <a:gd name="T6" fmla="*/ 12 w 18"/>
                  <a:gd name="T7" fmla="*/ 1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0"/>
                      <a:pt x="2" y="15"/>
                      <a:pt x="7" y="16"/>
                    </a:cubicBezTo>
                    <a:cubicBezTo>
                      <a:pt x="11" y="18"/>
                      <a:pt x="15" y="16"/>
                      <a:pt x="16" y="11"/>
                    </a:cubicBezTo>
                    <a:cubicBezTo>
                      <a:pt x="18" y="7"/>
                      <a:pt x="16" y="3"/>
                      <a:pt x="12" y="1"/>
                    </a:cubicBezTo>
                    <a:cubicBezTo>
                      <a:pt x="8" y="0"/>
                      <a:pt x="3" y="2"/>
                      <a:pt x="2"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6"/>
              <p:cNvSpPr/>
              <p:nvPr/>
            </p:nvSpPr>
            <p:spPr bwMode="auto">
              <a:xfrm>
                <a:off x="6111875" y="3459163"/>
                <a:ext cx="50800"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5" y="15"/>
                      <a:pt x="16" y="11"/>
                    </a:cubicBezTo>
                    <a:cubicBezTo>
                      <a:pt x="17" y="7"/>
                      <a:pt x="15" y="3"/>
                      <a:pt x="11" y="1"/>
                    </a:cubicBezTo>
                    <a:cubicBezTo>
                      <a:pt x="7" y="0"/>
                      <a:pt x="3" y="2"/>
                      <a:pt x="1" y="6"/>
                    </a:cubicBezTo>
                    <a:cubicBezTo>
                      <a:pt x="0" y="10"/>
                      <a:pt x="2" y="15"/>
                      <a:pt x="6"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7"/>
              <p:cNvSpPr/>
              <p:nvPr/>
            </p:nvSpPr>
            <p:spPr bwMode="auto">
              <a:xfrm>
                <a:off x="5878513" y="3103563"/>
                <a:ext cx="53975" cy="50800"/>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6" y="2"/>
                      <a:pt x="11" y="1"/>
                    </a:cubicBezTo>
                    <a:cubicBezTo>
                      <a:pt x="7" y="0"/>
                      <a:pt x="3" y="2"/>
                      <a:pt x="2" y="6"/>
                    </a:cubicBezTo>
                    <a:cubicBezTo>
                      <a:pt x="0" y="10"/>
                      <a:pt x="2" y="14"/>
                      <a:pt x="6"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8"/>
              <p:cNvSpPr/>
              <p:nvPr/>
            </p:nvSpPr>
            <p:spPr bwMode="auto">
              <a:xfrm>
                <a:off x="6249988" y="3425826"/>
                <a:ext cx="53975" cy="53975"/>
              </a:xfrm>
              <a:custGeom>
                <a:avLst/>
                <a:gdLst>
                  <a:gd name="T0" fmla="*/ 6 w 18"/>
                  <a:gd name="T1" fmla="*/ 16 h 18"/>
                  <a:gd name="T2" fmla="*/ 16 w 18"/>
                  <a:gd name="T3" fmla="*/ 11 h 18"/>
                  <a:gd name="T4" fmla="*/ 11 w 18"/>
                  <a:gd name="T5" fmla="*/ 2 h 18"/>
                  <a:gd name="T6" fmla="*/ 2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1" y="18"/>
                      <a:pt x="15" y="16"/>
                      <a:pt x="16" y="11"/>
                    </a:cubicBezTo>
                    <a:cubicBezTo>
                      <a:pt x="18" y="7"/>
                      <a:pt x="16" y="3"/>
                      <a:pt x="11" y="2"/>
                    </a:cubicBezTo>
                    <a:cubicBezTo>
                      <a:pt x="7" y="0"/>
                      <a:pt x="3" y="2"/>
                      <a:pt x="2" y="6"/>
                    </a:cubicBezTo>
                    <a:cubicBezTo>
                      <a:pt x="0" y="11"/>
                      <a:pt x="2" y="15"/>
                      <a:pt x="6"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9"/>
              <p:cNvSpPr/>
              <p:nvPr/>
            </p:nvSpPr>
            <p:spPr bwMode="auto">
              <a:xfrm>
                <a:off x="6249988" y="3708401"/>
                <a:ext cx="0" cy="15875"/>
              </a:xfrm>
              <a:custGeom>
                <a:avLst/>
                <a:gdLst>
                  <a:gd name="T0" fmla="*/ 0 h 5"/>
                  <a:gd name="T1" fmla="*/ 5 h 5"/>
                  <a:gd name="T2" fmla="*/ 5 h 5"/>
                  <a:gd name="T3" fmla="*/ 0 h 5"/>
                </a:gdLst>
                <a:ahLst/>
                <a:cxnLst>
                  <a:cxn ang="0">
                    <a:pos x="0" y="T0"/>
                  </a:cxn>
                  <a:cxn ang="0">
                    <a:pos x="0" y="T1"/>
                  </a:cxn>
                  <a:cxn ang="0">
                    <a:pos x="0" y="T2"/>
                  </a:cxn>
                  <a:cxn ang="0">
                    <a:pos x="0" y="T3"/>
                  </a:cxn>
                </a:cxnLst>
                <a:rect l="0" t="0" r="r" b="b"/>
                <a:pathLst>
                  <a:path h="5">
                    <a:moveTo>
                      <a:pt x="0" y="0"/>
                    </a:moveTo>
                    <a:cubicBezTo>
                      <a:pt x="0" y="5"/>
                      <a:pt x="0" y="5"/>
                      <a:pt x="0" y="5"/>
                    </a:cubicBezTo>
                    <a:cubicBezTo>
                      <a:pt x="0" y="5"/>
                      <a:pt x="0" y="5"/>
                      <a:pt x="0" y="5"/>
                    </a:cubicBezTo>
                    <a:cubicBezTo>
                      <a:pt x="0" y="3"/>
                      <a:pt x="0" y="1"/>
                      <a:pt x="0" y="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0"/>
              <p:cNvSpPr/>
              <p:nvPr/>
            </p:nvSpPr>
            <p:spPr bwMode="auto">
              <a:xfrm>
                <a:off x="6249988" y="3324226"/>
                <a:ext cx="26988" cy="44450"/>
              </a:xfrm>
              <a:custGeom>
                <a:avLst/>
                <a:gdLst>
                  <a:gd name="T0" fmla="*/ 8 w 9"/>
                  <a:gd name="T1" fmla="*/ 10 h 15"/>
                  <a:gd name="T2" fmla="*/ 3 w 9"/>
                  <a:gd name="T3" fmla="*/ 0 h 15"/>
                  <a:gd name="T4" fmla="*/ 0 w 9"/>
                  <a:gd name="T5" fmla="*/ 0 h 15"/>
                  <a:gd name="T6" fmla="*/ 0 w 9"/>
                  <a:gd name="T7" fmla="*/ 15 h 15"/>
                  <a:gd name="T8" fmla="*/ 8 w 9"/>
                  <a:gd name="T9" fmla="*/ 10 h 15"/>
                </a:gdLst>
                <a:ahLst/>
                <a:cxnLst>
                  <a:cxn ang="0">
                    <a:pos x="T0" y="T1"/>
                  </a:cxn>
                  <a:cxn ang="0">
                    <a:pos x="T2" y="T3"/>
                  </a:cxn>
                  <a:cxn ang="0">
                    <a:pos x="T4" y="T5"/>
                  </a:cxn>
                  <a:cxn ang="0">
                    <a:pos x="T6" y="T7"/>
                  </a:cxn>
                  <a:cxn ang="0">
                    <a:pos x="T8" y="T9"/>
                  </a:cxn>
                </a:cxnLst>
                <a:rect l="0" t="0" r="r" b="b"/>
                <a:pathLst>
                  <a:path w="9" h="15">
                    <a:moveTo>
                      <a:pt x="8" y="10"/>
                    </a:moveTo>
                    <a:cubicBezTo>
                      <a:pt x="9" y="6"/>
                      <a:pt x="7" y="1"/>
                      <a:pt x="3" y="0"/>
                    </a:cubicBezTo>
                    <a:cubicBezTo>
                      <a:pt x="2" y="0"/>
                      <a:pt x="1" y="0"/>
                      <a:pt x="0" y="0"/>
                    </a:cubicBezTo>
                    <a:cubicBezTo>
                      <a:pt x="0" y="15"/>
                      <a:pt x="0" y="15"/>
                      <a:pt x="0" y="15"/>
                    </a:cubicBezTo>
                    <a:cubicBezTo>
                      <a:pt x="3" y="15"/>
                      <a:pt x="6" y="13"/>
                      <a:pt x="8" y="10"/>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1"/>
              <p:cNvSpPr/>
              <p:nvPr/>
            </p:nvSpPr>
            <p:spPr bwMode="auto">
              <a:xfrm>
                <a:off x="6229350" y="3489326"/>
                <a:ext cx="50800" cy="53975"/>
              </a:xfrm>
              <a:custGeom>
                <a:avLst/>
                <a:gdLst>
                  <a:gd name="T0" fmla="*/ 1 w 17"/>
                  <a:gd name="T1" fmla="*/ 6 h 18"/>
                  <a:gd name="T2" fmla="*/ 6 w 17"/>
                  <a:gd name="T3" fmla="*/ 16 h 18"/>
                  <a:gd name="T4" fmla="*/ 16 w 17"/>
                  <a:gd name="T5" fmla="*/ 11 h 18"/>
                  <a:gd name="T6" fmla="*/ 11 w 17"/>
                  <a:gd name="T7" fmla="*/ 1 h 18"/>
                  <a:gd name="T8" fmla="*/ 1 w 17"/>
                  <a:gd name="T9" fmla="*/ 6 h 18"/>
                </a:gdLst>
                <a:ahLst/>
                <a:cxnLst>
                  <a:cxn ang="0">
                    <a:pos x="T0" y="T1"/>
                  </a:cxn>
                  <a:cxn ang="0">
                    <a:pos x="T2" y="T3"/>
                  </a:cxn>
                  <a:cxn ang="0">
                    <a:pos x="T4" y="T5"/>
                  </a:cxn>
                  <a:cxn ang="0">
                    <a:pos x="T6" y="T7"/>
                  </a:cxn>
                  <a:cxn ang="0">
                    <a:pos x="T8" y="T9"/>
                  </a:cxn>
                </a:cxnLst>
                <a:rect l="0" t="0" r="r" b="b"/>
                <a:pathLst>
                  <a:path w="17" h="18">
                    <a:moveTo>
                      <a:pt x="1" y="6"/>
                    </a:moveTo>
                    <a:cubicBezTo>
                      <a:pt x="0" y="10"/>
                      <a:pt x="2" y="15"/>
                      <a:pt x="6" y="16"/>
                    </a:cubicBezTo>
                    <a:cubicBezTo>
                      <a:pt x="10" y="18"/>
                      <a:pt x="14" y="16"/>
                      <a:pt x="16" y="11"/>
                    </a:cubicBezTo>
                    <a:cubicBezTo>
                      <a:pt x="17" y="7"/>
                      <a:pt x="15" y="3"/>
                      <a:pt x="11" y="1"/>
                    </a:cubicBezTo>
                    <a:cubicBezTo>
                      <a:pt x="7" y="0"/>
                      <a:pt x="2" y="2"/>
                      <a:pt x="1"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2"/>
              <p:cNvSpPr/>
              <p:nvPr/>
            </p:nvSpPr>
            <p:spPr bwMode="auto">
              <a:xfrm>
                <a:off x="6213475" y="3552826"/>
                <a:ext cx="52388"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3"/>
                      <a:pt x="1" y="7"/>
                    </a:cubicBezTo>
                    <a:cubicBezTo>
                      <a:pt x="0" y="11"/>
                      <a:pt x="2" y="15"/>
                      <a:pt x="6" y="17"/>
                    </a:cubicBezTo>
                    <a:cubicBezTo>
                      <a:pt x="10" y="18"/>
                      <a:pt x="15" y="16"/>
                      <a:pt x="16" y="1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3"/>
              <p:cNvSpPr/>
              <p:nvPr/>
            </p:nvSpPr>
            <p:spPr bwMode="auto">
              <a:xfrm>
                <a:off x="5948363" y="3127376"/>
                <a:ext cx="0" cy="9525"/>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0"/>
                      <a:pt x="0" y="0"/>
                      <a:pt x="0" y="0"/>
                    </a:cubicBezTo>
                    <a:cubicBezTo>
                      <a:pt x="0" y="1"/>
                      <a:pt x="0" y="2"/>
                      <a:pt x="0" y="3"/>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4"/>
              <p:cNvSpPr/>
              <p:nvPr/>
            </p:nvSpPr>
            <p:spPr bwMode="auto">
              <a:xfrm>
                <a:off x="5818188" y="3103563"/>
                <a:ext cx="53975" cy="50800"/>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6" y="2"/>
                      <a:pt x="11" y="1"/>
                    </a:cubicBezTo>
                    <a:cubicBezTo>
                      <a:pt x="7" y="0"/>
                      <a:pt x="3" y="2"/>
                      <a:pt x="2" y="6"/>
                    </a:cubicBezTo>
                    <a:cubicBezTo>
                      <a:pt x="0" y="10"/>
                      <a:pt x="2" y="15"/>
                      <a:pt x="6"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5"/>
              <p:cNvSpPr/>
              <p:nvPr/>
            </p:nvSpPr>
            <p:spPr bwMode="auto">
              <a:xfrm>
                <a:off x="5902325" y="3160713"/>
                <a:ext cx="46038" cy="50800"/>
              </a:xfrm>
              <a:custGeom>
                <a:avLst/>
                <a:gdLst>
                  <a:gd name="T0" fmla="*/ 12 w 15"/>
                  <a:gd name="T1" fmla="*/ 1 h 17"/>
                  <a:gd name="T2" fmla="*/ 2 w 15"/>
                  <a:gd name="T3" fmla="*/ 6 h 17"/>
                  <a:gd name="T4" fmla="*/ 7 w 15"/>
                  <a:gd name="T5" fmla="*/ 16 h 17"/>
                  <a:gd name="T6" fmla="*/ 15 w 15"/>
                  <a:gd name="T7" fmla="*/ 14 h 17"/>
                  <a:gd name="T8" fmla="*/ 15 w 15"/>
                  <a:gd name="T9" fmla="*/ 3 h 17"/>
                  <a:gd name="T10" fmla="*/ 12 w 15"/>
                  <a:gd name="T11" fmla="*/ 1 h 17"/>
                </a:gdLst>
                <a:ahLst/>
                <a:cxnLst>
                  <a:cxn ang="0">
                    <a:pos x="T0" y="T1"/>
                  </a:cxn>
                  <a:cxn ang="0">
                    <a:pos x="T2" y="T3"/>
                  </a:cxn>
                  <a:cxn ang="0">
                    <a:pos x="T4" y="T5"/>
                  </a:cxn>
                  <a:cxn ang="0">
                    <a:pos x="T6" y="T7"/>
                  </a:cxn>
                  <a:cxn ang="0">
                    <a:pos x="T8" y="T9"/>
                  </a:cxn>
                  <a:cxn ang="0">
                    <a:pos x="T10" y="T11"/>
                  </a:cxn>
                </a:cxnLst>
                <a:rect l="0" t="0" r="r" b="b"/>
                <a:pathLst>
                  <a:path w="15" h="17">
                    <a:moveTo>
                      <a:pt x="12" y="1"/>
                    </a:moveTo>
                    <a:cubicBezTo>
                      <a:pt x="8" y="0"/>
                      <a:pt x="3" y="2"/>
                      <a:pt x="2" y="6"/>
                    </a:cubicBezTo>
                    <a:cubicBezTo>
                      <a:pt x="0" y="10"/>
                      <a:pt x="2" y="15"/>
                      <a:pt x="7" y="16"/>
                    </a:cubicBezTo>
                    <a:cubicBezTo>
                      <a:pt x="10" y="17"/>
                      <a:pt x="13" y="16"/>
                      <a:pt x="15" y="14"/>
                    </a:cubicBezTo>
                    <a:cubicBezTo>
                      <a:pt x="15" y="3"/>
                      <a:pt x="15" y="3"/>
                      <a:pt x="15" y="3"/>
                    </a:cubicBezTo>
                    <a:cubicBezTo>
                      <a:pt x="14" y="3"/>
                      <a:pt x="13" y="2"/>
                      <a:pt x="12"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6"/>
              <p:cNvSpPr/>
              <p:nvPr/>
            </p:nvSpPr>
            <p:spPr bwMode="auto">
              <a:xfrm>
                <a:off x="6186488" y="3444876"/>
                <a:ext cx="53975" cy="50800"/>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1" y="1"/>
                    </a:cubicBezTo>
                    <a:cubicBezTo>
                      <a:pt x="7" y="0"/>
                      <a:pt x="3" y="2"/>
                      <a:pt x="2" y="6"/>
                    </a:cubicBezTo>
                    <a:cubicBezTo>
                      <a:pt x="0" y="10"/>
                      <a:pt x="2" y="14"/>
                      <a:pt x="6"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7"/>
              <p:cNvSpPr/>
              <p:nvPr/>
            </p:nvSpPr>
            <p:spPr bwMode="auto">
              <a:xfrm>
                <a:off x="6145213" y="3444876"/>
                <a:ext cx="44450" cy="17463"/>
              </a:xfrm>
              <a:custGeom>
                <a:avLst/>
                <a:gdLst>
                  <a:gd name="T0" fmla="*/ 5 w 15"/>
                  <a:gd name="T1" fmla="*/ 5 h 6"/>
                  <a:gd name="T2" fmla="*/ 15 w 15"/>
                  <a:gd name="T3" fmla="*/ 0 h 6"/>
                  <a:gd name="T4" fmla="*/ 12 w 15"/>
                  <a:gd name="T5" fmla="*/ 0 h 6"/>
                  <a:gd name="T6" fmla="*/ 0 w 15"/>
                  <a:gd name="T7" fmla="*/ 0 h 6"/>
                  <a:gd name="T8" fmla="*/ 5 w 15"/>
                  <a:gd name="T9" fmla="*/ 5 h 6"/>
                </a:gdLst>
                <a:ahLst/>
                <a:cxnLst>
                  <a:cxn ang="0">
                    <a:pos x="T0" y="T1"/>
                  </a:cxn>
                  <a:cxn ang="0">
                    <a:pos x="T2" y="T3"/>
                  </a:cxn>
                  <a:cxn ang="0">
                    <a:pos x="T4" y="T5"/>
                  </a:cxn>
                  <a:cxn ang="0">
                    <a:pos x="T6" y="T7"/>
                  </a:cxn>
                  <a:cxn ang="0">
                    <a:pos x="T8" y="T9"/>
                  </a:cxn>
                </a:cxnLst>
                <a:rect l="0" t="0" r="r" b="b"/>
                <a:pathLst>
                  <a:path w="15" h="6">
                    <a:moveTo>
                      <a:pt x="5" y="5"/>
                    </a:moveTo>
                    <a:cubicBezTo>
                      <a:pt x="9" y="6"/>
                      <a:pt x="13" y="4"/>
                      <a:pt x="15" y="0"/>
                    </a:cubicBezTo>
                    <a:cubicBezTo>
                      <a:pt x="14" y="0"/>
                      <a:pt x="13" y="0"/>
                      <a:pt x="12" y="0"/>
                    </a:cubicBezTo>
                    <a:cubicBezTo>
                      <a:pt x="0" y="0"/>
                      <a:pt x="0" y="0"/>
                      <a:pt x="0" y="0"/>
                    </a:cubicBezTo>
                    <a:cubicBezTo>
                      <a:pt x="1" y="2"/>
                      <a:pt x="3" y="4"/>
                      <a:pt x="5" y="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8"/>
              <p:cNvSpPr/>
              <p:nvPr/>
            </p:nvSpPr>
            <p:spPr bwMode="auto">
              <a:xfrm>
                <a:off x="5784850" y="3146426"/>
                <a:ext cx="42863" cy="50800"/>
              </a:xfrm>
              <a:custGeom>
                <a:avLst/>
                <a:gdLst>
                  <a:gd name="T0" fmla="*/ 13 w 14"/>
                  <a:gd name="T1" fmla="*/ 11 h 17"/>
                  <a:gd name="T2" fmla="*/ 8 w 14"/>
                  <a:gd name="T3" fmla="*/ 1 h 17"/>
                  <a:gd name="T4" fmla="*/ 0 w 14"/>
                  <a:gd name="T5" fmla="*/ 2 h 17"/>
                  <a:gd name="T6" fmla="*/ 0 w 14"/>
                  <a:gd name="T7" fmla="*/ 15 h 17"/>
                  <a:gd name="T8" fmla="*/ 3 w 14"/>
                  <a:gd name="T9" fmla="*/ 16 h 17"/>
                  <a:gd name="T10" fmla="*/ 13 w 14"/>
                  <a:gd name="T11" fmla="*/ 11 h 17"/>
                </a:gdLst>
                <a:ahLst/>
                <a:cxnLst>
                  <a:cxn ang="0">
                    <a:pos x="T0" y="T1"/>
                  </a:cxn>
                  <a:cxn ang="0">
                    <a:pos x="T2" y="T3"/>
                  </a:cxn>
                  <a:cxn ang="0">
                    <a:pos x="T4" y="T5"/>
                  </a:cxn>
                  <a:cxn ang="0">
                    <a:pos x="T6" y="T7"/>
                  </a:cxn>
                  <a:cxn ang="0">
                    <a:pos x="T8" y="T9"/>
                  </a:cxn>
                  <a:cxn ang="0">
                    <a:pos x="T10" y="T11"/>
                  </a:cxn>
                </a:cxnLst>
                <a:rect l="0" t="0" r="r" b="b"/>
                <a:pathLst>
                  <a:path w="14" h="17">
                    <a:moveTo>
                      <a:pt x="13" y="11"/>
                    </a:moveTo>
                    <a:cubicBezTo>
                      <a:pt x="14" y="7"/>
                      <a:pt x="12" y="2"/>
                      <a:pt x="8" y="1"/>
                    </a:cubicBezTo>
                    <a:cubicBezTo>
                      <a:pt x="5" y="0"/>
                      <a:pt x="2" y="1"/>
                      <a:pt x="0" y="2"/>
                    </a:cubicBezTo>
                    <a:cubicBezTo>
                      <a:pt x="0" y="15"/>
                      <a:pt x="0" y="15"/>
                      <a:pt x="0" y="15"/>
                    </a:cubicBezTo>
                    <a:cubicBezTo>
                      <a:pt x="1" y="15"/>
                      <a:pt x="2" y="16"/>
                      <a:pt x="3" y="16"/>
                    </a:cubicBezTo>
                    <a:cubicBezTo>
                      <a:pt x="7" y="17"/>
                      <a:pt x="11" y="15"/>
                      <a:pt x="13"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9"/>
              <p:cNvSpPr/>
              <p:nvPr/>
            </p:nvSpPr>
            <p:spPr bwMode="auto">
              <a:xfrm>
                <a:off x="6249988" y="3275013"/>
                <a:ext cx="3175" cy="19050"/>
              </a:xfrm>
              <a:custGeom>
                <a:avLst/>
                <a:gdLst>
                  <a:gd name="T0" fmla="*/ 0 w 1"/>
                  <a:gd name="T1" fmla="*/ 0 h 6"/>
                  <a:gd name="T2" fmla="*/ 0 w 1"/>
                  <a:gd name="T3" fmla="*/ 6 h 6"/>
                  <a:gd name="T4" fmla="*/ 0 w 1"/>
                  <a:gd name="T5" fmla="*/ 5 h 6"/>
                  <a:gd name="T6" fmla="*/ 0 w 1"/>
                  <a:gd name="T7" fmla="*/ 0 h 6"/>
                </a:gdLst>
                <a:ahLst/>
                <a:cxnLst>
                  <a:cxn ang="0">
                    <a:pos x="T0" y="T1"/>
                  </a:cxn>
                  <a:cxn ang="0">
                    <a:pos x="T2" y="T3"/>
                  </a:cxn>
                  <a:cxn ang="0">
                    <a:pos x="T4" y="T5"/>
                  </a:cxn>
                  <a:cxn ang="0">
                    <a:pos x="T6" y="T7"/>
                  </a:cxn>
                </a:cxnLst>
                <a:rect l="0" t="0" r="r" b="b"/>
                <a:pathLst>
                  <a:path w="1" h="6">
                    <a:moveTo>
                      <a:pt x="0" y="0"/>
                    </a:moveTo>
                    <a:cubicBezTo>
                      <a:pt x="0" y="6"/>
                      <a:pt x="0" y="6"/>
                      <a:pt x="0" y="6"/>
                    </a:cubicBezTo>
                    <a:cubicBezTo>
                      <a:pt x="0" y="6"/>
                      <a:pt x="0" y="6"/>
                      <a:pt x="0" y="5"/>
                    </a:cubicBezTo>
                    <a:cubicBezTo>
                      <a:pt x="1" y="4"/>
                      <a:pt x="0" y="2"/>
                      <a:pt x="0" y="0"/>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0"/>
              <p:cNvSpPr/>
              <p:nvPr/>
            </p:nvSpPr>
            <p:spPr bwMode="auto">
              <a:xfrm>
                <a:off x="6262688" y="3187701"/>
                <a:ext cx="53975" cy="53975"/>
              </a:xfrm>
              <a:custGeom>
                <a:avLst/>
                <a:gdLst>
                  <a:gd name="T0" fmla="*/ 6 w 18"/>
                  <a:gd name="T1" fmla="*/ 17 h 18"/>
                  <a:gd name="T2" fmla="*/ 16 w 18"/>
                  <a:gd name="T3" fmla="*/ 12 h 18"/>
                  <a:gd name="T4" fmla="*/ 11 w 18"/>
                  <a:gd name="T5" fmla="*/ 2 h 18"/>
                  <a:gd name="T6" fmla="*/ 1 w 18"/>
                  <a:gd name="T7" fmla="*/ 7 h 18"/>
                  <a:gd name="T8" fmla="*/ 6 w 18"/>
                  <a:gd name="T9" fmla="*/ 17 h 18"/>
                </a:gdLst>
                <a:ahLst/>
                <a:cxnLst>
                  <a:cxn ang="0">
                    <a:pos x="T0" y="T1"/>
                  </a:cxn>
                  <a:cxn ang="0">
                    <a:pos x="T2" y="T3"/>
                  </a:cxn>
                  <a:cxn ang="0">
                    <a:pos x="T4" y="T5"/>
                  </a:cxn>
                  <a:cxn ang="0">
                    <a:pos x="T6" y="T7"/>
                  </a:cxn>
                  <a:cxn ang="0">
                    <a:pos x="T8" y="T9"/>
                  </a:cxn>
                </a:cxnLst>
                <a:rect l="0" t="0" r="r" b="b"/>
                <a:pathLst>
                  <a:path w="18" h="18">
                    <a:moveTo>
                      <a:pt x="6" y="17"/>
                    </a:moveTo>
                    <a:cubicBezTo>
                      <a:pt x="10" y="18"/>
                      <a:pt x="15" y="16"/>
                      <a:pt x="16" y="12"/>
                    </a:cubicBezTo>
                    <a:cubicBezTo>
                      <a:pt x="18" y="8"/>
                      <a:pt x="16" y="3"/>
                      <a:pt x="11" y="2"/>
                    </a:cubicBezTo>
                    <a:cubicBezTo>
                      <a:pt x="7" y="0"/>
                      <a:pt x="3" y="3"/>
                      <a:pt x="1" y="7"/>
                    </a:cubicBezTo>
                    <a:cubicBezTo>
                      <a:pt x="0" y="11"/>
                      <a:pt x="2" y="15"/>
                      <a:pt x="6" y="1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1"/>
              <p:cNvSpPr/>
              <p:nvPr/>
            </p:nvSpPr>
            <p:spPr bwMode="auto">
              <a:xfrm>
                <a:off x="5995988" y="3473451"/>
                <a:ext cx="52388"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5"/>
                      <a:pt x="6" y="16"/>
                    </a:cubicBezTo>
                    <a:cubicBezTo>
                      <a:pt x="10" y="17"/>
                      <a:pt x="15" y="15"/>
                      <a:pt x="16" y="11"/>
                    </a:cubicBezTo>
                    <a:cubicBezTo>
                      <a:pt x="17" y="7"/>
                      <a:pt x="15" y="3"/>
                      <a:pt x="11"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2"/>
              <p:cNvSpPr/>
              <p:nvPr/>
            </p:nvSpPr>
            <p:spPr bwMode="auto">
              <a:xfrm>
                <a:off x="6359525" y="3613151"/>
                <a:ext cx="47625" cy="50800"/>
              </a:xfrm>
              <a:custGeom>
                <a:avLst/>
                <a:gdLst>
                  <a:gd name="T0" fmla="*/ 12 w 16"/>
                  <a:gd name="T1" fmla="*/ 1 h 17"/>
                  <a:gd name="T2" fmla="*/ 2 w 16"/>
                  <a:gd name="T3" fmla="*/ 6 h 17"/>
                  <a:gd name="T4" fmla="*/ 7 w 16"/>
                  <a:gd name="T5" fmla="*/ 16 h 17"/>
                  <a:gd name="T6" fmla="*/ 16 w 16"/>
                  <a:gd name="T7" fmla="*/ 11 h 17"/>
                  <a:gd name="T8" fmla="*/ 16 w 16"/>
                  <a:gd name="T9" fmla="*/ 11 h 17"/>
                  <a:gd name="T10" fmla="*/ 16 w 16"/>
                  <a:gd name="T11" fmla="*/ 6 h 17"/>
                  <a:gd name="T12" fmla="*/ 12 w 16"/>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6" h="17">
                    <a:moveTo>
                      <a:pt x="12" y="1"/>
                    </a:moveTo>
                    <a:cubicBezTo>
                      <a:pt x="8" y="0"/>
                      <a:pt x="3" y="2"/>
                      <a:pt x="2" y="6"/>
                    </a:cubicBezTo>
                    <a:cubicBezTo>
                      <a:pt x="0" y="10"/>
                      <a:pt x="2" y="15"/>
                      <a:pt x="7" y="16"/>
                    </a:cubicBezTo>
                    <a:cubicBezTo>
                      <a:pt x="11" y="17"/>
                      <a:pt x="15" y="15"/>
                      <a:pt x="16" y="11"/>
                    </a:cubicBezTo>
                    <a:cubicBezTo>
                      <a:pt x="16" y="11"/>
                      <a:pt x="16" y="11"/>
                      <a:pt x="16" y="11"/>
                    </a:cubicBezTo>
                    <a:cubicBezTo>
                      <a:pt x="16" y="6"/>
                      <a:pt x="16" y="6"/>
                      <a:pt x="16" y="6"/>
                    </a:cubicBezTo>
                    <a:cubicBezTo>
                      <a:pt x="16" y="4"/>
                      <a:pt x="14" y="2"/>
                      <a:pt x="12"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3"/>
              <p:cNvSpPr/>
              <p:nvPr/>
            </p:nvSpPr>
            <p:spPr bwMode="auto">
              <a:xfrm>
                <a:off x="6111875" y="3519488"/>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5"/>
                      <a:pt x="6" y="16"/>
                    </a:cubicBezTo>
                    <a:cubicBezTo>
                      <a:pt x="10" y="17"/>
                      <a:pt x="15" y="15"/>
                      <a:pt x="16" y="11"/>
                    </a:cubicBezTo>
                    <a:cubicBezTo>
                      <a:pt x="18" y="7"/>
                      <a:pt x="16" y="3"/>
                      <a:pt x="11"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4"/>
              <p:cNvSpPr/>
              <p:nvPr/>
            </p:nvSpPr>
            <p:spPr bwMode="auto">
              <a:xfrm>
                <a:off x="6165850" y="3502026"/>
                <a:ext cx="53975" cy="53975"/>
              </a:xfrm>
              <a:custGeom>
                <a:avLst/>
                <a:gdLst>
                  <a:gd name="T0" fmla="*/ 12 w 18"/>
                  <a:gd name="T1" fmla="*/ 1 h 18"/>
                  <a:gd name="T2" fmla="*/ 2 w 18"/>
                  <a:gd name="T3" fmla="*/ 6 h 18"/>
                  <a:gd name="T4" fmla="*/ 7 w 18"/>
                  <a:gd name="T5" fmla="*/ 16 h 18"/>
                  <a:gd name="T6" fmla="*/ 17 w 18"/>
                  <a:gd name="T7" fmla="*/ 11 h 18"/>
                  <a:gd name="T8" fmla="*/ 12 w 18"/>
                  <a:gd name="T9" fmla="*/ 1 h 18"/>
                </a:gdLst>
                <a:ahLst/>
                <a:cxnLst>
                  <a:cxn ang="0">
                    <a:pos x="T0" y="T1"/>
                  </a:cxn>
                  <a:cxn ang="0">
                    <a:pos x="T2" y="T3"/>
                  </a:cxn>
                  <a:cxn ang="0">
                    <a:pos x="T4" y="T5"/>
                  </a:cxn>
                  <a:cxn ang="0">
                    <a:pos x="T6" y="T7"/>
                  </a:cxn>
                  <a:cxn ang="0">
                    <a:pos x="T8" y="T9"/>
                  </a:cxn>
                </a:cxnLst>
                <a:rect l="0" t="0" r="r" b="b"/>
                <a:pathLst>
                  <a:path w="18" h="18">
                    <a:moveTo>
                      <a:pt x="12" y="1"/>
                    </a:moveTo>
                    <a:cubicBezTo>
                      <a:pt x="8" y="0"/>
                      <a:pt x="3" y="2"/>
                      <a:pt x="2" y="6"/>
                    </a:cubicBezTo>
                    <a:cubicBezTo>
                      <a:pt x="0" y="10"/>
                      <a:pt x="3" y="15"/>
                      <a:pt x="7" y="16"/>
                    </a:cubicBezTo>
                    <a:cubicBezTo>
                      <a:pt x="11" y="18"/>
                      <a:pt x="15" y="15"/>
                      <a:pt x="17" y="11"/>
                    </a:cubicBezTo>
                    <a:cubicBezTo>
                      <a:pt x="18" y="7"/>
                      <a:pt x="16" y="3"/>
                      <a:pt x="12"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5"/>
              <p:cNvSpPr/>
              <p:nvPr/>
            </p:nvSpPr>
            <p:spPr bwMode="auto">
              <a:xfrm>
                <a:off x="5827713" y="3049588"/>
                <a:ext cx="53975" cy="47625"/>
              </a:xfrm>
              <a:custGeom>
                <a:avLst/>
                <a:gdLst>
                  <a:gd name="T0" fmla="*/ 2 w 18"/>
                  <a:gd name="T1" fmla="*/ 5 h 16"/>
                  <a:gd name="T2" fmla="*/ 7 w 18"/>
                  <a:gd name="T3" fmla="*/ 15 h 16"/>
                  <a:gd name="T4" fmla="*/ 17 w 18"/>
                  <a:gd name="T5" fmla="*/ 10 h 16"/>
                  <a:gd name="T6" fmla="*/ 12 w 18"/>
                  <a:gd name="T7" fmla="*/ 0 h 16"/>
                  <a:gd name="T8" fmla="*/ 11 w 18"/>
                  <a:gd name="T9" fmla="*/ 0 h 16"/>
                  <a:gd name="T10" fmla="*/ 9 w 18"/>
                  <a:gd name="T11" fmla="*/ 0 h 16"/>
                  <a:gd name="T12" fmla="*/ 7 w 18"/>
                  <a:gd name="T13" fmla="*/ 0 h 16"/>
                  <a:gd name="T14" fmla="*/ 2 w 18"/>
                  <a:gd name="T15" fmla="*/ 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6">
                    <a:moveTo>
                      <a:pt x="2" y="5"/>
                    </a:moveTo>
                    <a:cubicBezTo>
                      <a:pt x="0" y="9"/>
                      <a:pt x="3" y="13"/>
                      <a:pt x="7" y="15"/>
                    </a:cubicBezTo>
                    <a:cubicBezTo>
                      <a:pt x="11" y="16"/>
                      <a:pt x="15" y="14"/>
                      <a:pt x="17" y="10"/>
                    </a:cubicBezTo>
                    <a:cubicBezTo>
                      <a:pt x="18" y="6"/>
                      <a:pt x="16" y="1"/>
                      <a:pt x="12" y="0"/>
                    </a:cubicBezTo>
                    <a:cubicBezTo>
                      <a:pt x="11" y="0"/>
                      <a:pt x="11" y="0"/>
                      <a:pt x="11" y="0"/>
                    </a:cubicBezTo>
                    <a:cubicBezTo>
                      <a:pt x="9" y="0"/>
                      <a:pt x="9" y="0"/>
                      <a:pt x="9" y="0"/>
                    </a:cubicBezTo>
                    <a:cubicBezTo>
                      <a:pt x="8" y="0"/>
                      <a:pt x="8" y="0"/>
                      <a:pt x="7" y="0"/>
                    </a:cubicBezTo>
                    <a:cubicBezTo>
                      <a:pt x="5" y="0"/>
                      <a:pt x="3" y="2"/>
                      <a:pt x="2" y="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6"/>
              <p:cNvSpPr/>
              <p:nvPr/>
            </p:nvSpPr>
            <p:spPr bwMode="auto">
              <a:xfrm>
                <a:off x="5842000" y="3160713"/>
                <a:ext cx="52388" cy="50800"/>
              </a:xfrm>
              <a:custGeom>
                <a:avLst/>
                <a:gdLst>
                  <a:gd name="T0" fmla="*/ 1 w 17"/>
                  <a:gd name="T1" fmla="*/ 6 h 17"/>
                  <a:gd name="T2" fmla="*/ 6 w 17"/>
                  <a:gd name="T3" fmla="*/ 16 h 17"/>
                  <a:gd name="T4" fmla="*/ 16 w 17"/>
                  <a:gd name="T5" fmla="*/ 11 h 17"/>
                  <a:gd name="T6" fmla="*/ 11 w 17"/>
                  <a:gd name="T7" fmla="*/ 1 h 17"/>
                  <a:gd name="T8" fmla="*/ 1 w 17"/>
                  <a:gd name="T9" fmla="*/ 6 h 17"/>
                </a:gdLst>
                <a:ahLst/>
                <a:cxnLst>
                  <a:cxn ang="0">
                    <a:pos x="T0" y="T1"/>
                  </a:cxn>
                  <a:cxn ang="0">
                    <a:pos x="T2" y="T3"/>
                  </a:cxn>
                  <a:cxn ang="0">
                    <a:pos x="T4" y="T5"/>
                  </a:cxn>
                  <a:cxn ang="0">
                    <a:pos x="T6" y="T7"/>
                  </a:cxn>
                  <a:cxn ang="0">
                    <a:pos x="T8" y="T9"/>
                  </a:cxn>
                </a:cxnLst>
                <a:rect l="0" t="0" r="r" b="b"/>
                <a:pathLst>
                  <a:path w="17" h="17">
                    <a:moveTo>
                      <a:pt x="1" y="6"/>
                    </a:moveTo>
                    <a:cubicBezTo>
                      <a:pt x="0" y="10"/>
                      <a:pt x="2" y="15"/>
                      <a:pt x="6" y="16"/>
                    </a:cubicBezTo>
                    <a:cubicBezTo>
                      <a:pt x="10" y="17"/>
                      <a:pt x="14" y="15"/>
                      <a:pt x="16" y="11"/>
                    </a:cubicBezTo>
                    <a:cubicBezTo>
                      <a:pt x="17" y="7"/>
                      <a:pt x="15" y="3"/>
                      <a:pt x="11" y="1"/>
                    </a:cubicBezTo>
                    <a:cubicBezTo>
                      <a:pt x="7" y="0"/>
                      <a:pt x="2" y="2"/>
                      <a:pt x="1" y="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7"/>
              <p:cNvSpPr/>
              <p:nvPr/>
            </p:nvSpPr>
            <p:spPr bwMode="auto">
              <a:xfrm>
                <a:off x="5800725" y="3203576"/>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3"/>
                      <a:pt x="1" y="7"/>
                    </a:cubicBezTo>
                    <a:cubicBezTo>
                      <a:pt x="0" y="11"/>
                      <a:pt x="2" y="15"/>
                      <a:pt x="6" y="17"/>
                    </a:cubicBezTo>
                    <a:cubicBezTo>
                      <a:pt x="10" y="18"/>
                      <a:pt x="15" y="16"/>
                      <a:pt x="16" y="1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8"/>
              <p:cNvSpPr/>
              <p:nvPr/>
            </p:nvSpPr>
            <p:spPr bwMode="auto">
              <a:xfrm>
                <a:off x="5784850" y="3365501"/>
                <a:ext cx="23813" cy="46038"/>
              </a:xfrm>
              <a:custGeom>
                <a:avLst/>
                <a:gdLst>
                  <a:gd name="T0" fmla="*/ 7 w 8"/>
                  <a:gd name="T1" fmla="*/ 10 h 15"/>
                  <a:gd name="T2" fmla="*/ 2 w 8"/>
                  <a:gd name="T3" fmla="*/ 0 h 15"/>
                  <a:gd name="T4" fmla="*/ 0 w 8"/>
                  <a:gd name="T5" fmla="*/ 0 h 15"/>
                  <a:gd name="T6" fmla="*/ 0 w 8"/>
                  <a:gd name="T7" fmla="*/ 15 h 15"/>
                  <a:gd name="T8" fmla="*/ 7 w 8"/>
                  <a:gd name="T9" fmla="*/ 10 h 15"/>
                </a:gdLst>
                <a:ahLst/>
                <a:cxnLst>
                  <a:cxn ang="0">
                    <a:pos x="T0" y="T1"/>
                  </a:cxn>
                  <a:cxn ang="0">
                    <a:pos x="T2" y="T3"/>
                  </a:cxn>
                  <a:cxn ang="0">
                    <a:pos x="T4" y="T5"/>
                  </a:cxn>
                  <a:cxn ang="0">
                    <a:pos x="T6" y="T7"/>
                  </a:cxn>
                  <a:cxn ang="0">
                    <a:pos x="T8" y="T9"/>
                  </a:cxn>
                </a:cxnLst>
                <a:rect l="0" t="0" r="r" b="b"/>
                <a:pathLst>
                  <a:path w="8" h="15">
                    <a:moveTo>
                      <a:pt x="7" y="10"/>
                    </a:moveTo>
                    <a:cubicBezTo>
                      <a:pt x="8" y="6"/>
                      <a:pt x="6" y="1"/>
                      <a:pt x="2" y="0"/>
                    </a:cubicBezTo>
                    <a:cubicBezTo>
                      <a:pt x="1" y="0"/>
                      <a:pt x="1" y="0"/>
                      <a:pt x="0" y="0"/>
                    </a:cubicBezTo>
                    <a:cubicBezTo>
                      <a:pt x="0" y="15"/>
                      <a:pt x="0" y="15"/>
                      <a:pt x="0" y="15"/>
                    </a:cubicBezTo>
                    <a:cubicBezTo>
                      <a:pt x="3" y="15"/>
                      <a:pt x="6" y="13"/>
                      <a:pt x="7" y="1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9"/>
              <p:cNvSpPr/>
              <p:nvPr/>
            </p:nvSpPr>
            <p:spPr bwMode="auto">
              <a:xfrm>
                <a:off x="5834063" y="3549651"/>
                <a:ext cx="50800" cy="41275"/>
              </a:xfrm>
              <a:custGeom>
                <a:avLst/>
                <a:gdLst>
                  <a:gd name="T0" fmla="*/ 16 w 17"/>
                  <a:gd name="T1" fmla="*/ 11 h 14"/>
                  <a:gd name="T2" fmla="*/ 11 w 17"/>
                  <a:gd name="T3" fmla="*/ 1 h 14"/>
                  <a:gd name="T4" fmla="*/ 1 w 17"/>
                  <a:gd name="T5" fmla="*/ 6 h 14"/>
                  <a:gd name="T6" fmla="*/ 2 w 17"/>
                  <a:gd name="T7" fmla="*/ 14 h 14"/>
                  <a:gd name="T8" fmla="*/ 7 w 17"/>
                  <a:gd name="T9" fmla="*/ 14 h 14"/>
                  <a:gd name="T10" fmla="*/ 14 w 17"/>
                  <a:gd name="T11" fmla="*/ 14 h 14"/>
                  <a:gd name="T12" fmla="*/ 16 w 17"/>
                  <a:gd name="T13" fmla="*/ 11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6" y="11"/>
                    </a:moveTo>
                    <a:cubicBezTo>
                      <a:pt x="17" y="7"/>
                      <a:pt x="15" y="3"/>
                      <a:pt x="11" y="1"/>
                    </a:cubicBezTo>
                    <a:cubicBezTo>
                      <a:pt x="7" y="0"/>
                      <a:pt x="2" y="2"/>
                      <a:pt x="1" y="6"/>
                    </a:cubicBezTo>
                    <a:cubicBezTo>
                      <a:pt x="0" y="9"/>
                      <a:pt x="0" y="11"/>
                      <a:pt x="2" y="14"/>
                    </a:cubicBezTo>
                    <a:cubicBezTo>
                      <a:pt x="4" y="14"/>
                      <a:pt x="5" y="14"/>
                      <a:pt x="7" y="14"/>
                    </a:cubicBezTo>
                    <a:cubicBezTo>
                      <a:pt x="14" y="14"/>
                      <a:pt x="14" y="14"/>
                      <a:pt x="14" y="14"/>
                    </a:cubicBezTo>
                    <a:cubicBezTo>
                      <a:pt x="15" y="13"/>
                      <a:pt x="15" y="12"/>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0"/>
              <p:cNvSpPr/>
              <p:nvPr/>
            </p:nvSpPr>
            <p:spPr bwMode="auto">
              <a:xfrm>
                <a:off x="5838825" y="3271838"/>
                <a:ext cx="52388"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2"/>
                      <a:pt x="11" y="1"/>
                    </a:cubicBezTo>
                    <a:cubicBezTo>
                      <a:pt x="7" y="0"/>
                      <a:pt x="3" y="2"/>
                      <a:pt x="1" y="6"/>
                    </a:cubicBezTo>
                    <a:cubicBezTo>
                      <a:pt x="0" y="10"/>
                      <a:pt x="2" y="14"/>
                      <a:pt x="6" y="16"/>
                    </a:cubicBezTo>
                    <a:cubicBezTo>
                      <a:pt x="10" y="17"/>
                      <a:pt x="15" y="15"/>
                      <a:pt x="16"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1"/>
              <p:cNvSpPr/>
              <p:nvPr/>
            </p:nvSpPr>
            <p:spPr bwMode="auto">
              <a:xfrm>
                <a:off x="5864225" y="3214688"/>
                <a:ext cx="53975" cy="55563"/>
              </a:xfrm>
              <a:custGeom>
                <a:avLst/>
                <a:gdLst>
                  <a:gd name="T0" fmla="*/ 2 w 18"/>
                  <a:gd name="T1" fmla="*/ 7 h 18"/>
                  <a:gd name="T2" fmla="*/ 7 w 18"/>
                  <a:gd name="T3" fmla="*/ 17 h 18"/>
                  <a:gd name="T4" fmla="*/ 17 w 18"/>
                  <a:gd name="T5" fmla="*/ 12 h 18"/>
                  <a:gd name="T6" fmla="*/ 12 w 18"/>
                  <a:gd name="T7" fmla="*/ 2 h 18"/>
                  <a:gd name="T8" fmla="*/ 2 w 18"/>
                  <a:gd name="T9" fmla="*/ 7 h 18"/>
                </a:gdLst>
                <a:ahLst/>
                <a:cxnLst>
                  <a:cxn ang="0">
                    <a:pos x="T0" y="T1"/>
                  </a:cxn>
                  <a:cxn ang="0">
                    <a:pos x="T2" y="T3"/>
                  </a:cxn>
                  <a:cxn ang="0">
                    <a:pos x="T4" y="T5"/>
                  </a:cxn>
                  <a:cxn ang="0">
                    <a:pos x="T6" y="T7"/>
                  </a:cxn>
                  <a:cxn ang="0">
                    <a:pos x="T8" y="T9"/>
                  </a:cxn>
                </a:cxnLst>
                <a:rect l="0" t="0" r="r" b="b"/>
                <a:pathLst>
                  <a:path w="18" h="18">
                    <a:moveTo>
                      <a:pt x="2" y="7"/>
                    </a:moveTo>
                    <a:cubicBezTo>
                      <a:pt x="0" y="11"/>
                      <a:pt x="2" y="15"/>
                      <a:pt x="7" y="17"/>
                    </a:cubicBezTo>
                    <a:cubicBezTo>
                      <a:pt x="11" y="18"/>
                      <a:pt x="15" y="16"/>
                      <a:pt x="17" y="12"/>
                    </a:cubicBezTo>
                    <a:cubicBezTo>
                      <a:pt x="18" y="8"/>
                      <a:pt x="16" y="3"/>
                      <a:pt x="12" y="2"/>
                    </a:cubicBezTo>
                    <a:cubicBezTo>
                      <a:pt x="8" y="0"/>
                      <a:pt x="3" y="3"/>
                      <a:pt x="2" y="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2"/>
              <p:cNvSpPr/>
              <p:nvPr/>
            </p:nvSpPr>
            <p:spPr bwMode="auto">
              <a:xfrm>
                <a:off x="6159500" y="3567113"/>
                <a:ext cx="47625" cy="30163"/>
              </a:xfrm>
              <a:custGeom>
                <a:avLst/>
                <a:gdLst>
                  <a:gd name="T0" fmla="*/ 11 w 16"/>
                  <a:gd name="T1" fmla="*/ 2 h 10"/>
                  <a:gd name="T2" fmla="*/ 1 w 16"/>
                  <a:gd name="T3" fmla="*/ 7 h 10"/>
                  <a:gd name="T4" fmla="*/ 0 w 16"/>
                  <a:gd name="T5" fmla="*/ 8 h 10"/>
                  <a:gd name="T6" fmla="*/ 7 w 16"/>
                  <a:gd name="T7" fmla="*/ 8 h 10"/>
                  <a:gd name="T8" fmla="*/ 16 w 16"/>
                  <a:gd name="T9" fmla="*/ 10 h 10"/>
                  <a:gd name="T10" fmla="*/ 11 w 16"/>
                  <a:gd name="T11" fmla="*/ 2 h 10"/>
                </a:gdLst>
                <a:ahLst/>
                <a:cxnLst>
                  <a:cxn ang="0">
                    <a:pos x="T0" y="T1"/>
                  </a:cxn>
                  <a:cxn ang="0">
                    <a:pos x="T2" y="T3"/>
                  </a:cxn>
                  <a:cxn ang="0">
                    <a:pos x="T4" y="T5"/>
                  </a:cxn>
                  <a:cxn ang="0">
                    <a:pos x="T6" y="T7"/>
                  </a:cxn>
                  <a:cxn ang="0">
                    <a:pos x="T8" y="T9"/>
                  </a:cxn>
                  <a:cxn ang="0">
                    <a:pos x="T10" y="T11"/>
                  </a:cxn>
                </a:cxnLst>
                <a:rect l="0" t="0" r="r" b="b"/>
                <a:pathLst>
                  <a:path w="16" h="10">
                    <a:moveTo>
                      <a:pt x="11" y="2"/>
                    </a:moveTo>
                    <a:cubicBezTo>
                      <a:pt x="7" y="0"/>
                      <a:pt x="2" y="2"/>
                      <a:pt x="1" y="7"/>
                    </a:cubicBezTo>
                    <a:cubicBezTo>
                      <a:pt x="1" y="7"/>
                      <a:pt x="0" y="8"/>
                      <a:pt x="0" y="8"/>
                    </a:cubicBezTo>
                    <a:cubicBezTo>
                      <a:pt x="7" y="8"/>
                      <a:pt x="7" y="8"/>
                      <a:pt x="7" y="8"/>
                    </a:cubicBezTo>
                    <a:cubicBezTo>
                      <a:pt x="10" y="8"/>
                      <a:pt x="13" y="9"/>
                      <a:pt x="16" y="10"/>
                    </a:cubicBezTo>
                    <a:cubicBezTo>
                      <a:pt x="16" y="6"/>
                      <a:pt x="14" y="3"/>
                      <a:pt x="11" y="2"/>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3"/>
              <p:cNvSpPr/>
              <p:nvPr/>
            </p:nvSpPr>
            <p:spPr bwMode="auto">
              <a:xfrm>
                <a:off x="5932488" y="3224213"/>
                <a:ext cx="15875" cy="42863"/>
              </a:xfrm>
              <a:custGeom>
                <a:avLst/>
                <a:gdLst>
                  <a:gd name="T0" fmla="*/ 1 w 5"/>
                  <a:gd name="T1" fmla="*/ 4 h 14"/>
                  <a:gd name="T2" fmla="*/ 5 w 5"/>
                  <a:gd name="T3" fmla="*/ 14 h 14"/>
                  <a:gd name="T4" fmla="*/ 5 w 5"/>
                  <a:gd name="T5" fmla="*/ 0 h 14"/>
                  <a:gd name="T6" fmla="*/ 1 w 5"/>
                  <a:gd name="T7" fmla="*/ 4 h 14"/>
                </a:gdLst>
                <a:ahLst/>
                <a:cxnLst>
                  <a:cxn ang="0">
                    <a:pos x="T0" y="T1"/>
                  </a:cxn>
                  <a:cxn ang="0">
                    <a:pos x="T2" y="T3"/>
                  </a:cxn>
                  <a:cxn ang="0">
                    <a:pos x="T4" y="T5"/>
                  </a:cxn>
                  <a:cxn ang="0">
                    <a:pos x="T6" y="T7"/>
                  </a:cxn>
                </a:cxnLst>
                <a:rect l="0" t="0" r="r" b="b"/>
                <a:pathLst>
                  <a:path w="5" h="14">
                    <a:moveTo>
                      <a:pt x="1" y="4"/>
                    </a:moveTo>
                    <a:cubicBezTo>
                      <a:pt x="0" y="8"/>
                      <a:pt x="2" y="12"/>
                      <a:pt x="5" y="14"/>
                    </a:cubicBezTo>
                    <a:cubicBezTo>
                      <a:pt x="5" y="0"/>
                      <a:pt x="5" y="0"/>
                      <a:pt x="5" y="0"/>
                    </a:cubicBezTo>
                    <a:cubicBezTo>
                      <a:pt x="3" y="1"/>
                      <a:pt x="2" y="2"/>
                      <a:pt x="1" y="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4"/>
              <p:cNvSpPr/>
              <p:nvPr/>
            </p:nvSpPr>
            <p:spPr bwMode="auto">
              <a:xfrm>
                <a:off x="5794375" y="3549651"/>
                <a:ext cx="39688" cy="36513"/>
              </a:xfrm>
              <a:custGeom>
                <a:avLst/>
                <a:gdLst>
                  <a:gd name="T0" fmla="*/ 7 w 13"/>
                  <a:gd name="T1" fmla="*/ 1 h 12"/>
                  <a:gd name="T2" fmla="*/ 0 w 13"/>
                  <a:gd name="T3" fmla="*/ 2 h 12"/>
                  <a:gd name="T4" fmla="*/ 11 w 13"/>
                  <a:gd name="T5" fmla="*/ 12 h 12"/>
                  <a:gd name="T6" fmla="*/ 12 w 13"/>
                  <a:gd name="T7" fmla="*/ 11 h 12"/>
                  <a:gd name="T8" fmla="*/ 7 w 13"/>
                  <a:gd name="T9" fmla="*/ 1 h 12"/>
                </a:gdLst>
                <a:ahLst/>
                <a:cxnLst>
                  <a:cxn ang="0">
                    <a:pos x="T0" y="T1"/>
                  </a:cxn>
                  <a:cxn ang="0">
                    <a:pos x="T2" y="T3"/>
                  </a:cxn>
                  <a:cxn ang="0">
                    <a:pos x="T4" y="T5"/>
                  </a:cxn>
                  <a:cxn ang="0">
                    <a:pos x="T6" y="T7"/>
                  </a:cxn>
                  <a:cxn ang="0">
                    <a:pos x="T8" y="T9"/>
                  </a:cxn>
                </a:cxnLst>
                <a:rect l="0" t="0" r="r" b="b"/>
                <a:pathLst>
                  <a:path w="13" h="12">
                    <a:moveTo>
                      <a:pt x="7" y="1"/>
                    </a:moveTo>
                    <a:cubicBezTo>
                      <a:pt x="4" y="0"/>
                      <a:pt x="2" y="1"/>
                      <a:pt x="0" y="2"/>
                    </a:cubicBezTo>
                    <a:cubicBezTo>
                      <a:pt x="2" y="6"/>
                      <a:pt x="6" y="10"/>
                      <a:pt x="11" y="12"/>
                    </a:cubicBezTo>
                    <a:cubicBezTo>
                      <a:pt x="11" y="12"/>
                      <a:pt x="11" y="11"/>
                      <a:pt x="12" y="11"/>
                    </a:cubicBezTo>
                    <a:cubicBezTo>
                      <a:pt x="13" y="7"/>
                      <a:pt x="11" y="3"/>
                      <a:pt x="7"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5"/>
              <p:cNvSpPr/>
              <p:nvPr/>
            </p:nvSpPr>
            <p:spPr bwMode="auto">
              <a:xfrm>
                <a:off x="5978525" y="3562351"/>
                <a:ext cx="47625" cy="28575"/>
              </a:xfrm>
              <a:custGeom>
                <a:avLst/>
                <a:gdLst>
                  <a:gd name="T0" fmla="*/ 10 w 16"/>
                  <a:gd name="T1" fmla="*/ 2 h 10"/>
                  <a:gd name="T2" fmla="*/ 0 w 16"/>
                  <a:gd name="T3" fmla="*/ 7 h 10"/>
                  <a:gd name="T4" fmla="*/ 0 w 16"/>
                  <a:gd name="T5" fmla="*/ 10 h 10"/>
                  <a:gd name="T6" fmla="*/ 15 w 16"/>
                  <a:gd name="T7" fmla="*/ 10 h 10"/>
                  <a:gd name="T8" fmla="*/ 10 w 16"/>
                  <a:gd name="T9" fmla="*/ 2 h 10"/>
                </a:gdLst>
                <a:ahLst/>
                <a:cxnLst>
                  <a:cxn ang="0">
                    <a:pos x="T0" y="T1"/>
                  </a:cxn>
                  <a:cxn ang="0">
                    <a:pos x="T2" y="T3"/>
                  </a:cxn>
                  <a:cxn ang="0">
                    <a:pos x="T4" y="T5"/>
                  </a:cxn>
                  <a:cxn ang="0">
                    <a:pos x="T6" y="T7"/>
                  </a:cxn>
                  <a:cxn ang="0">
                    <a:pos x="T8" y="T9"/>
                  </a:cxn>
                </a:cxnLst>
                <a:rect l="0" t="0" r="r" b="b"/>
                <a:pathLst>
                  <a:path w="16" h="10">
                    <a:moveTo>
                      <a:pt x="10" y="2"/>
                    </a:moveTo>
                    <a:cubicBezTo>
                      <a:pt x="6" y="0"/>
                      <a:pt x="2" y="3"/>
                      <a:pt x="0" y="7"/>
                    </a:cubicBezTo>
                    <a:cubicBezTo>
                      <a:pt x="0" y="8"/>
                      <a:pt x="0" y="9"/>
                      <a:pt x="0" y="10"/>
                    </a:cubicBezTo>
                    <a:cubicBezTo>
                      <a:pt x="15" y="10"/>
                      <a:pt x="15" y="10"/>
                      <a:pt x="15" y="10"/>
                    </a:cubicBezTo>
                    <a:cubicBezTo>
                      <a:pt x="16" y="7"/>
                      <a:pt x="14" y="3"/>
                      <a:pt x="10" y="2"/>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6"/>
              <p:cNvSpPr/>
              <p:nvPr/>
            </p:nvSpPr>
            <p:spPr bwMode="auto">
              <a:xfrm>
                <a:off x="6053138" y="3495676"/>
                <a:ext cx="52388" cy="53975"/>
              </a:xfrm>
              <a:custGeom>
                <a:avLst/>
                <a:gdLst>
                  <a:gd name="T0" fmla="*/ 11 w 17"/>
                  <a:gd name="T1" fmla="*/ 2 h 18"/>
                  <a:gd name="T2" fmla="*/ 1 w 17"/>
                  <a:gd name="T3" fmla="*/ 7 h 18"/>
                  <a:gd name="T4" fmla="*/ 6 w 17"/>
                  <a:gd name="T5" fmla="*/ 17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3" y="3"/>
                      <a:pt x="1" y="7"/>
                    </a:cubicBezTo>
                    <a:cubicBezTo>
                      <a:pt x="0" y="11"/>
                      <a:pt x="2" y="15"/>
                      <a:pt x="6" y="17"/>
                    </a:cubicBezTo>
                    <a:cubicBezTo>
                      <a:pt x="10" y="18"/>
                      <a:pt x="15" y="16"/>
                      <a:pt x="16" y="12"/>
                    </a:cubicBezTo>
                    <a:cubicBezTo>
                      <a:pt x="17" y="8"/>
                      <a:pt x="15" y="3"/>
                      <a:pt x="11" y="2"/>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7"/>
              <p:cNvSpPr/>
              <p:nvPr/>
            </p:nvSpPr>
            <p:spPr bwMode="auto">
              <a:xfrm>
                <a:off x="6089650" y="3570288"/>
                <a:ext cx="46038" cy="20638"/>
              </a:xfrm>
              <a:custGeom>
                <a:avLst/>
                <a:gdLst>
                  <a:gd name="T0" fmla="*/ 10 w 15"/>
                  <a:gd name="T1" fmla="*/ 2 h 7"/>
                  <a:gd name="T2" fmla="*/ 0 w 15"/>
                  <a:gd name="T3" fmla="*/ 6 h 7"/>
                  <a:gd name="T4" fmla="*/ 0 w 15"/>
                  <a:gd name="T5" fmla="*/ 7 h 7"/>
                  <a:gd name="T6" fmla="*/ 15 w 15"/>
                  <a:gd name="T7" fmla="*/ 7 h 7"/>
                  <a:gd name="T8" fmla="*/ 10 w 15"/>
                  <a:gd name="T9" fmla="*/ 2 h 7"/>
                </a:gdLst>
                <a:ahLst/>
                <a:cxnLst>
                  <a:cxn ang="0">
                    <a:pos x="T0" y="T1"/>
                  </a:cxn>
                  <a:cxn ang="0">
                    <a:pos x="T2" y="T3"/>
                  </a:cxn>
                  <a:cxn ang="0">
                    <a:pos x="T4" y="T5"/>
                  </a:cxn>
                  <a:cxn ang="0">
                    <a:pos x="T6" y="T7"/>
                  </a:cxn>
                  <a:cxn ang="0">
                    <a:pos x="T8" y="T9"/>
                  </a:cxn>
                </a:cxnLst>
                <a:rect l="0" t="0" r="r" b="b"/>
                <a:pathLst>
                  <a:path w="15" h="7">
                    <a:moveTo>
                      <a:pt x="10" y="2"/>
                    </a:moveTo>
                    <a:cubicBezTo>
                      <a:pt x="6" y="0"/>
                      <a:pt x="2" y="2"/>
                      <a:pt x="0" y="6"/>
                    </a:cubicBezTo>
                    <a:cubicBezTo>
                      <a:pt x="0" y="7"/>
                      <a:pt x="0" y="7"/>
                      <a:pt x="0" y="7"/>
                    </a:cubicBezTo>
                    <a:cubicBezTo>
                      <a:pt x="15" y="7"/>
                      <a:pt x="15" y="7"/>
                      <a:pt x="15" y="7"/>
                    </a:cubicBezTo>
                    <a:cubicBezTo>
                      <a:pt x="15" y="5"/>
                      <a:pt x="13" y="3"/>
                      <a:pt x="10" y="2"/>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8"/>
              <p:cNvSpPr/>
              <p:nvPr/>
            </p:nvSpPr>
            <p:spPr bwMode="auto">
              <a:xfrm>
                <a:off x="5951538" y="3503613"/>
                <a:ext cx="53975" cy="55563"/>
              </a:xfrm>
              <a:custGeom>
                <a:avLst/>
                <a:gdLst>
                  <a:gd name="T0" fmla="*/ 12 w 18"/>
                  <a:gd name="T1" fmla="*/ 2 h 18"/>
                  <a:gd name="T2" fmla="*/ 2 w 18"/>
                  <a:gd name="T3" fmla="*/ 7 h 18"/>
                  <a:gd name="T4" fmla="*/ 6 w 18"/>
                  <a:gd name="T5" fmla="*/ 17 h 18"/>
                  <a:gd name="T6" fmla="*/ 16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7" y="0"/>
                      <a:pt x="3" y="3"/>
                      <a:pt x="2" y="7"/>
                    </a:cubicBezTo>
                    <a:cubicBezTo>
                      <a:pt x="0" y="11"/>
                      <a:pt x="2" y="15"/>
                      <a:pt x="6" y="17"/>
                    </a:cubicBezTo>
                    <a:cubicBezTo>
                      <a:pt x="11" y="18"/>
                      <a:pt x="15" y="16"/>
                      <a:pt x="16" y="12"/>
                    </a:cubicBezTo>
                    <a:cubicBezTo>
                      <a:pt x="18" y="8"/>
                      <a:pt x="16" y="3"/>
                      <a:pt x="12" y="2"/>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9"/>
              <p:cNvSpPr/>
              <p:nvPr/>
            </p:nvSpPr>
            <p:spPr bwMode="auto">
              <a:xfrm>
                <a:off x="5948363" y="3432176"/>
                <a:ext cx="50800" cy="47625"/>
              </a:xfrm>
              <a:custGeom>
                <a:avLst/>
                <a:gdLst>
                  <a:gd name="T0" fmla="*/ 1 w 17"/>
                  <a:gd name="T1" fmla="*/ 5 h 16"/>
                  <a:gd name="T2" fmla="*/ 6 w 17"/>
                  <a:gd name="T3" fmla="*/ 15 h 16"/>
                  <a:gd name="T4" fmla="*/ 16 w 17"/>
                  <a:gd name="T5" fmla="*/ 10 h 16"/>
                  <a:gd name="T6" fmla="*/ 15 w 17"/>
                  <a:gd name="T7" fmla="*/ 3 h 16"/>
                  <a:gd name="T8" fmla="*/ 9 w 17"/>
                  <a:gd name="T9" fmla="*/ 0 h 16"/>
                  <a:gd name="T10" fmla="*/ 1 w 17"/>
                  <a:gd name="T11" fmla="*/ 5 h 16"/>
                </a:gdLst>
                <a:ahLst/>
                <a:cxnLst>
                  <a:cxn ang="0">
                    <a:pos x="T0" y="T1"/>
                  </a:cxn>
                  <a:cxn ang="0">
                    <a:pos x="T2" y="T3"/>
                  </a:cxn>
                  <a:cxn ang="0">
                    <a:pos x="T4" y="T5"/>
                  </a:cxn>
                  <a:cxn ang="0">
                    <a:pos x="T6" y="T7"/>
                  </a:cxn>
                  <a:cxn ang="0">
                    <a:pos x="T8" y="T9"/>
                  </a:cxn>
                  <a:cxn ang="0">
                    <a:pos x="T10" y="T11"/>
                  </a:cxn>
                </a:cxnLst>
                <a:rect l="0" t="0" r="r" b="b"/>
                <a:pathLst>
                  <a:path w="17" h="16">
                    <a:moveTo>
                      <a:pt x="1" y="5"/>
                    </a:moveTo>
                    <a:cubicBezTo>
                      <a:pt x="0" y="9"/>
                      <a:pt x="2" y="14"/>
                      <a:pt x="6" y="15"/>
                    </a:cubicBezTo>
                    <a:cubicBezTo>
                      <a:pt x="10" y="16"/>
                      <a:pt x="15" y="14"/>
                      <a:pt x="16" y="10"/>
                    </a:cubicBezTo>
                    <a:cubicBezTo>
                      <a:pt x="17" y="8"/>
                      <a:pt x="17" y="5"/>
                      <a:pt x="15" y="3"/>
                    </a:cubicBezTo>
                    <a:cubicBezTo>
                      <a:pt x="13" y="2"/>
                      <a:pt x="11" y="1"/>
                      <a:pt x="9" y="0"/>
                    </a:cubicBezTo>
                    <a:cubicBezTo>
                      <a:pt x="5" y="0"/>
                      <a:pt x="2" y="2"/>
                      <a:pt x="1" y="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0"/>
              <p:cNvSpPr/>
              <p:nvPr/>
            </p:nvSpPr>
            <p:spPr bwMode="auto">
              <a:xfrm>
                <a:off x="5803900" y="3314701"/>
                <a:ext cx="50800" cy="53975"/>
              </a:xfrm>
              <a:custGeom>
                <a:avLst/>
                <a:gdLst>
                  <a:gd name="T0" fmla="*/ 6 w 17"/>
                  <a:gd name="T1" fmla="*/ 17 h 18"/>
                  <a:gd name="T2" fmla="*/ 16 w 17"/>
                  <a:gd name="T3" fmla="*/ 12 h 18"/>
                  <a:gd name="T4" fmla="*/ 11 w 17"/>
                  <a:gd name="T5" fmla="*/ 2 h 18"/>
                  <a:gd name="T6" fmla="*/ 1 w 17"/>
                  <a:gd name="T7" fmla="*/ 7 h 18"/>
                  <a:gd name="T8" fmla="*/ 6 w 17"/>
                  <a:gd name="T9" fmla="*/ 17 h 18"/>
                </a:gdLst>
                <a:ahLst/>
                <a:cxnLst>
                  <a:cxn ang="0">
                    <a:pos x="T0" y="T1"/>
                  </a:cxn>
                  <a:cxn ang="0">
                    <a:pos x="T2" y="T3"/>
                  </a:cxn>
                  <a:cxn ang="0">
                    <a:pos x="T4" y="T5"/>
                  </a:cxn>
                  <a:cxn ang="0">
                    <a:pos x="T6" y="T7"/>
                  </a:cxn>
                  <a:cxn ang="0">
                    <a:pos x="T8" y="T9"/>
                  </a:cxn>
                </a:cxnLst>
                <a:rect l="0" t="0" r="r" b="b"/>
                <a:pathLst>
                  <a:path w="17" h="18">
                    <a:moveTo>
                      <a:pt x="6" y="17"/>
                    </a:moveTo>
                    <a:cubicBezTo>
                      <a:pt x="10" y="18"/>
                      <a:pt x="15" y="16"/>
                      <a:pt x="16" y="12"/>
                    </a:cubicBezTo>
                    <a:cubicBezTo>
                      <a:pt x="17" y="8"/>
                      <a:pt x="15" y="3"/>
                      <a:pt x="11" y="2"/>
                    </a:cubicBezTo>
                    <a:cubicBezTo>
                      <a:pt x="7" y="0"/>
                      <a:pt x="3" y="3"/>
                      <a:pt x="1" y="7"/>
                    </a:cubicBezTo>
                    <a:cubicBezTo>
                      <a:pt x="0" y="11"/>
                      <a:pt x="2" y="15"/>
                      <a:pt x="6" y="1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1"/>
              <p:cNvSpPr/>
              <p:nvPr/>
            </p:nvSpPr>
            <p:spPr bwMode="auto">
              <a:xfrm>
                <a:off x="5902325" y="3267076"/>
                <a:ext cx="46038" cy="53975"/>
              </a:xfrm>
              <a:custGeom>
                <a:avLst/>
                <a:gdLst>
                  <a:gd name="T0" fmla="*/ 11 w 15"/>
                  <a:gd name="T1" fmla="*/ 2 h 18"/>
                  <a:gd name="T2" fmla="*/ 1 w 15"/>
                  <a:gd name="T3" fmla="*/ 7 h 18"/>
                  <a:gd name="T4" fmla="*/ 6 w 15"/>
                  <a:gd name="T5" fmla="*/ 17 h 18"/>
                  <a:gd name="T6" fmla="*/ 15 w 15"/>
                  <a:gd name="T7" fmla="*/ 14 h 18"/>
                  <a:gd name="T8" fmla="*/ 15 w 15"/>
                  <a:gd name="T9" fmla="*/ 5 h 18"/>
                  <a:gd name="T10" fmla="*/ 11 w 15"/>
                  <a:gd name="T11" fmla="*/ 2 h 18"/>
                </a:gdLst>
                <a:ahLst/>
                <a:cxnLst>
                  <a:cxn ang="0">
                    <a:pos x="T0" y="T1"/>
                  </a:cxn>
                  <a:cxn ang="0">
                    <a:pos x="T2" y="T3"/>
                  </a:cxn>
                  <a:cxn ang="0">
                    <a:pos x="T4" y="T5"/>
                  </a:cxn>
                  <a:cxn ang="0">
                    <a:pos x="T6" y="T7"/>
                  </a:cxn>
                  <a:cxn ang="0">
                    <a:pos x="T8" y="T9"/>
                  </a:cxn>
                  <a:cxn ang="0">
                    <a:pos x="T10" y="T11"/>
                  </a:cxn>
                </a:cxnLst>
                <a:rect l="0" t="0" r="r" b="b"/>
                <a:pathLst>
                  <a:path w="15" h="18">
                    <a:moveTo>
                      <a:pt x="11" y="2"/>
                    </a:moveTo>
                    <a:cubicBezTo>
                      <a:pt x="7" y="0"/>
                      <a:pt x="2" y="3"/>
                      <a:pt x="1" y="7"/>
                    </a:cubicBezTo>
                    <a:cubicBezTo>
                      <a:pt x="0" y="11"/>
                      <a:pt x="2" y="15"/>
                      <a:pt x="6" y="17"/>
                    </a:cubicBezTo>
                    <a:cubicBezTo>
                      <a:pt x="9" y="18"/>
                      <a:pt x="13" y="16"/>
                      <a:pt x="15" y="14"/>
                    </a:cubicBezTo>
                    <a:cubicBezTo>
                      <a:pt x="15" y="5"/>
                      <a:pt x="15" y="5"/>
                      <a:pt x="15" y="5"/>
                    </a:cubicBezTo>
                    <a:cubicBezTo>
                      <a:pt x="14" y="3"/>
                      <a:pt x="13" y="2"/>
                      <a:pt x="11" y="2"/>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2"/>
              <p:cNvSpPr/>
              <p:nvPr/>
            </p:nvSpPr>
            <p:spPr bwMode="auto">
              <a:xfrm>
                <a:off x="6029325" y="3543301"/>
                <a:ext cx="53975" cy="47625"/>
              </a:xfrm>
              <a:custGeom>
                <a:avLst/>
                <a:gdLst>
                  <a:gd name="T0" fmla="*/ 16 w 18"/>
                  <a:gd name="T1" fmla="*/ 11 h 16"/>
                  <a:gd name="T2" fmla="*/ 11 w 18"/>
                  <a:gd name="T3" fmla="*/ 1 h 16"/>
                  <a:gd name="T4" fmla="*/ 1 w 18"/>
                  <a:gd name="T5" fmla="*/ 6 h 16"/>
                  <a:gd name="T6" fmla="*/ 6 w 18"/>
                  <a:gd name="T7" fmla="*/ 16 h 16"/>
                  <a:gd name="T8" fmla="*/ 8 w 18"/>
                  <a:gd name="T9" fmla="*/ 16 h 16"/>
                  <a:gd name="T10" fmla="*/ 10 w 18"/>
                  <a:gd name="T11" fmla="*/ 16 h 16"/>
                  <a:gd name="T12" fmla="*/ 16 w 18"/>
                  <a:gd name="T13" fmla="*/ 11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11"/>
                    </a:moveTo>
                    <a:cubicBezTo>
                      <a:pt x="18" y="7"/>
                      <a:pt x="16" y="2"/>
                      <a:pt x="11" y="1"/>
                    </a:cubicBezTo>
                    <a:cubicBezTo>
                      <a:pt x="7" y="0"/>
                      <a:pt x="3" y="2"/>
                      <a:pt x="1" y="6"/>
                    </a:cubicBezTo>
                    <a:cubicBezTo>
                      <a:pt x="0" y="10"/>
                      <a:pt x="2" y="14"/>
                      <a:pt x="6" y="16"/>
                    </a:cubicBezTo>
                    <a:cubicBezTo>
                      <a:pt x="7" y="16"/>
                      <a:pt x="7" y="16"/>
                      <a:pt x="8" y="16"/>
                    </a:cubicBezTo>
                    <a:cubicBezTo>
                      <a:pt x="10" y="16"/>
                      <a:pt x="10" y="16"/>
                      <a:pt x="10" y="16"/>
                    </a:cubicBezTo>
                    <a:cubicBezTo>
                      <a:pt x="13" y="16"/>
                      <a:pt x="15" y="14"/>
                      <a:pt x="16" y="1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3"/>
              <p:cNvSpPr/>
              <p:nvPr/>
            </p:nvSpPr>
            <p:spPr bwMode="auto">
              <a:xfrm>
                <a:off x="5878513" y="3324226"/>
                <a:ext cx="50800" cy="53975"/>
              </a:xfrm>
              <a:custGeom>
                <a:avLst/>
                <a:gdLst>
                  <a:gd name="T0" fmla="*/ 1 w 17"/>
                  <a:gd name="T1" fmla="*/ 6 h 18"/>
                  <a:gd name="T2" fmla="*/ 6 w 17"/>
                  <a:gd name="T3" fmla="*/ 16 h 18"/>
                  <a:gd name="T4" fmla="*/ 16 w 17"/>
                  <a:gd name="T5" fmla="*/ 11 h 18"/>
                  <a:gd name="T6" fmla="*/ 11 w 17"/>
                  <a:gd name="T7" fmla="*/ 2 h 18"/>
                  <a:gd name="T8" fmla="*/ 1 w 17"/>
                  <a:gd name="T9" fmla="*/ 6 h 18"/>
                </a:gdLst>
                <a:ahLst/>
                <a:cxnLst>
                  <a:cxn ang="0">
                    <a:pos x="T0" y="T1"/>
                  </a:cxn>
                  <a:cxn ang="0">
                    <a:pos x="T2" y="T3"/>
                  </a:cxn>
                  <a:cxn ang="0">
                    <a:pos x="T4" y="T5"/>
                  </a:cxn>
                  <a:cxn ang="0">
                    <a:pos x="T6" y="T7"/>
                  </a:cxn>
                  <a:cxn ang="0">
                    <a:pos x="T8" y="T9"/>
                  </a:cxn>
                </a:cxnLst>
                <a:rect l="0" t="0" r="r" b="b"/>
                <a:pathLst>
                  <a:path w="17" h="18">
                    <a:moveTo>
                      <a:pt x="1" y="6"/>
                    </a:moveTo>
                    <a:cubicBezTo>
                      <a:pt x="0" y="11"/>
                      <a:pt x="2" y="15"/>
                      <a:pt x="6" y="16"/>
                    </a:cubicBezTo>
                    <a:cubicBezTo>
                      <a:pt x="10" y="18"/>
                      <a:pt x="15" y="16"/>
                      <a:pt x="16" y="11"/>
                    </a:cubicBezTo>
                    <a:cubicBezTo>
                      <a:pt x="17" y="7"/>
                      <a:pt x="15" y="3"/>
                      <a:pt x="11" y="2"/>
                    </a:cubicBezTo>
                    <a:cubicBezTo>
                      <a:pt x="7" y="0"/>
                      <a:pt x="3" y="2"/>
                      <a:pt x="1"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4"/>
              <p:cNvSpPr/>
              <p:nvPr/>
            </p:nvSpPr>
            <p:spPr bwMode="auto">
              <a:xfrm>
                <a:off x="5784850" y="3411538"/>
                <a:ext cx="53975" cy="53975"/>
              </a:xfrm>
              <a:custGeom>
                <a:avLst/>
                <a:gdLst>
                  <a:gd name="T0" fmla="*/ 17 w 18"/>
                  <a:gd name="T1" fmla="*/ 11 h 18"/>
                  <a:gd name="T2" fmla="*/ 12 w 18"/>
                  <a:gd name="T3" fmla="*/ 1 h 18"/>
                  <a:gd name="T4" fmla="*/ 2 w 18"/>
                  <a:gd name="T5" fmla="*/ 6 h 18"/>
                  <a:gd name="T6" fmla="*/ 7 w 18"/>
                  <a:gd name="T7" fmla="*/ 16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8" y="7"/>
                      <a:pt x="16" y="3"/>
                      <a:pt x="12" y="1"/>
                    </a:cubicBezTo>
                    <a:cubicBezTo>
                      <a:pt x="8" y="0"/>
                      <a:pt x="3" y="2"/>
                      <a:pt x="2" y="6"/>
                    </a:cubicBezTo>
                    <a:cubicBezTo>
                      <a:pt x="0" y="10"/>
                      <a:pt x="3" y="15"/>
                      <a:pt x="7" y="16"/>
                    </a:cubicBezTo>
                    <a:cubicBezTo>
                      <a:pt x="11" y="18"/>
                      <a:pt x="15" y="15"/>
                      <a:pt x="17"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5"/>
              <p:cNvSpPr/>
              <p:nvPr/>
            </p:nvSpPr>
            <p:spPr bwMode="auto">
              <a:xfrm>
                <a:off x="5834063" y="3365501"/>
                <a:ext cx="50800" cy="50800"/>
              </a:xfrm>
              <a:custGeom>
                <a:avLst/>
                <a:gdLst>
                  <a:gd name="T0" fmla="*/ 1 w 17"/>
                  <a:gd name="T1" fmla="*/ 6 h 17"/>
                  <a:gd name="T2" fmla="*/ 6 w 17"/>
                  <a:gd name="T3" fmla="*/ 16 h 17"/>
                  <a:gd name="T4" fmla="*/ 16 w 17"/>
                  <a:gd name="T5" fmla="*/ 11 h 17"/>
                  <a:gd name="T6" fmla="*/ 11 w 17"/>
                  <a:gd name="T7" fmla="*/ 1 h 17"/>
                  <a:gd name="T8" fmla="*/ 1 w 17"/>
                  <a:gd name="T9" fmla="*/ 6 h 17"/>
                </a:gdLst>
                <a:ahLst/>
                <a:cxnLst>
                  <a:cxn ang="0">
                    <a:pos x="T0" y="T1"/>
                  </a:cxn>
                  <a:cxn ang="0">
                    <a:pos x="T2" y="T3"/>
                  </a:cxn>
                  <a:cxn ang="0">
                    <a:pos x="T4" y="T5"/>
                  </a:cxn>
                  <a:cxn ang="0">
                    <a:pos x="T6" y="T7"/>
                  </a:cxn>
                  <a:cxn ang="0">
                    <a:pos x="T8" y="T9"/>
                  </a:cxn>
                </a:cxnLst>
                <a:rect l="0" t="0" r="r" b="b"/>
                <a:pathLst>
                  <a:path w="17" h="17">
                    <a:moveTo>
                      <a:pt x="1" y="6"/>
                    </a:moveTo>
                    <a:cubicBezTo>
                      <a:pt x="0" y="10"/>
                      <a:pt x="2" y="14"/>
                      <a:pt x="6" y="16"/>
                    </a:cubicBezTo>
                    <a:cubicBezTo>
                      <a:pt x="10" y="17"/>
                      <a:pt x="15" y="15"/>
                      <a:pt x="16" y="11"/>
                    </a:cubicBezTo>
                    <a:cubicBezTo>
                      <a:pt x="17" y="7"/>
                      <a:pt x="15" y="2"/>
                      <a:pt x="11" y="1"/>
                    </a:cubicBezTo>
                    <a:cubicBezTo>
                      <a:pt x="7" y="0"/>
                      <a:pt x="2" y="2"/>
                      <a:pt x="1"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6"/>
              <p:cNvSpPr/>
              <p:nvPr/>
            </p:nvSpPr>
            <p:spPr bwMode="auto">
              <a:xfrm>
                <a:off x="5905500" y="3459163"/>
                <a:ext cx="53975" cy="53975"/>
              </a:xfrm>
              <a:custGeom>
                <a:avLst/>
                <a:gdLst>
                  <a:gd name="T0" fmla="*/ 11 w 18"/>
                  <a:gd name="T1" fmla="*/ 2 h 18"/>
                  <a:gd name="T2" fmla="*/ 2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2" y="7"/>
                    </a:cubicBezTo>
                    <a:cubicBezTo>
                      <a:pt x="0" y="11"/>
                      <a:pt x="2" y="15"/>
                      <a:pt x="6" y="17"/>
                    </a:cubicBezTo>
                    <a:cubicBezTo>
                      <a:pt x="10" y="18"/>
                      <a:pt x="15" y="16"/>
                      <a:pt x="16" y="12"/>
                    </a:cubicBezTo>
                    <a:cubicBezTo>
                      <a:pt x="18" y="8"/>
                      <a:pt x="16" y="3"/>
                      <a:pt x="11" y="2"/>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7"/>
              <p:cNvSpPr/>
              <p:nvPr/>
            </p:nvSpPr>
            <p:spPr bwMode="auto">
              <a:xfrm>
                <a:off x="6008688" y="3444876"/>
                <a:ext cx="42863" cy="17463"/>
              </a:xfrm>
              <a:custGeom>
                <a:avLst/>
                <a:gdLst>
                  <a:gd name="T0" fmla="*/ 4 w 14"/>
                  <a:gd name="T1" fmla="*/ 4 h 6"/>
                  <a:gd name="T2" fmla="*/ 14 w 14"/>
                  <a:gd name="T3" fmla="*/ 0 h 6"/>
                  <a:gd name="T4" fmla="*/ 2 w 14"/>
                  <a:gd name="T5" fmla="*/ 0 h 6"/>
                  <a:gd name="T6" fmla="*/ 0 w 14"/>
                  <a:gd name="T7" fmla="*/ 0 h 6"/>
                  <a:gd name="T8" fmla="*/ 4 w 14"/>
                  <a:gd name="T9" fmla="*/ 4 h 6"/>
                </a:gdLst>
                <a:ahLst/>
                <a:cxnLst>
                  <a:cxn ang="0">
                    <a:pos x="T0" y="T1"/>
                  </a:cxn>
                  <a:cxn ang="0">
                    <a:pos x="T2" y="T3"/>
                  </a:cxn>
                  <a:cxn ang="0">
                    <a:pos x="T4" y="T5"/>
                  </a:cxn>
                  <a:cxn ang="0">
                    <a:pos x="T6" y="T7"/>
                  </a:cxn>
                  <a:cxn ang="0">
                    <a:pos x="T8" y="T9"/>
                  </a:cxn>
                </a:cxnLst>
                <a:rect l="0" t="0" r="r" b="b"/>
                <a:pathLst>
                  <a:path w="14" h="6">
                    <a:moveTo>
                      <a:pt x="4" y="4"/>
                    </a:moveTo>
                    <a:cubicBezTo>
                      <a:pt x="8" y="6"/>
                      <a:pt x="12" y="4"/>
                      <a:pt x="14" y="0"/>
                    </a:cubicBezTo>
                    <a:cubicBezTo>
                      <a:pt x="2" y="0"/>
                      <a:pt x="2" y="0"/>
                      <a:pt x="2" y="0"/>
                    </a:cubicBezTo>
                    <a:cubicBezTo>
                      <a:pt x="1" y="0"/>
                      <a:pt x="1" y="0"/>
                      <a:pt x="0" y="0"/>
                    </a:cubicBezTo>
                    <a:cubicBezTo>
                      <a:pt x="0" y="2"/>
                      <a:pt x="2" y="4"/>
                      <a:pt x="4" y="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88"/>
              <p:cNvSpPr/>
              <p:nvPr/>
            </p:nvSpPr>
            <p:spPr bwMode="auto">
              <a:xfrm>
                <a:off x="5824538" y="3465513"/>
                <a:ext cx="53975" cy="53975"/>
              </a:xfrm>
              <a:custGeom>
                <a:avLst/>
                <a:gdLst>
                  <a:gd name="T0" fmla="*/ 11 w 18"/>
                  <a:gd name="T1" fmla="*/ 2 h 18"/>
                  <a:gd name="T2" fmla="*/ 1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1" y="7"/>
                    </a:cubicBezTo>
                    <a:cubicBezTo>
                      <a:pt x="0" y="11"/>
                      <a:pt x="2" y="15"/>
                      <a:pt x="6" y="17"/>
                    </a:cubicBezTo>
                    <a:cubicBezTo>
                      <a:pt x="10" y="18"/>
                      <a:pt x="15" y="16"/>
                      <a:pt x="16" y="12"/>
                    </a:cubicBezTo>
                    <a:cubicBezTo>
                      <a:pt x="18" y="8"/>
                      <a:pt x="15" y="3"/>
                      <a:pt x="11"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9"/>
              <p:cNvSpPr/>
              <p:nvPr/>
            </p:nvSpPr>
            <p:spPr bwMode="auto">
              <a:xfrm>
                <a:off x="5902325" y="3381376"/>
                <a:ext cx="52388" cy="50800"/>
              </a:xfrm>
              <a:custGeom>
                <a:avLst/>
                <a:gdLst>
                  <a:gd name="T0" fmla="*/ 12 w 17"/>
                  <a:gd name="T1" fmla="*/ 1 h 17"/>
                  <a:gd name="T2" fmla="*/ 2 w 17"/>
                  <a:gd name="T3" fmla="*/ 6 h 17"/>
                  <a:gd name="T4" fmla="*/ 6 w 17"/>
                  <a:gd name="T5" fmla="*/ 16 h 17"/>
                  <a:gd name="T6" fmla="*/ 16 w 17"/>
                  <a:gd name="T7" fmla="*/ 11 h 17"/>
                  <a:gd name="T8" fmla="*/ 17 w 17"/>
                  <a:gd name="T9" fmla="*/ 8 h 17"/>
                  <a:gd name="T10" fmla="*/ 15 w 17"/>
                  <a:gd name="T11" fmla="*/ 4 h 17"/>
                  <a:gd name="T12" fmla="*/ 12 w 1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2" y="1"/>
                    </a:moveTo>
                    <a:cubicBezTo>
                      <a:pt x="7" y="0"/>
                      <a:pt x="3" y="2"/>
                      <a:pt x="2" y="6"/>
                    </a:cubicBezTo>
                    <a:cubicBezTo>
                      <a:pt x="0" y="10"/>
                      <a:pt x="2" y="14"/>
                      <a:pt x="6" y="16"/>
                    </a:cubicBezTo>
                    <a:cubicBezTo>
                      <a:pt x="11" y="17"/>
                      <a:pt x="15" y="15"/>
                      <a:pt x="16" y="11"/>
                    </a:cubicBezTo>
                    <a:cubicBezTo>
                      <a:pt x="17" y="10"/>
                      <a:pt x="17" y="9"/>
                      <a:pt x="17" y="8"/>
                    </a:cubicBezTo>
                    <a:cubicBezTo>
                      <a:pt x="16" y="7"/>
                      <a:pt x="16" y="5"/>
                      <a:pt x="15" y="4"/>
                    </a:cubicBezTo>
                    <a:cubicBezTo>
                      <a:pt x="15" y="3"/>
                      <a:pt x="13" y="2"/>
                      <a:pt x="12"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0"/>
              <p:cNvSpPr/>
              <p:nvPr/>
            </p:nvSpPr>
            <p:spPr bwMode="auto">
              <a:xfrm>
                <a:off x="5784850" y="3257551"/>
                <a:ext cx="46038" cy="50800"/>
              </a:xfrm>
              <a:custGeom>
                <a:avLst/>
                <a:gdLst>
                  <a:gd name="T0" fmla="*/ 3 w 15"/>
                  <a:gd name="T1" fmla="*/ 16 h 17"/>
                  <a:gd name="T2" fmla="*/ 13 w 15"/>
                  <a:gd name="T3" fmla="*/ 11 h 17"/>
                  <a:gd name="T4" fmla="*/ 8 w 15"/>
                  <a:gd name="T5" fmla="*/ 1 h 17"/>
                  <a:gd name="T6" fmla="*/ 0 w 15"/>
                  <a:gd name="T7" fmla="*/ 3 h 17"/>
                  <a:gd name="T8" fmla="*/ 0 w 15"/>
                  <a:gd name="T9" fmla="*/ 14 h 17"/>
                  <a:gd name="T10" fmla="*/ 3 w 15"/>
                  <a:gd name="T11" fmla="*/ 16 h 17"/>
                </a:gdLst>
                <a:ahLst/>
                <a:cxnLst>
                  <a:cxn ang="0">
                    <a:pos x="T0" y="T1"/>
                  </a:cxn>
                  <a:cxn ang="0">
                    <a:pos x="T2" y="T3"/>
                  </a:cxn>
                  <a:cxn ang="0">
                    <a:pos x="T4" y="T5"/>
                  </a:cxn>
                  <a:cxn ang="0">
                    <a:pos x="T6" y="T7"/>
                  </a:cxn>
                  <a:cxn ang="0">
                    <a:pos x="T8" y="T9"/>
                  </a:cxn>
                  <a:cxn ang="0">
                    <a:pos x="T10" y="T11"/>
                  </a:cxn>
                </a:cxnLst>
                <a:rect l="0" t="0" r="r" b="b"/>
                <a:pathLst>
                  <a:path w="15" h="17">
                    <a:moveTo>
                      <a:pt x="3" y="16"/>
                    </a:moveTo>
                    <a:cubicBezTo>
                      <a:pt x="7" y="17"/>
                      <a:pt x="12" y="15"/>
                      <a:pt x="13" y="11"/>
                    </a:cubicBezTo>
                    <a:cubicBezTo>
                      <a:pt x="15" y="7"/>
                      <a:pt x="13" y="2"/>
                      <a:pt x="8" y="1"/>
                    </a:cubicBezTo>
                    <a:cubicBezTo>
                      <a:pt x="5" y="0"/>
                      <a:pt x="2" y="1"/>
                      <a:pt x="0" y="3"/>
                    </a:cubicBezTo>
                    <a:cubicBezTo>
                      <a:pt x="0" y="14"/>
                      <a:pt x="0" y="14"/>
                      <a:pt x="0" y="14"/>
                    </a:cubicBezTo>
                    <a:cubicBezTo>
                      <a:pt x="1" y="15"/>
                      <a:pt x="2" y="15"/>
                      <a:pt x="3" y="1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1"/>
              <p:cNvSpPr/>
              <p:nvPr/>
            </p:nvSpPr>
            <p:spPr bwMode="auto">
              <a:xfrm>
                <a:off x="5902325" y="3552826"/>
                <a:ext cx="55563" cy="38100"/>
              </a:xfrm>
              <a:custGeom>
                <a:avLst/>
                <a:gdLst>
                  <a:gd name="T0" fmla="*/ 11 w 18"/>
                  <a:gd name="T1" fmla="*/ 1 h 13"/>
                  <a:gd name="T2" fmla="*/ 1 w 18"/>
                  <a:gd name="T3" fmla="*/ 6 h 13"/>
                  <a:gd name="T4" fmla="*/ 2 w 18"/>
                  <a:gd name="T5" fmla="*/ 13 h 13"/>
                  <a:gd name="T6" fmla="*/ 15 w 18"/>
                  <a:gd name="T7" fmla="*/ 13 h 13"/>
                  <a:gd name="T8" fmla="*/ 16 w 18"/>
                  <a:gd name="T9" fmla="*/ 11 h 13"/>
                  <a:gd name="T10" fmla="*/ 11 w 18"/>
                  <a:gd name="T11" fmla="*/ 1 h 13"/>
                </a:gdLst>
                <a:ahLst/>
                <a:cxnLst>
                  <a:cxn ang="0">
                    <a:pos x="T0" y="T1"/>
                  </a:cxn>
                  <a:cxn ang="0">
                    <a:pos x="T2" y="T3"/>
                  </a:cxn>
                  <a:cxn ang="0">
                    <a:pos x="T4" y="T5"/>
                  </a:cxn>
                  <a:cxn ang="0">
                    <a:pos x="T6" y="T7"/>
                  </a:cxn>
                  <a:cxn ang="0">
                    <a:pos x="T8" y="T9"/>
                  </a:cxn>
                  <a:cxn ang="0">
                    <a:pos x="T10" y="T11"/>
                  </a:cxn>
                </a:cxnLst>
                <a:rect l="0" t="0" r="r" b="b"/>
                <a:pathLst>
                  <a:path w="18" h="13">
                    <a:moveTo>
                      <a:pt x="11" y="1"/>
                    </a:moveTo>
                    <a:cubicBezTo>
                      <a:pt x="7" y="0"/>
                      <a:pt x="3" y="2"/>
                      <a:pt x="1" y="6"/>
                    </a:cubicBezTo>
                    <a:cubicBezTo>
                      <a:pt x="0" y="8"/>
                      <a:pt x="1" y="11"/>
                      <a:pt x="2" y="13"/>
                    </a:cubicBezTo>
                    <a:cubicBezTo>
                      <a:pt x="15" y="13"/>
                      <a:pt x="15" y="13"/>
                      <a:pt x="15" y="13"/>
                    </a:cubicBezTo>
                    <a:cubicBezTo>
                      <a:pt x="15" y="12"/>
                      <a:pt x="16" y="12"/>
                      <a:pt x="16" y="11"/>
                    </a:cubicBezTo>
                    <a:cubicBezTo>
                      <a:pt x="18" y="7"/>
                      <a:pt x="15" y="2"/>
                      <a:pt x="11"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2"/>
              <p:cNvSpPr/>
              <p:nvPr/>
            </p:nvSpPr>
            <p:spPr bwMode="auto">
              <a:xfrm>
                <a:off x="5857875" y="3419476"/>
                <a:ext cx="53975" cy="53975"/>
              </a:xfrm>
              <a:custGeom>
                <a:avLst/>
                <a:gdLst>
                  <a:gd name="T0" fmla="*/ 11 w 18"/>
                  <a:gd name="T1" fmla="*/ 2 h 18"/>
                  <a:gd name="T2" fmla="*/ 2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2" y="7"/>
                    </a:cubicBezTo>
                    <a:cubicBezTo>
                      <a:pt x="0" y="11"/>
                      <a:pt x="2" y="15"/>
                      <a:pt x="6" y="17"/>
                    </a:cubicBezTo>
                    <a:cubicBezTo>
                      <a:pt x="10" y="18"/>
                      <a:pt x="15" y="16"/>
                      <a:pt x="16" y="12"/>
                    </a:cubicBezTo>
                    <a:cubicBezTo>
                      <a:pt x="18" y="8"/>
                      <a:pt x="16" y="3"/>
                      <a:pt x="11"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3"/>
              <p:cNvSpPr/>
              <p:nvPr/>
            </p:nvSpPr>
            <p:spPr bwMode="auto">
              <a:xfrm>
                <a:off x="5784850" y="3489326"/>
                <a:ext cx="42863" cy="50800"/>
              </a:xfrm>
              <a:custGeom>
                <a:avLst/>
                <a:gdLst>
                  <a:gd name="T0" fmla="*/ 13 w 14"/>
                  <a:gd name="T1" fmla="*/ 11 h 17"/>
                  <a:gd name="T2" fmla="*/ 8 w 14"/>
                  <a:gd name="T3" fmla="*/ 1 h 17"/>
                  <a:gd name="T4" fmla="*/ 0 w 14"/>
                  <a:gd name="T5" fmla="*/ 2 h 17"/>
                  <a:gd name="T6" fmla="*/ 0 w 14"/>
                  <a:gd name="T7" fmla="*/ 11 h 17"/>
                  <a:gd name="T8" fmla="*/ 1 w 14"/>
                  <a:gd name="T9" fmla="*/ 14 h 17"/>
                  <a:gd name="T10" fmla="*/ 3 w 14"/>
                  <a:gd name="T11" fmla="*/ 15 h 17"/>
                  <a:gd name="T12" fmla="*/ 13 w 14"/>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3" y="11"/>
                    </a:moveTo>
                    <a:cubicBezTo>
                      <a:pt x="14" y="6"/>
                      <a:pt x="12" y="2"/>
                      <a:pt x="8" y="1"/>
                    </a:cubicBezTo>
                    <a:cubicBezTo>
                      <a:pt x="5" y="0"/>
                      <a:pt x="2" y="0"/>
                      <a:pt x="0" y="2"/>
                    </a:cubicBezTo>
                    <a:cubicBezTo>
                      <a:pt x="0" y="11"/>
                      <a:pt x="0" y="11"/>
                      <a:pt x="0" y="11"/>
                    </a:cubicBezTo>
                    <a:cubicBezTo>
                      <a:pt x="0" y="12"/>
                      <a:pt x="0" y="13"/>
                      <a:pt x="1" y="14"/>
                    </a:cubicBezTo>
                    <a:cubicBezTo>
                      <a:pt x="1" y="15"/>
                      <a:pt x="2" y="15"/>
                      <a:pt x="3" y="15"/>
                    </a:cubicBezTo>
                    <a:cubicBezTo>
                      <a:pt x="7" y="17"/>
                      <a:pt x="12" y="15"/>
                      <a:pt x="13"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4"/>
              <p:cNvSpPr/>
              <p:nvPr/>
            </p:nvSpPr>
            <p:spPr bwMode="auto">
              <a:xfrm>
                <a:off x="5872163" y="3503613"/>
                <a:ext cx="52388"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3"/>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95"/>
              <p:cNvSpPr/>
              <p:nvPr/>
            </p:nvSpPr>
            <p:spPr bwMode="auto">
              <a:xfrm>
                <a:off x="6053138" y="3444876"/>
                <a:ext cx="52388" cy="41275"/>
              </a:xfrm>
              <a:custGeom>
                <a:avLst/>
                <a:gdLst>
                  <a:gd name="T0" fmla="*/ 6 w 17"/>
                  <a:gd name="T1" fmla="*/ 13 h 14"/>
                  <a:gd name="T2" fmla="*/ 16 w 17"/>
                  <a:gd name="T3" fmla="*/ 8 h 14"/>
                  <a:gd name="T4" fmla="*/ 15 w 17"/>
                  <a:gd name="T5" fmla="*/ 0 h 14"/>
                  <a:gd name="T6" fmla="*/ 3 w 17"/>
                  <a:gd name="T7" fmla="*/ 0 h 14"/>
                  <a:gd name="T8" fmla="*/ 2 w 17"/>
                  <a:gd name="T9" fmla="*/ 3 h 14"/>
                  <a:gd name="T10" fmla="*/ 6 w 17"/>
                  <a:gd name="T11" fmla="*/ 13 h 14"/>
                </a:gdLst>
                <a:ahLst/>
                <a:cxnLst>
                  <a:cxn ang="0">
                    <a:pos x="T0" y="T1"/>
                  </a:cxn>
                  <a:cxn ang="0">
                    <a:pos x="T2" y="T3"/>
                  </a:cxn>
                  <a:cxn ang="0">
                    <a:pos x="T4" y="T5"/>
                  </a:cxn>
                  <a:cxn ang="0">
                    <a:pos x="T6" y="T7"/>
                  </a:cxn>
                  <a:cxn ang="0">
                    <a:pos x="T8" y="T9"/>
                  </a:cxn>
                  <a:cxn ang="0">
                    <a:pos x="T10" y="T11"/>
                  </a:cxn>
                </a:cxnLst>
                <a:rect l="0" t="0" r="r" b="b"/>
                <a:pathLst>
                  <a:path w="17" h="14">
                    <a:moveTo>
                      <a:pt x="6" y="13"/>
                    </a:moveTo>
                    <a:cubicBezTo>
                      <a:pt x="11" y="14"/>
                      <a:pt x="15" y="12"/>
                      <a:pt x="16" y="8"/>
                    </a:cubicBezTo>
                    <a:cubicBezTo>
                      <a:pt x="17" y="5"/>
                      <a:pt x="17" y="2"/>
                      <a:pt x="15" y="0"/>
                    </a:cubicBezTo>
                    <a:cubicBezTo>
                      <a:pt x="3" y="0"/>
                      <a:pt x="3" y="0"/>
                      <a:pt x="3" y="0"/>
                    </a:cubicBezTo>
                    <a:cubicBezTo>
                      <a:pt x="2" y="1"/>
                      <a:pt x="2" y="2"/>
                      <a:pt x="2" y="3"/>
                    </a:cubicBezTo>
                    <a:cubicBezTo>
                      <a:pt x="0" y="7"/>
                      <a:pt x="2" y="11"/>
                      <a:pt x="6" y="13"/>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98" name="Freeform 404"/>
          <p:cNvSpPr/>
          <p:nvPr/>
        </p:nvSpPr>
        <p:spPr bwMode="auto">
          <a:xfrm>
            <a:off x="6878249" y="5286062"/>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473"/>
          <p:cNvSpPr/>
          <p:nvPr/>
        </p:nvSpPr>
        <p:spPr bwMode="auto">
          <a:xfrm>
            <a:off x="8154667" y="4907443"/>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02A7DF">
              <a:alpha val="44314"/>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476"/>
          <p:cNvSpPr/>
          <p:nvPr/>
        </p:nvSpPr>
        <p:spPr bwMode="auto">
          <a:xfrm>
            <a:off x="7418929" y="4525650"/>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02A7DF">
              <a:alpha val="4294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479"/>
          <p:cNvSpPr/>
          <p:nvPr/>
        </p:nvSpPr>
        <p:spPr bwMode="auto">
          <a:xfrm>
            <a:off x="7771354" y="4112900"/>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02A7DF">
              <a:alpha val="41569"/>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480"/>
          <p:cNvSpPr/>
          <p:nvPr/>
        </p:nvSpPr>
        <p:spPr bwMode="auto">
          <a:xfrm>
            <a:off x="7771354" y="4354200"/>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02A7DF">
              <a:alpha val="4111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482"/>
          <p:cNvSpPr/>
          <p:nvPr/>
        </p:nvSpPr>
        <p:spPr bwMode="auto">
          <a:xfrm>
            <a:off x="7950741" y="4274825"/>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FFEB0B">
              <a:alpha val="40196"/>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501"/>
          <p:cNvSpPr/>
          <p:nvPr/>
        </p:nvSpPr>
        <p:spPr bwMode="auto">
          <a:xfrm>
            <a:off x="6489447" y="3875568"/>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02A7DF">
              <a:alpha val="31503"/>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544"/>
          <p:cNvSpPr/>
          <p:nvPr/>
        </p:nvSpPr>
        <p:spPr bwMode="auto">
          <a:xfrm>
            <a:off x="6783928" y="4874106"/>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18990A">
              <a:alpha val="11830"/>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404"/>
          <p:cNvSpPr/>
          <p:nvPr/>
        </p:nvSpPr>
        <p:spPr bwMode="auto">
          <a:xfrm>
            <a:off x="9686333" y="1637388"/>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473"/>
          <p:cNvSpPr/>
          <p:nvPr/>
        </p:nvSpPr>
        <p:spPr bwMode="auto">
          <a:xfrm>
            <a:off x="10962751" y="1258769"/>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208" name="Freeform 476"/>
          <p:cNvSpPr/>
          <p:nvPr/>
        </p:nvSpPr>
        <p:spPr bwMode="auto">
          <a:xfrm>
            <a:off x="10227013" y="876976"/>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FF8502"/>
          </a:solidFill>
          <a:ln>
            <a:noFill/>
          </a:ln>
          <a:effectLst>
            <a:softEdge rad="31750"/>
          </a:effectLst>
        </p:spPr>
        <p:txBody>
          <a:bodyPr vert="horz" wrap="square" lIns="91440" tIns="45720" rIns="91440" bIns="45720" numCol="1" anchor="t" anchorCtr="0" compatLnSpc="1"/>
          <a:lstStyle/>
          <a:p>
            <a:endParaRPr lang="zh-CN" altLang="en-US"/>
          </a:p>
        </p:txBody>
      </p:sp>
      <p:sp>
        <p:nvSpPr>
          <p:cNvPr id="209" name="Freeform 479"/>
          <p:cNvSpPr/>
          <p:nvPr/>
        </p:nvSpPr>
        <p:spPr bwMode="auto">
          <a:xfrm>
            <a:off x="10579438" y="464226"/>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FF8502"/>
          </a:solidFill>
          <a:ln>
            <a:noFill/>
          </a:ln>
          <a:effectLst>
            <a:softEdge rad="31750"/>
          </a:effectLst>
        </p:spPr>
        <p:txBody>
          <a:bodyPr vert="horz" wrap="square" lIns="91440" tIns="45720" rIns="91440" bIns="45720" numCol="1" anchor="t" anchorCtr="0" compatLnSpc="1"/>
          <a:lstStyle/>
          <a:p>
            <a:endParaRPr lang="zh-CN" altLang="en-US"/>
          </a:p>
        </p:txBody>
      </p:sp>
      <p:sp>
        <p:nvSpPr>
          <p:cNvPr id="210" name="Freeform 480"/>
          <p:cNvSpPr/>
          <p:nvPr/>
        </p:nvSpPr>
        <p:spPr bwMode="auto">
          <a:xfrm>
            <a:off x="10579438" y="705526"/>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FF8502"/>
          </a:solidFill>
          <a:ln>
            <a:noFill/>
          </a:ln>
          <a:effectLst>
            <a:softEdge rad="31750"/>
          </a:effectLst>
        </p:spPr>
        <p:txBody>
          <a:bodyPr vert="horz" wrap="square" lIns="91440" tIns="45720" rIns="91440" bIns="45720" numCol="1" anchor="t" anchorCtr="0" compatLnSpc="1"/>
          <a:lstStyle/>
          <a:p>
            <a:endParaRPr lang="zh-CN" altLang="en-US"/>
          </a:p>
        </p:txBody>
      </p:sp>
      <p:sp>
        <p:nvSpPr>
          <p:cNvPr id="211" name="Freeform 482"/>
          <p:cNvSpPr/>
          <p:nvPr/>
        </p:nvSpPr>
        <p:spPr bwMode="auto">
          <a:xfrm>
            <a:off x="10758825" y="626151"/>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212" name="Freeform 501"/>
          <p:cNvSpPr/>
          <p:nvPr/>
        </p:nvSpPr>
        <p:spPr bwMode="auto">
          <a:xfrm>
            <a:off x="9297531" y="226894"/>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213" name="Freeform 530"/>
          <p:cNvSpPr/>
          <p:nvPr/>
        </p:nvSpPr>
        <p:spPr bwMode="auto">
          <a:xfrm>
            <a:off x="10644888" y="2250955"/>
            <a:ext cx="379413" cy="379413"/>
          </a:xfrm>
          <a:custGeom>
            <a:avLst/>
            <a:gdLst>
              <a:gd name="T0" fmla="*/ 9 w 127"/>
              <a:gd name="T1" fmla="*/ 80 h 127"/>
              <a:gd name="T2" fmla="*/ 46 w 127"/>
              <a:gd name="T3" fmla="*/ 9 h 127"/>
              <a:gd name="T4" fmla="*/ 118 w 127"/>
              <a:gd name="T5" fmla="*/ 46 h 127"/>
              <a:gd name="T6" fmla="*/ 81 w 127"/>
              <a:gd name="T7" fmla="*/ 117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0" y="50"/>
                  <a:pt x="17" y="19"/>
                  <a:pt x="46" y="9"/>
                </a:cubicBezTo>
                <a:cubicBezTo>
                  <a:pt x="76" y="0"/>
                  <a:pt x="108" y="16"/>
                  <a:pt x="118" y="46"/>
                </a:cubicBezTo>
                <a:cubicBezTo>
                  <a:pt x="127" y="76"/>
                  <a:pt x="110" y="108"/>
                  <a:pt x="81" y="117"/>
                </a:cubicBezTo>
                <a:cubicBezTo>
                  <a:pt x="51" y="127"/>
                  <a:pt x="19" y="110"/>
                  <a:pt x="9" y="80"/>
                </a:cubicBezTo>
                <a:close/>
              </a:path>
            </a:pathLst>
          </a:custGeom>
          <a:solidFill>
            <a:srgbClr val="18990A">
              <a:alpha val="18235"/>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544"/>
          <p:cNvSpPr/>
          <p:nvPr/>
        </p:nvSpPr>
        <p:spPr bwMode="auto">
          <a:xfrm>
            <a:off x="9592012" y="1225432"/>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grpSp>
        <p:nvGrpSpPr>
          <p:cNvPr id="4" name="组合 3"/>
          <p:cNvGrpSpPr/>
          <p:nvPr/>
        </p:nvGrpSpPr>
        <p:grpSpPr>
          <a:xfrm>
            <a:off x="11284220" y="-183152"/>
            <a:ext cx="1035404" cy="1035404"/>
            <a:chOff x="2888203" y="633345"/>
            <a:chExt cx="1035404" cy="1035404"/>
          </a:xfrm>
        </p:grpSpPr>
        <p:sp>
          <p:nvSpPr>
            <p:cNvPr id="3" name="椭圆 2"/>
            <p:cNvSpPr/>
            <p:nvPr/>
          </p:nvSpPr>
          <p:spPr>
            <a:xfrm>
              <a:off x="2888203" y="633345"/>
              <a:ext cx="1035404" cy="1035404"/>
            </a:xfrm>
            <a:prstGeom prst="ellipse">
              <a:avLst/>
            </a:prstGeom>
            <a:solidFill>
              <a:srgbClr val="02A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954500" y="889437"/>
              <a:ext cx="902811" cy="523220"/>
            </a:xfrm>
            <a:prstGeom prst="rect">
              <a:avLst/>
            </a:prstGeom>
            <a:noFill/>
          </p:spPr>
          <p:txBody>
            <a:bodyPr wrap="none" rtlCol="0">
              <a:spAutoFit/>
            </a:bodyPr>
            <a:lstStyle/>
            <a:p>
              <a:r>
                <a:rPr lang="zh-CN" altLang="en-US" sz="2800" dirty="0">
                  <a:solidFill>
                    <a:schemeClr val="bg1"/>
                  </a:solidFill>
                  <a:latin typeface="方正兰亭纤黑_GBK" panose="02000000000000000000" pitchFamily="2" charset="-122"/>
                  <a:ea typeface="方正兰亭纤黑_GBK" panose="02000000000000000000" pitchFamily="2" charset="-122"/>
                </a:rPr>
                <a:t>目录</a:t>
              </a:r>
            </a:p>
          </p:txBody>
        </p:sp>
      </p:grpSp>
      <p:sp>
        <p:nvSpPr>
          <p:cNvPr id="218" name="文本框 217"/>
          <p:cNvSpPr txBox="1"/>
          <p:nvPr/>
        </p:nvSpPr>
        <p:spPr>
          <a:xfrm>
            <a:off x="1554028" y="910882"/>
            <a:ext cx="980996" cy="908864"/>
          </a:xfrm>
          <a:prstGeom prst="ellipse">
            <a:avLst/>
          </a:prstGeom>
          <a:solidFill>
            <a:srgbClr val="F36300"/>
          </a:solidFill>
        </p:spPr>
        <p:txBody>
          <a:bodyPr wrap="none" rtlCol="0">
            <a:spAutoFit/>
          </a:bodyPr>
          <a:lstStyle/>
          <a:p>
            <a:r>
              <a:rPr lang="en-US" altLang="zh-CN" sz="3600" dirty="0">
                <a:solidFill>
                  <a:schemeClr val="bg1"/>
                </a:solidFill>
                <a:latin typeface="方正中等线繁体" panose="03000509000000000000" pitchFamily="65" charset="-122"/>
                <a:ea typeface="方正中等线繁体" panose="03000509000000000000" pitchFamily="65" charset="-122"/>
              </a:rPr>
              <a:t>04</a:t>
            </a:r>
            <a:endParaRPr lang="zh-CN" altLang="en-US" sz="3600" dirty="0">
              <a:solidFill>
                <a:schemeClr val="bg1"/>
              </a:solidFill>
              <a:latin typeface="方正中等线繁体" panose="03000509000000000000" pitchFamily="65" charset="-122"/>
              <a:ea typeface="方正中等线繁体" panose="03000509000000000000" pitchFamily="65" charset="-122"/>
            </a:endParaRP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48579" y="657025"/>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srcRect l="33544" t="2324" r="32512" b="-4893"/>
          <a:stretch>
            <a:fillRect/>
          </a:stretch>
        </p:blipFill>
        <p:spPr>
          <a:xfrm rot="5400000" flipV="1">
            <a:off x="-741763" y="572685"/>
            <a:ext cx="2302682" cy="819153"/>
          </a:xfrm>
          <a:prstGeom prst="rect">
            <a:avLst/>
          </a:prstGeom>
        </p:spPr>
      </p:pic>
      <p:sp>
        <p:nvSpPr>
          <p:cNvPr id="13" name="矩形 12"/>
          <p:cNvSpPr/>
          <p:nvPr/>
        </p:nvSpPr>
        <p:spPr>
          <a:xfrm>
            <a:off x="2725781" y="805357"/>
            <a:ext cx="1415772" cy="584775"/>
          </a:xfrm>
          <a:prstGeom prst="rect">
            <a:avLst/>
          </a:prstGeom>
        </p:spPr>
        <p:txBody>
          <a:bodyPr wrap="none">
            <a:spAutoFit/>
          </a:bodyPr>
          <a:lstStyle/>
          <a:p>
            <a:pPr algn="ctr"/>
            <a:r>
              <a:rPr lang="zh-CN" altLang="en-US" sz="3200" dirty="0">
                <a:solidFill>
                  <a:srgbClr val="F36300"/>
                </a:solidFill>
              </a:rPr>
              <a:t>待改进</a:t>
            </a:r>
          </a:p>
        </p:txBody>
      </p:sp>
      <p:sp>
        <p:nvSpPr>
          <p:cNvPr id="2" name="矩形 1">
            <a:extLst>
              <a:ext uri="{FF2B5EF4-FFF2-40B4-BE49-F238E27FC236}">
                <a16:creationId xmlns:a16="http://schemas.microsoft.com/office/drawing/2014/main" id="{2A5E8010-2B63-4031-AD69-15A1CB55C40A}"/>
              </a:ext>
            </a:extLst>
          </p:cNvPr>
          <p:cNvSpPr/>
          <p:nvPr/>
        </p:nvSpPr>
        <p:spPr>
          <a:xfrm>
            <a:off x="1159239" y="1751758"/>
            <a:ext cx="8584368" cy="4893647"/>
          </a:xfrm>
          <a:prstGeom prst="rect">
            <a:avLst/>
          </a:prstGeom>
        </p:spPr>
        <p:txBody>
          <a:bodyPr wrap="square">
            <a:spAutoFit/>
          </a:bodyPr>
          <a:lstStyle/>
          <a:p>
            <a:r>
              <a:rPr lang="zh-CN" altLang="en-US" sz="2400" dirty="0"/>
              <a:t>存在的问题</a:t>
            </a:r>
            <a:endParaRPr lang="en-US" altLang="zh-CN" sz="2400" dirty="0"/>
          </a:p>
          <a:p>
            <a:r>
              <a:rPr lang="zh-CN" altLang="en-US" sz="2400" dirty="0"/>
              <a:t> </a:t>
            </a:r>
          </a:p>
          <a:p>
            <a:r>
              <a:rPr lang="zh-CN" altLang="en-US" sz="2400" dirty="0"/>
              <a:t>因设备性能原因，未实现可行的去除畸变的方案</a:t>
            </a:r>
            <a:r>
              <a:rPr lang="en-US" altLang="zh-CN" sz="2400" dirty="0"/>
              <a:t>,</a:t>
            </a:r>
            <a:r>
              <a:rPr lang="zh-CN" altLang="en-US" sz="2400" dirty="0"/>
              <a:t>若以后改用鱼眼镜头误差将更为明显。 </a:t>
            </a:r>
          </a:p>
          <a:p>
            <a:r>
              <a:rPr lang="zh-CN" altLang="en-US" sz="2400" dirty="0"/>
              <a:t>精度较低有待提高。 </a:t>
            </a:r>
          </a:p>
          <a:p>
            <a:r>
              <a:rPr lang="zh-CN" altLang="en-US" sz="2400" dirty="0"/>
              <a:t>程序不够稳定会出现一些预料之外的状况。 </a:t>
            </a:r>
            <a:endParaRPr lang="en-US" altLang="zh-CN" sz="2400" dirty="0"/>
          </a:p>
          <a:p>
            <a:endParaRPr lang="zh-CN" altLang="en-US" sz="2400" dirty="0"/>
          </a:p>
          <a:p>
            <a:r>
              <a:rPr lang="zh-CN" altLang="en-US" sz="2400" dirty="0"/>
              <a:t>待改进 </a:t>
            </a:r>
            <a:endParaRPr lang="en-US" altLang="zh-CN" sz="2400" dirty="0"/>
          </a:p>
          <a:p>
            <a:endParaRPr lang="zh-CN" altLang="en-US" sz="2400" dirty="0"/>
          </a:p>
          <a:p>
            <a:r>
              <a:rPr lang="zh-CN" altLang="en-US" sz="2400" dirty="0"/>
              <a:t>现在使用的是移植到 </a:t>
            </a:r>
            <a:r>
              <a:rPr lang="en-US" altLang="zh-CN" sz="2400" dirty="0"/>
              <a:t>STM32 </a:t>
            </a:r>
            <a:r>
              <a:rPr lang="zh-CN" altLang="en-US" sz="2400" dirty="0"/>
              <a:t>的 </a:t>
            </a:r>
            <a:r>
              <a:rPr lang="en-US" altLang="zh-CN" sz="2400" dirty="0" err="1"/>
              <a:t>MicroPython</a:t>
            </a:r>
            <a:r>
              <a:rPr lang="en-US" altLang="zh-CN" sz="2400" dirty="0"/>
              <a:t> </a:t>
            </a:r>
            <a:r>
              <a:rPr lang="zh-CN" altLang="en-US" sz="2400" dirty="0"/>
              <a:t>的机器视觉库进行处理</a:t>
            </a:r>
            <a:r>
              <a:rPr lang="en-US" altLang="zh-CN" sz="2400" dirty="0"/>
              <a:t>,</a:t>
            </a:r>
            <a:r>
              <a:rPr lang="zh-CN" altLang="en-US" sz="2400" dirty="0"/>
              <a:t>以后可考虑改用树莓派并使用 </a:t>
            </a:r>
            <a:r>
              <a:rPr lang="en-US" altLang="zh-CN" sz="2400" dirty="0" err="1"/>
              <a:t>openCv</a:t>
            </a:r>
            <a:r>
              <a:rPr lang="en-US" altLang="zh-CN" sz="2400" dirty="0"/>
              <a:t> </a:t>
            </a:r>
            <a:r>
              <a:rPr lang="zh-CN" altLang="en-US" sz="2400" dirty="0"/>
              <a:t>进行处理 </a:t>
            </a:r>
          </a:p>
          <a:p>
            <a:r>
              <a:rPr lang="zh-CN" altLang="en-US" sz="2400" dirty="0"/>
              <a:t>算法的进一步优化以提高精度。 </a:t>
            </a:r>
          </a:p>
          <a:p>
            <a:r>
              <a:rPr lang="zh-CN" altLang="en-US" sz="2400" dirty="0"/>
              <a:t>支撑结构的优化以便于装卸及调试。</a:t>
            </a: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rcRect r="46152" b="12"/>
          <a:stretch>
            <a:fillRect/>
          </a:stretch>
        </p:blipFill>
        <p:spPr>
          <a:xfrm flipH="1">
            <a:off x="5642868" y="0"/>
            <a:ext cx="6564372" cy="6858002"/>
          </a:xfrm>
          <a:custGeom>
            <a:avLst/>
            <a:gdLst>
              <a:gd name="connsiteX0" fmla="*/ 1598674 w 6564372"/>
              <a:gd name="connsiteY0" fmla="*/ 0 h 6858002"/>
              <a:gd name="connsiteX1" fmla="*/ 6564372 w 6564372"/>
              <a:gd name="connsiteY1" fmla="*/ 3441704 h 6858002"/>
              <a:gd name="connsiteX2" fmla="*/ 1598674 w 6564372"/>
              <a:gd name="connsiteY2" fmla="*/ 6858002 h 6858002"/>
              <a:gd name="connsiteX3" fmla="*/ 1598674 w 6564372"/>
              <a:gd name="connsiteY3" fmla="*/ 6858001 h 6858002"/>
              <a:gd name="connsiteX4" fmla="*/ 0 w 6564372"/>
              <a:gd name="connsiteY4" fmla="*/ 6858001 h 6858002"/>
              <a:gd name="connsiteX5" fmla="*/ 0 w 6564372"/>
              <a:gd name="connsiteY5" fmla="*/ 1 h 6858002"/>
              <a:gd name="connsiteX6" fmla="*/ 1598674 w 6564372"/>
              <a:gd name="connsiteY6"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64372" h="6858002">
                <a:moveTo>
                  <a:pt x="1598674" y="0"/>
                </a:moveTo>
                <a:lnTo>
                  <a:pt x="6564372" y="3441704"/>
                </a:lnTo>
                <a:lnTo>
                  <a:pt x="1598674" y="6858002"/>
                </a:lnTo>
                <a:lnTo>
                  <a:pt x="1598674" y="6858001"/>
                </a:lnTo>
                <a:lnTo>
                  <a:pt x="0" y="6858001"/>
                </a:lnTo>
                <a:lnTo>
                  <a:pt x="0" y="1"/>
                </a:lnTo>
                <a:lnTo>
                  <a:pt x="1598674" y="1"/>
                </a:lnTo>
                <a:close/>
              </a:path>
            </a:pathLst>
          </a:custGeom>
        </p:spPr>
      </p:pic>
      <p:sp>
        <p:nvSpPr>
          <p:cNvPr id="16" name="文本框 15"/>
          <p:cNvSpPr txBox="1"/>
          <p:nvPr/>
        </p:nvSpPr>
        <p:spPr>
          <a:xfrm>
            <a:off x="5282323" y="2980028"/>
            <a:ext cx="902173" cy="905522"/>
          </a:xfrm>
          <a:prstGeom prst="ellipse">
            <a:avLst/>
          </a:prstGeom>
          <a:solidFill>
            <a:srgbClr val="F36300"/>
          </a:solidFill>
        </p:spPr>
        <p:txBody>
          <a:bodyPr wrap="none" rtlCol="0">
            <a:spAutoFit/>
          </a:bodyPr>
          <a:lstStyle/>
          <a:p>
            <a:r>
              <a:rPr lang="en-US" altLang="zh-CN" sz="3600" dirty="0">
                <a:solidFill>
                  <a:schemeClr val="bg1"/>
                </a:solidFill>
                <a:latin typeface="方正中等线繁体" panose="03000509000000000000" pitchFamily="65" charset="-122"/>
                <a:ea typeface="方正中等线繁体" panose="03000509000000000000" pitchFamily="65" charset="-122"/>
              </a:rPr>
              <a:t>05</a:t>
            </a:r>
            <a:endParaRPr lang="zh-CN" altLang="en-US" sz="3600" dirty="0">
              <a:solidFill>
                <a:schemeClr val="bg1"/>
              </a:solidFill>
              <a:latin typeface="方正中等线繁体" panose="03000509000000000000" pitchFamily="65" charset="-122"/>
              <a:ea typeface="方正中等线繁体" panose="03000509000000000000" pitchFamily="65" charset="-122"/>
            </a:endParaRPr>
          </a:p>
        </p:txBody>
      </p:sp>
      <p:sp>
        <p:nvSpPr>
          <p:cNvPr id="2" name="文本框 1"/>
          <p:cNvSpPr txBox="1"/>
          <p:nvPr/>
        </p:nvSpPr>
        <p:spPr>
          <a:xfrm>
            <a:off x="5282323" y="2980028"/>
            <a:ext cx="862781" cy="905236"/>
          </a:xfrm>
          <a:prstGeom prst="ellipse">
            <a:avLst/>
          </a:prstGeom>
          <a:solidFill>
            <a:srgbClr val="F36300"/>
          </a:solidFill>
        </p:spPr>
        <p:txBody>
          <a:bodyPr wrap="none" rtlCol="0">
            <a:spAutoFit/>
          </a:bodyPr>
          <a:lstStyle/>
          <a:p>
            <a:r>
              <a:rPr lang="en-US" altLang="zh-CN" sz="3600" dirty="0">
                <a:solidFill>
                  <a:schemeClr val="bg1"/>
                </a:solidFill>
                <a:latin typeface="方正中等线繁体" panose="03000509000000000000" pitchFamily="65" charset="-122"/>
                <a:ea typeface="方正中等线繁体" panose="03000509000000000000" pitchFamily="65" charset="-122"/>
              </a:rPr>
              <a:t>05</a:t>
            </a:r>
          </a:p>
        </p:txBody>
      </p:sp>
      <p:sp>
        <p:nvSpPr>
          <p:cNvPr id="92" name="Freeform 404"/>
          <p:cNvSpPr/>
          <p:nvPr/>
        </p:nvSpPr>
        <p:spPr bwMode="auto">
          <a:xfrm>
            <a:off x="1414743" y="5646254"/>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73"/>
          <p:cNvSpPr/>
          <p:nvPr/>
        </p:nvSpPr>
        <p:spPr bwMode="auto">
          <a:xfrm>
            <a:off x="2691161" y="5267635"/>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02A7DF">
              <a:alpha val="44314"/>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76"/>
          <p:cNvSpPr/>
          <p:nvPr/>
        </p:nvSpPr>
        <p:spPr bwMode="auto">
          <a:xfrm>
            <a:off x="1955423" y="4885842"/>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02A7DF">
              <a:alpha val="4294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79"/>
          <p:cNvSpPr/>
          <p:nvPr/>
        </p:nvSpPr>
        <p:spPr bwMode="auto">
          <a:xfrm>
            <a:off x="2307848" y="4473092"/>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02A7DF">
              <a:alpha val="41569"/>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80"/>
          <p:cNvSpPr/>
          <p:nvPr/>
        </p:nvSpPr>
        <p:spPr bwMode="auto">
          <a:xfrm>
            <a:off x="2307848" y="4714392"/>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02A7DF">
              <a:alpha val="4111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82"/>
          <p:cNvSpPr/>
          <p:nvPr/>
        </p:nvSpPr>
        <p:spPr bwMode="auto">
          <a:xfrm>
            <a:off x="2487235" y="4635017"/>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FFEB0B">
              <a:alpha val="40196"/>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01"/>
          <p:cNvSpPr/>
          <p:nvPr/>
        </p:nvSpPr>
        <p:spPr bwMode="auto">
          <a:xfrm>
            <a:off x="1025941" y="4235760"/>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02A7DF">
              <a:alpha val="31503"/>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30"/>
          <p:cNvSpPr/>
          <p:nvPr/>
        </p:nvSpPr>
        <p:spPr bwMode="auto">
          <a:xfrm>
            <a:off x="2540038" y="6119832"/>
            <a:ext cx="379413" cy="379413"/>
          </a:xfrm>
          <a:custGeom>
            <a:avLst/>
            <a:gdLst>
              <a:gd name="T0" fmla="*/ 9 w 127"/>
              <a:gd name="T1" fmla="*/ 80 h 127"/>
              <a:gd name="T2" fmla="*/ 46 w 127"/>
              <a:gd name="T3" fmla="*/ 9 h 127"/>
              <a:gd name="T4" fmla="*/ 118 w 127"/>
              <a:gd name="T5" fmla="*/ 46 h 127"/>
              <a:gd name="T6" fmla="*/ 81 w 127"/>
              <a:gd name="T7" fmla="*/ 117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0" y="50"/>
                  <a:pt x="17" y="19"/>
                  <a:pt x="46" y="9"/>
                </a:cubicBezTo>
                <a:cubicBezTo>
                  <a:pt x="76" y="0"/>
                  <a:pt x="108" y="16"/>
                  <a:pt x="118" y="46"/>
                </a:cubicBezTo>
                <a:cubicBezTo>
                  <a:pt x="127" y="76"/>
                  <a:pt x="110" y="108"/>
                  <a:pt x="81" y="117"/>
                </a:cubicBezTo>
                <a:cubicBezTo>
                  <a:pt x="51" y="127"/>
                  <a:pt x="19" y="110"/>
                  <a:pt x="9" y="80"/>
                </a:cubicBezTo>
                <a:close/>
              </a:path>
            </a:pathLst>
          </a:custGeom>
          <a:solidFill>
            <a:srgbClr val="18990A">
              <a:alpha val="18235"/>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44"/>
          <p:cNvSpPr/>
          <p:nvPr/>
        </p:nvSpPr>
        <p:spPr bwMode="auto">
          <a:xfrm>
            <a:off x="1320422" y="5234298"/>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18990A">
              <a:alpha val="11830"/>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04"/>
          <p:cNvSpPr/>
          <p:nvPr/>
        </p:nvSpPr>
        <p:spPr bwMode="auto">
          <a:xfrm>
            <a:off x="3854671" y="2241144"/>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73"/>
          <p:cNvSpPr/>
          <p:nvPr/>
        </p:nvSpPr>
        <p:spPr bwMode="auto">
          <a:xfrm>
            <a:off x="5131089" y="1862525"/>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18990A"/>
          </a:solidFill>
          <a:ln>
            <a:noFill/>
          </a:ln>
          <a:effectLst>
            <a:softEdge rad="101600"/>
          </a:effectLst>
        </p:spPr>
        <p:txBody>
          <a:bodyPr vert="horz" wrap="square" lIns="91440" tIns="45720" rIns="91440" bIns="45720" numCol="1" anchor="t" anchorCtr="0" compatLnSpc="1"/>
          <a:lstStyle/>
          <a:p>
            <a:endParaRPr lang="zh-CN" altLang="en-US"/>
          </a:p>
        </p:txBody>
      </p:sp>
      <p:sp>
        <p:nvSpPr>
          <p:cNvPr id="103" name="Freeform 476"/>
          <p:cNvSpPr/>
          <p:nvPr/>
        </p:nvSpPr>
        <p:spPr bwMode="auto">
          <a:xfrm>
            <a:off x="4395351" y="1480732"/>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18990A"/>
          </a:solidFill>
          <a:ln>
            <a:noFill/>
          </a:ln>
          <a:effectLst>
            <a:softEdge rad="31750"/>
          </a:effectLst>
        </p:spPr>
        <p:txBody>
          <a:bodyPr vert="horz" wrap="square" lIns="91440" tIns="45720" rIns="91440" bIns="45720" numCol="1" anchor="t" anchorCtr="0" compatLnSpc="1"/>
          <a:lstStyle/>
          <a:p>
            <a:endParaRPr lang="zh-CN" altLang="en-US"/>
          </a:p>
        </p:txBody>
      </p:sp>
      <p:sp>
        <p:nvSpPr>
          <p:cNvPr id="104" name="Freeform 479"/>
          <p:cNvSpPr/>
          <p:nvPr/>
        </p:nvSpPr>
        <p:spPr bwMode="auto">
          <a:xfrm>
            <a:off x="4747776" y="1067982"/>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18990A"/>
          </a:solidFill>
          <a:ln>
            <a:noFill/>
          </a:ln>
          <a:effectLst>
            <a:softEdge rad="31750"/>
          </a:effectLst>
        </p:spPr>
        <p:txBody>
          <a:bodyPr vert="horz" wrap="square" lIns="91440" tIns="45720" rIns="91440" bIns="45720" numCol="1" anchor="t" anchorCtr="0" compatLnSpc="1"/>
          <a:lstStyle/>
          <a:p>
            <a:endParaRPr lang="zh-CN" altLang="en-US"/>
          </a:p>
        </p:txBody>
      </p:sp>
      <p:sp>
        <p:nvSpPr>
          <p:cNvPr id="105" name="Freeform 480"/>
          <p:cNvSpPr/>
          <p:nvPr/>
        </p:nvSpPr>
        <p:spPr bwMode="auto">
          <a:xfrm>
            <a:off x="4747776" y="1309282"/>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18990A"/>
          </a:solidFill>
          <a:ln>
            <a:noFill/>
          </a:ln>
          <a:effectLst>
            <a:softEdge rad="31750"/>
          </a:effectLst>
        </p:spPr>
        <p:txBody>
          <a:bodyPr vert="horz" wrap="square" lIns="91440" tIns="45720" rIns="91440" bIns="45720" numCol="1" anchor="t" anchorCtr="0" compatLnSpc="1"/>
          <a:lstStyle/>
          <a:p>
            <a:endParaRPr lang="zh-CN" altLang="en-US"/>
          </a:p>
        </p:txBody>
      </p:sp>
      <p:sp>
        <p:nvSpPr>
          <p:cNvPr id="106" name="Freeform 482"/>
          <p:cNvSpPr/>
          <p:nvPr/>
        </p:nvSpPr>
        <p:spPr bwMode="auto">
          <a:xfrm>
            <a:off x="4927163" y="1229907"/>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18990A"/>
          </a:solidFill>
          <a:ln>
            <a:noFill/>
          </a:ln>
          <a:effectLst>
            <a:softEdge rad="101600"/>
          </a:effectLst>
        </p:spPr>
        <p:txBody>
          <a:bodyPr vert="horz" wrap="square" lIns="91440" tIns="45720" rIns="91440" bIns="45720" numCol="1" anchor="t" anchorCtr="0" compatLnSpc="1"/>
          <a:lstStyle/>
          <a:p>
            <a:endParaRPr lang="zh-CN" altLang="en-US"/>
          </a:p>
        </p:txBody>
      </p:sp>
      <p:sp>
        <p:nvSpPr>
          <p:cNvPr id="107" name="Freeform 501"/>
          <p:cNvSpPr/>
          <p:nvPr/>
        </p:nvSpPr>
        <p:spPr bwMode="auto">
          <a:xfrm>
            <a:off x="3465869" y="830650"/>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18990A"/>
          </a:solidFill>
          <a:ln>
            <a:noFill/>
          </a:ln>
          <a:effectLst>
            <a:softEdge rad="101600"/>
          </a:effectLst>
        </p:spPr>
        <p:txBody>
          <a:bodyPr vert="horz" wrap="square" lIns="91440" tIns="45720" rIns="91440" bIns="45720" numCol="1" anchor="t" anchorCtr="0" compatLnSpc="1"/>
          <a:lstStyle/>
          <a:p>
            <a:endParaRPr lang="zh-CN" altLang="en-US"/>
          </a:p>
        </p:txBody>
      </p:sp>
      <p:sp>
        <p:nvSpPr>
          <p:cNvPr id="108" name="Freeform 530"/>
          <p:cNvSpPr/>
          <p:nvPr/>
        </p:nvSpPr>
        <p:spPr bwMode="auto">
          <a:xfrm>
            <a:off x="4813226" y="2854711"/>
            <a:ext cx="379413" cy="379413"/>
          </a:xfrm>
          <a:custGeom>
            <a:avLst/>
            <a:gdLst>
              <a:gd name="T0" fmla="*/ 9 w 127"/>
              <a:gd name="T1" fmla="*/ 80 h 127"/>
              <a:gd name="T2" fmla="*/ 46 w 127"/>
              <a:gd name="T3" fmla="*/ 9 h 127"/>
              <a:gd name="T4" fmla="*/ 118 w 127"/>
              <a:gd name="T5" fmla="*/ 46 h 127"/>
              <a:gd name="T6" fmla="*/ 81 w 127"/>
              <a:gd name="T7" fmla="*/ 117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0" y="50"/>
                  <a:pt x="17" y="19"/>
                  <a:pt x="46" y="9"/>
                </a:cubicBezTo>
                <a:cubicBezTo>
                  <a:pt x="76" y="0"/>
                  <a:pt x="108" y="16"/>
                  <a:pt x="118" y="46"/>
                </a:cubicBezTo>
                <a:cubicBezTo>
                  <a:pt x="127" y="76"/>
                  <a:pt x="110" y="108"/>
                  <a:pt x="81" y="117"/>
                </a:cubicBezTo>
                <a:cubicBezTo>
                  <a:pt x="51" y="127"/>
                  <a:pt x="19" y="110"/>
                  <a:pt x="9" y="80"/>
                </a:cubicBezTo>
                <a:close/>
              </a:path>
            </a:pathLst>
          </a:custGeom>
          <a:solidFill>
            <a:srgbClr val="18990A">
              <a:alpha val="18235"/>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44"/>
          <p:cNvSpPr/>
          <p:nvPr/>
        </p:nvSpPr>
        <p:spPr bwMode="auto">
          <a:xfrm>
            <a:off x="3760350" y="1829188"/>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18990A"/>
          </a:solidFill>
          <a:ln>
            <a:noFill/>
          </a:ln>
          <a:effectLst>
            <a:softEdge rad="101600"/>
          </a:effectLst>
        </p:spPr>
        <p:txBody>
          <a:bodyPr vert="horz" wrap="square" lIns="91440" tIns="45720" rIns="91440" bIns="45720" numCol="1" anchor="t" anchorCtr="0" compatLnSpc="1"/>
          <a:lstStyle/>
          <a:p>
            <a:endParaRPr lang="zh-CN" altLang="en-US"/>
          </a:p>
        </p:txBody>
      </p:sp>
      <p:sp>
        <p:nvSpPr>
          <p:cNvPr id="9" name="矩形 8"/>
          <p:cNvSpPr/>
          <p:nvPr/>
        </p:nvSpPr>
        <p:spPr>
          <a:xfrm>
            <a:off x="6959051" y="2980224"/>
            <a:ext cx="4915615" cy="883920"/>
          </a:xfrm>
          <a:prstGeom prst="rect">
            <a:avLst/>
          </a:prstGeom>
        </p:spPr>
        <p:txBody>
          <a:bodyPr wrap="square">
            <a:spAutoFit/>
          </a:bodyPr>
          <a:lstStyle/>
          <a:p>
            <a:pPr>
              <a:lnSpc>
                <a:spcPct val="130000"/>
              </a:lnSpc>
            </a:pPr>
            <a:r>
              <a:rPr lang="en-US" altLang="zh-CN" sz="4000" dirty="0">
                <a:solidFill>
                  <a:schemeClr val="bg1"/>
                </a:solidFill>
                <a:latin typeface="微软雅黑" panose="020B0503020204020204" pitchFamily="34" charset="-122"/>
                <a:ea typeface="微软雅黑" panose="020B0503020204020204" pitchFamily="34" charset="-122"/>
              </a:rPr>
              <a:t>  </a:t>
            </a:r>
            <a:r>
              <a:rPr lang="zh-CN" altLang="en-US" sz="4000" dirty="0">
                <a:solidFill>
                  <a:schemeClr val="bg1"/>
                </a:solidFill>
                <a:latin typeface="微软雅黑" panose="020B0503020204020204" pitchFamily="34" charset="-122"/>
                <a:ea typeface="微软雅黑" panose="020B0503020204020204" pitchFamily="34" charset="-122"/>
              </a:rPr>
              <a:t>经费使用情况</a:t>
            </a:r>
          </a:p>
        </p:txBody>
      </p:sp>
      <p:pic>
        <p:nvPicPr>
          <p:cNvPr id="4" name="图片 3">
            <a:extLst>
              <a:ext uri="{FF2B5EF4-FFF2-40B4-BE49-F238E27FC236}">
                <a16:creationId xmlns:a16="http://schemas.microsoft.com/office/drawing/2014/main" id="{79B3E8A2-7812-477E-8C2D-CDF3C088E315}"/>
              </a:ext>
            </a:extLst>
          </p:cNvPr>
          <p:cNvPicPr>
            <a:picLocks noChangeAspect="1"/>
          </p:cNvPicPr>
          <p:nvPr/>
        </p:nvPicPr>
        <p:blipFill>
          <a:blip r:embed="rId3"/>
          <a:stretch>
            <a:fillRect/>
          </a:stretch>
        </p:blipFill>
        <p:spPr>
          <a:xfrm>
            <a:off x="253793" y="1228593"/>
            <a:ext cx="6480144" cy="4951121"/>
          </a:xfrm>
          <a:prstGeom prst="rect">
            <a:avLst/>
          </a:prstGeom>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21577" y="222291"/>
            <a:ext cx="11498053" cy="6340390"/>
          </a:xfrm>
          <a:prstGeom prst="rect">
            <a:avLst/>
          </a:prstGeom>
        </p:spPr>
      </p:pic>
      <p:grpSp>
        <p:nvGrpSpPr>
          <p:cNvPr id="468" name="组合 467"/>
          <p:cNvGrpSpPr/>
          <p:nvPr/>
        </p:nvGrpSpPr>
        <p:grpSpPr>
          <a:xfrm>
            <a:off x="3545681" y="893762"/>
            <a:ext cx="5100638" cy="5070476"/>
            <a:chOff x="3559175" y="892175"/>
            <a:chExt cx="5100638" cy="5070476"/>
          </a:xfrm>
        </p:grpSpPr>
        <p:grpSp>
          <p:nvGrpSpPr>
            <p:cNvPr id="238" name="组合 237"/>
            <p:cNvGrpSpPr/>
            <p:nvPr/>
          </p:nvGrpSpPr>
          <p:grpSpPr>
            <a:xfrm>
              <a:off x="3582987" y="892175"/>
              <a:ext cx="5076826" cy="5070476"/>
              <a:chOff x="3559175" y="892175"/>
              <a:chExt cx="5076826" cy="5070476"/>
            </a:xfrm>
          </p:grpSpPr>
          <p:sp>
            <p:nvSpPr>
              <p:cNvPr id="239" name="Freeform 5"/>
              <p:cNvSpPr/>
              <p:nvPr/>
            </p:nvSpPr>
            <p:spPr bwMode="auto">
              <a:xfrm>
                <a:off x="3667125" y="2670175"/>
                <a:ext cx="4763" cy="26988"/>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cubicBezTo>
                      <a:pt x="1" y="6"/>
                      <a:pt x="2" y="3"/>
                      <a:pt x="2" y="0"/>
                    </a:cubicBezTo>
                    <a:cubicBezTo>
                      <a:pt x="1" y="3"/>
                      <a:pt x="0" y="6"/>
                      <a:pt x="0"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0" name="Freeform 6"/>
              <p:cNvSpPr/>
              <p:nvPr/>
            </p:nvSpPr>
            <p:spPr bwMode="auto">
              <a:xfrm>
                <a:off x="3562350" y="3000375"/>
                <a:ext cx="133350" cy="307975"/>
              </a:xfrm>
              <a:custGeom>
                <a:avLst/>
                <a:gdLst>
                  <a:gd name="T0" fmla="*/ 34 w 45"/>
                  <a:gd name="T1" fmla="*/ 71 h 103"/>
                  <a:gd name="T2" fmla="*/ 11 w 45"/>
                  <a:gd name="T3" fmla="*/ 0 h 103"/>
                  <a:gd name="T4" fmla="*/ 0 w 45"/>
                  <a:gd name="T5" fmla="*/ 103 h 103"/>
                  <a:gd name="T6" fmla="*/ 34 w 45"/>
                  <a:gd name="T7" fmla="*/ 71 h 103"/>
                </a:gdLst>
                <a:ahLst/>
                <a:cxnLst>
                  <a:cxn ang="0">
                    <a:pos x="T0" y="T1"/>
                  </a:cxn>
                  <a:cxn ang="0">
                    <a:pos x="T2" y="T3"/>
                  </a:cxn>
                  <a:cxn ang="0">
                    <a:pos x="T4" y="T5"/>
                  </a:cxn>
                  <a:cxn ang="0">
                    <a:pos x="T6" y="T7"/>
                  </a:cxn>
                </a:cxnLst>
                <a:rect l="0" t="0" r="r" b="b"/>
                <a:pathLst>
                  <a:path w="45" h="103">
                    <a:moveTo>
                      <a:pt x="34" y="71"/>
                    </a:moveTo>
                    <a:cubicBezTo>
                      <a:pt x="45" y="45"/>
                      <a:pt x="35" y="14"/>
                      <a:pt x="11" y="0"/>
                    </a:cubicBezTo>
                    <a:cubicBezTo>
                      <a:pt x="5" y="34"/>
                      <a:pt x="1" y="68"/>
                      <a:pt x="0" y="103"/>
                    </a:cubicBezTo>
                    <a:cubicBezTo>
                      <a:pt x="15" y="98"/>
                      <a:pt x="27" y="87"/>
                      <a:pt x="34" y="7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1" name="Freeform 7"/>
              <p:cNvSpPr/>
              <p:nvPr/>
            </p:nvSpPr>
            <p:spPr bwMode="auto">
              <a:xfrm>
                <a:off x="4338638" y="1417638"/>
                <a:ext cx="382588" cy="377825"/>
              </a:xfrm>
              <a:custGeom>
                <a:avLst/>
                <a:gdLst>
                  <a:gd name="T0" fmla="*/ 83 w 128"/>
                  <a:gd name="T1" fmla="*/ 115 h 127"/>
                  <a:gd name="T2" fmla="*/ 116 w 128"/>
                  <a:gd name="T3" fmla="*/ 37 h 127"/>
                  <a:gd name="T4" fmla="*/ 71 w 128"/>
                  <a:gd name="T5" fmla="*/ 0 h 127"/>
                  <a:gd name="T6" fmla="*/ 0 w 128"/>
                  <a:gd name="T7" fmla="*/ 61 h 127"/>
                  <a:gd name="T8" fmla="*/ 5 w 128"/>
                  <a:gd name="T9" fmla="*/ 81 h 127"/>
                  <a:gd name="T10" fmla="*/ 83 w 128"/>
                  <a:gd name="T11" fmla="*/ 115 h 127"/>
                </a:gdLst>
                <a:ahLst/>
                <a:cxnLst>
                  <a:cxn ang="0">
                    <a:pos x="T0" y="T1"/>
                  </a:cxn>
                  <a:cxn ang="0">
                    <a:pos x="T2" y="T3"/>
                  </a:cxn>
                  <a:cxn ang="0">
                    <a:pos x="T4" y="T5"/>
                  </a:cxn>
                  <a:cxn ang="0">
                    <a:pos x="T6" y="T7"/>
                  </a:cxn>
                  <a:cxn ang="0">
                    <a:pos x="T8" y="T9"/>
                  </a:cxn>
                  <a:cxn ang="0">
                    <a:pos x="T10" y="T11"/>
                  </a:cxn>
                </a:cxnLst>
                <a:rect l="0" t="0" r="r" b="b"/>
                <a:pathLst>
                  <a:path w="128" h="127">
                    <a:moveTo>
                      <a:pt x="83" y="115"/>
                    </a:moveTo>
                    <a:cubicBezTo>
                      <a:pt x="114" y="102"/>
                      <a:pt x="128" y="67"/>
                      <a:pt x="116" y="37"/>
                    </a:cubicBezTo>
                    <a:cubicBezTo>
                      <a:pt x="108" y="17"/>
                      <a:pt x="91" y="4"/>
                      <a:pt x="71" y="0"/>
                    </a:cubicBezTo>
                    <a:cubicBezTo>
                      <a:pt x="47" y="19"/>
                      <a:pt x="23" y="39"/>
                      <a:pt x="0" y="61"/>
                    </a:cubicBezTo>
                    <a:cubicBezTo>
                      <a:pt x="1" y="68"/>
                      <a:pt x="2" y="75"/>
                      <a:pt x="5" y="81"/>
                    </a:cubicBezTo>
                    <a:cubicBezTo>
                      <a:pt x="17" y="112"/>
                      <a:pt x="52" y="127"/>
                      <a:pt x="83" y="11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2" name="Freeform 8"/>
              <p:cNvSpPr/>
              <p:nvPr/>
            </p:nvSpPr>
            <p:spPr bwMode="auto">
              <a:xfrm>
                <a:off x="4622800" y="1333500"/>
                <a:ext cx="44450" cy="33338"/>
              </a:xfrm>
              <a:custGeom>
                <a:avLst/>
                <a:gdLst>
                  <a:gd name="T0" fmla="*/ 15 w 15"/>
                  <a:gd name="T1" fmla="*/ 0 h 11"/>
                  <a:gd name="T2" fmla="*/ 0 w 15"/>
                  <a:gd name="T3" fmla="*/ 11 h 11"/>
                  <a:gd name="T4" fmla="*/ 15 w 15"/>
                  <a:gd name="T5" fmla="*/ 0 h 11"/>
                </a:gdLst>
                <a:ahLst/>
                <a:cxnLst>
                  <a:cxn ang="0">
                    <a:pos x="T0" y="T1"/>
                  </a:cxn>
                  <a:cxn ang="0">
                    <a:pos x="T2" y="T3"/>
                  </a:cxn>
                  <a:cxn ang="0">
                    <a:pos x="T4" y="T5"/>
                  </a:cxn>
                </a:cxnLst>
                <a:rect l="0" t="0" r="r" b="b"/>
                <a:pathLst>
                  <a:path w="15" h="11">
                    <a:moveTo>
                      <a:pt x="15" y="0"/>
                    </a:moveTo>
                    <a:cubicBezTo>
                      <a:pt x="10" y="3"/>
                      <a:pt x="5" y="7"/>
                      <a:pt x="0" y="11"/>
                    </a:cubicBezTo>
                    <a:cubicBezTo>
                      <a:pt x="6" y="8"/>
                      <a:pt x="11" y="4"/>
                      <a:pt x="15"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3" name="Freeform 9"/>
              <p:cNvSpPr/>
              <p:nvPr/>
            </p:nvSpPr>
            <p:spPr bwMode="auto">
              <a:xfrm>
                <a:off x="4149725" y="1638300"/>
                <a:ext cx="182563" cy="177800"/>
              </a:xfrm>
              <a:custGeom>
                <a:avLst/>
                <a:gdLst>
                  <a:gd name="T0" fmla="*/ 32 w 61"/>
                  <a:gd name="T1" fmla="*/ 56 h 60"/>
                  <a:gd name="T2" fmla="*/ 54 w 61"/>
                  <a:gd name="T3" fmla="*/ 5 h 60"/>
                  <a:gd name="T4" fmla="*/ 50 w 61"/>
                  <a:gd name="T5" fmla="*/ 0 h 60"/>
                  <a:gd name="T6" fmla="*/ 0 w 61"/>
                  <a:gd name="T7" fmla="*/ 54 h 60"/>
                  <a:gd name="T8" fmla="*/ 32 w 61"/>
                  <a:gd name="T9" fmla="*/ 56 h 60"/>
                </a:gdLst>
                <a:ahLst/>
                <a:cxnLst>
                  <a:cxn ang="0">
                    <a:pos x="T0" y="T1"/>
                  </a:cxn>
                  <a:cxn ang="0">
                    <a:pos x="T2" y="T3"/>
                  </a:cxn>
                  <a:cxn ang="0">
                    <a:pos x="T4" y="T5"/>
                  </a:cxn>
                  <a:cxn ang="0">
                    <a:pos x="T6" y="T7"/>
                  </a:cxn>
                  <a:cxn ang="0">
                    <a:pos x="T8" y="T9"/>
                  </a:cxn>
                </a:cxnLst>
                <a:rect l="0" t="0" r="r" b="b"/>
                <a:pathLst>
                  <a:path w="61" h="60">
                    <a:moveTo>
                      <a:pt x="32" y="56"/>
                    </a:moveTo>
                    <a:cubicBezTo>
                      <a:pt x="52" y="48"/>
                      <a:pt x="61" y="25"/>
                      <a:pt x="54" y="5"/>
                    </a:cubicBezTo>
                    <a:cubicBezTo>
                      <a:pt x="53" y="3"/>
                      <a:pt x="52" y="1"/>
                      <a:pt x="50" y="0"/>
                    </a:cubicBezTo>
                    <a:cubicBezTo>
                      <a:pt x="33" y="17"/>
                      <a:pt x="16" y="35"/>
                      <a:pt x="0" y="54"/>
                    </a:cubicBezTo>
                    <a:cubicBezTo>
                      <a:pt x="10" y="59"/>
                      <a:pt x="21" y="60"/>
                      <a:pt x="32" y="5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4" name="Freeform 10"/>
              <p:cNvSpPr/>
              <p:nvPr/>
            </p:nvSpPr>
            <p:spPr bwMode="auto">
              <a:xfrm>
                <a:off x="3863975" y="2063750"/>
                <a:ext cx="119063" cy="158750"/>
              </a:xfrm>
              <a:custGeom>
                <a:avLst/>
                <a:gdLst>
                  <a:gd name="T0" fmla="*/ 32 w 40"/>
                  <a:gd name="T1" fmla="*/ 4 h 53"/>
                  <a:gd name="T2" fmla="*/ 31 w 40"/>
                  <a:gd name="T3" fmla="*/ 0 h 53"/>
                  <a:gd name="T4" fmla="*/ 0 w 40"/>
                  <a:gd name="T5" fmla="*/ 53 h 53"/>
                  <a:gd name="T6" fmla="*/ 12 w 40"/>
                  <a:gd name="T7" fmla="*/ 50 h 53"/>
                  <a:gd name="T8" fmla="*/ 32 w 40"/>
                  <a:gd name="T9" fmla="*/ 4 h 53"/>
                </a:gdLst>
                <a:ahLst/>
                <a:cxnLst>
                  <a:cxn ang="0">
                    <a:pos x="T0" y="T1"/>
                  </a:cxn>
                  <a:cxn ang="0">
                    <a:pos x="T2" y="T3"/>
                  </a:cxn>
                  <a:cxn ang="0">
                    <a:pos x="T4" y="T5"/>
                  </a:cxn>
                  <a:cxn ang="0">
                    <a:pos x="T6" y="T7"/>
                  </a:cxn>
                  <a:cxn ang="0">
                    <a:pos x="T8" y="T9"/>
                  </a:cxn>
                </a:cxnLst>
                <a:rect l="0" t="0" r="r" b="b"/>
                <a:pathLst>
                  <a:path w="40" h="53">
                    <a:moveTo>
                      <a:pt x="32" y="4"/>
                    </a:moveTo>
                    <a:cubicBezTo>
                      <a:pt x="32" y="3"/>
                      <a:pt x="31" y="1"/>
                      <a:pt x="31" y="0"/>
                    </a:cubicBezTo>
                    <a:cubicBezTo>
                      <a:pt x="20" y="18"/>
                      <a:pt x="9" y="35"/>
                      <a:pt x="0" y="53"/>
                    </a:cubicBezTo>
                    <a:cubicBezTo>
                      <a:pt x="4" y="53"/>
                      <a:pt x="8" y="52"/>
                      <a:pt x="12" y="50"/>
                    </a:cubicBezTo>
                    <a:cubicBezTo>
                      <a:pt x="31" y="43"/>
                      <a:pt x="40" y="22"/>
                      <a:pt x="32"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5" name="Freeform 11"/>
              <p:cNvSpPr/>
              <p:nvPr/>
            </p:nvSpPr>
            <p:spPr bwMode="auto">
              <a:xfrm>
                <a:off x="3694113" y="2613025"/>
                <a:ext cx="153988" cy="155575"/>
              </a:xfrm>
              <a:custGeom>
                <a:avLst/>
                <a:gdLst>
                  <a:gd name="T0" fmla="*/ 47 w 52"/>
                  <a:gd name="T1" fmla="*/ 18 h 52"/>
                  <a:gd name="T2" fmla="*/ 17 w 52"/>
                  <a:gd name="T3" fmla="*/ 5 h 52"/>
                  <a:gd name="T4" fmla="*/ 4 w 52"/>
                  <a:gd name="T5" fmla="*/ 35 h 52"/>
                  <a:gd name="T6" fmla="*/ 34 w 52"/>
                  <a:gd name="T7" fmla="*/ 48 h 52"/>
                  <a:gd name="T8" fmla="*/ 47 w 52"/>
                  <a:gd name="T9" fmla="*/ 18 h 52"/>
                </a:gdLst>
                <a:ahLst/>
                <a:cxnLst>
                  <a:cxn ang="0">
                    <a:pos x="T0" y="T1"/>
                  </a:cxn>
                  <a:cxn ang="0">
                    <a:pos x="T2" y="T3"/>
                  </a:cxn>
                  <a:cxn ang="0">
                    <a:pos x="T4" y="T5"/>
                  </a:cxn>
                  <a:cxn ang="0">
                    <a:pos x="T6" y="T7"/>
                  </a:cxn>
                  <a:cxn ang="0">
                    <a:pos x="T8" y="T9"/>
                  </a:cxn>
                </a:cxnLst>
                <a:rect l="0" t="0" r="r" b="b"/>
                <a:pathLst>
                  <a:path w="52" h="52">
                    <a:moveTo>
                      <a:pt x="47" y="18"/>
                    </a:moveTo>
                    <a:cubicBezTo>
                      <a:pt x="42" y="6"/>
                      <a:pt x="29" y="0"/>
                      <a:pt x="17" y="5"/>
                    </a:cubicBezTo>
                    <a:cubicBezTo>
                      <a:pt x="5" y="10"/>
                      <a:pt x="0" y="23"/>
                      <a:pt x="4" y="35"/>
                    </a:cubicBezTo>
                    <a:cubicBezTo>
                      <a:pt x="9" y="47"/>
                      <a:pt x="22" y="52"/>
                      <a:pt x="34" y="48"/>
                    </a:cubicBezTo>
                    <a:cubicBezTo>
                      <a:pt x="46" y="43"/>
                      <a:pt x="52" y="30"/>
                      <a:pt x="47" y="1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6" name="Freeform 12"/>
              <p:cNvSpPr/>
              <p:nvPr/>
            </p:nvSpPr>
            <p:spPr bwMode="auto">
              <a:xfrm>
                <a:off x="3830638" y="2684463"/>
                <a:ext cx="155575" cy="155575"/>
              </a:xfrm>
              <a:custGeom>
                <a:avLst/>
                <a:gdLst>
                  <a:gd name="T0" fmla="*/ 35 w 52"/>
                  <a:gd name="T1" fmla="*/ 48 h 52"/>
                  <a:gd name="T2" fmla="*/ 47 w 52"/>
                  <a:gd name="T3" fmla="*/ 18 h 52"/>
                  <a:gd name="T4" fmla="*/ 17 w 52"/>
                  <a:gd name="T5" fmla="*/ 5 h 52"/>
                  <a:gd name="T6" fmla="*/ 5 w 52"/>
                  <a:gd name="T7" fmla="*/ 35 h 52"/>
                  <a:gd name="T8" fmla="*/ 35 w 52"/>
                  <a:gd name="T9" fmla="*/ 48 h 52"/>
                </a:gdLst>
                <a:ahLst/>
                <a:cxnLst>
                  <a:cxn ang="0">
                    <a:pos x="T0" y="T1"/>
                  </a:cxn>
                  <a:cxn ang="0">
                    <a:pos x="T2" y="T3"/>
                  </a:cxn>
                  <a:cxn ang="0">
                    <a:pos x="T4" y="T5"/>
                  </a:cxn>
                  <a:cxn ang="0">
                    <a:pos x="T6" y="T7"/>
                  </a:cxn>
                  <a:cxn ang="0">
                    <a:pos x="T8" y="T9"/>
                  </a:cxn>
                </a:cxnLst>
                <a:rect l="0" t="0" r="r" b="b"/>
                <a:pathLst>
                  <a:path w="52" h="52">
                    <a:moveTo>
                      <a:pt x="35" y="48"/>
                    </a:moveTo>
                    <a:cubicBezTo>
                      <a:pt x="46" y="43"/>
                      <a:pt x="52" y="30"/>
                      <a:pt x="47" y="18"/>
                    </a:cubicBezTo>
                    <a:cubicBezTo>
                      <a:pt x="43" y="6"/>
                      <a:pt x="29" y="0"/>
                      <a:pt x="17" y="5"/>
                    </a:cubicBezTo>
                    <a:cubicBezTo>
                      <a:pt x="6" y="10"/>
                      <a:pt x="0" y="23"/>
                      <a:pt x="5" y="35"/>
                    </a:cubicBezTo>
                    <a:cubicBezTo>
                      <a:pt x="10" y="47"/>
                      <a:pt x="23" y="52"/>
                      <a:pt x="35" y="4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7" name="Freeform 13"/>
              <p:cNvSpPr/>
              <p:nvPr/>
            </p:nvSpPr>
            <p:spPr bwMode="auto">
              <a:xfrm>
                <a:off x="3917950" y="2535238"/>
                <a:ext cx="153988" cy="155575"/>
              </a:xfrm>
              <a:custGeom>
                <a:avLst/>
                <a:gdLst>
                  <a:gd name="T0" fmla="*/ 35 w 52"/>
                  <a:gd name="T1" fmla="*/ 47 h 52"/>
                  <a:gd name="T2" fmla="*/ 47 w 52"/>
                  <a:gd name="T3" fmla="*/ 17 h 52"/>
                  <a:gd name="T4" fmla="*/ 17 w 52"/>
                  <a:gd name="T5" fmla="*/ 5 h 52"/>
                  <a:gd name="T6" fmla="*/ 5 w 52"/>
                  <a:gd name="T7" fmla="*/ 35 h 52"/>
                  <a:gd name="T8" fmla="*/ 35 w 52"/>
                  <a:gd name="T9" fmla="*/ 47 h 52"/>
                </a:gdLst>
                <a:ahLst/>
                <a:cxnLst>
                  <a:cxn ang="0">
                    <a:pos x="T0" y="T1"/>
                  </a:cxn>
                  <a:cxn ang="0">
                    <a:pos x="T2" y="T3"/>
                  </a:cxn>
                  <a:cxn ang="0">
                    <a:pos x="T4" y="T5"/>
                  </a:cxn>
                  <a:cxn ang="0">
                    <a:pos x="T6" y="T7"/>
                  </a:cxn>
                  <a:cxn ang="0">
                    <a:pos x="T8" y="T9"/>
                  </a:cxn>
                </a:cxnLst>
                <a:rect l="0" t="0" r="r" b="b"/>
                <a:pathLst>
                  <a:path w="52" h="52">
                    <a:moveTo>
                      <a:pt x="35" y="47"/>
                    </a:moveTo>
                    <a:cubicBezTo>
                      <a:pt x="46" y="43"/>
                      <a:pt x="52" y="29"/>
                      <a:pt x="47" y="17"/>
                    </a:cubicBezTo>
                    <a:cubicBezTo>
                      <a:pt x="43" y="6"/>
                      <a:pt x="29" y="0"/>
                      <a:pt x="17" y="5"/>
                    </a:cubicBezTo>
                    <a:cubicBezTo>
                      <a:pt x="6" y="9"/>
                      <a:pt x="0" y="23"/>
                      <a:pt x="5" y="35"/>
                    </a:cubicBezTo>
                    <a:cubicBezTo>
                      <a:pt x="9" y="46"/>
                      <a:pt x="23" y="52"/>
                      <a:pt x="35" y="4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8" name="Freeform 14"/>
              <p:cNvSpPr/>
              <p:nvPr/>
            </p:nvSpPr>
            <p:spPr bwMode="auto">
              <a:xfrm>
                <a:off x="3992563" y="2663825"/>
                <a:ext cx="155575" cy="155575"/>
              </a:xfrm>
              <a:custGeom>
                <a:avLst/>
                <a:gdLst>
                  <a:gd name="T0" fmla="*/ 48 w 52"/>
                  <a:gd name="T1" fmla="*/ 17 h 52"/>
                  <a:gd name="T2" fmla="*/ 18 w 52"/>
                  <a:gd name="T3" fmla="*/ 5 h 52"/>
                  <a:gd name="T4" fmla="*/ 5 w 52"/>
                  <a:gd name="T5" fmla="*/ 35 h 52"/>
                  <a:gd name="T6" fmla="*/ 35 w 52"/>
                  <a:gd name="T7" fmla="*/ 47 h 52"/>
                  <a:gd name="T8" fmla="*/ 48 w 52"/>
                  <a:gd name="T9" fmla="*/ 17 h 52"/>
                </a:gdLst>
                <a:ahLst/>
                <a:cxnLst>
                  <a:cxn ang="0">
                    <a:pos x="T0" y="T1"/>
                  </a:cxn>
                  <a:cxn ang="0">
                    <a:pos x="T2" y="T3"/>
                  </a:cxn>
                  <a:cxn ang="0">
                    <a:pos x="T4" y="T5"/>
                  </a:cxn>
                  <a:cxn ang="0">
                    <a:pos x="T6" y="T7"/>
                  </a:cxn>
                  <a:cxn ang="0">
                    <a:pos x="T8" y="T9"/>
                  </a:cxn>
                </a:cxnLst>
                <a:rect l="0" t="0" r="r" b="b"/>
                <a:pathLst>
                  <a:path w="52" h="52">
                    <a:moveTo>
                      <a:pt x="48" y="17"/>
                    </a:moveTo>
                    <a:cubicBezTo>
                      <a:pt x="43" y="6"/>
                      <a:pt x="29" y="0"/>
                      <a:pt x="18" y="5"/>
                    </a:cubicBezTo>
                    <a:cubicBezTo>
                      <a:pt x="6" y="9"/>
                      <a:pt x="0" y="23"/>
                      <a:pt x="5" y="35"/>
                    </a:cubicBezTo>
                    <a:cubicBezTo>
                      <a:pt x="10" y="46"/>
                      <a:pt x="23" y="52"/>
                      <a:pt x="35" y="47"/>
                    </a:cubicBezTo>
                    <a:cubicBezTo>
                      <a:pt x="47" y="43"/>
                      <a:pt x="52" y="29"/>
                      <a:pt x="48"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9" name="Freeform 15"/>
              <p:cNvSpPr/>
              <p:nvPr/>
            </p:nvSpPr>
            <p:spPr bwMode="auto">
              <a:xfrm>
                <a:off x="4995863" y="1371600"/>
                <a:ext cx="382588" cy="382588"/>
              </a:xfrm>
              <a:custGeom>
                <a:avLst/>
                <a:gdLst>
                  <a:gd name="T0" fmla="*/ 118 w 128"/>
                  <a:gd name="T1" fmla="*/ 82 h 128"/>
                  <a:gd name="T2" fmla="*/ 83 w 128"/>
                  <a:gd name="T3" fmla="*/ 10 h 128"/>
                  <a:gd name="T4" fmla="*/ 11 w 128"/>
                  <a:gd name="T5" fmla="*/ 46 h 128"/>
                  <a:gd name="T6" fmla="*/ 46 w 128"/>
                  <a:gd name="T7" fmla="*/ 118 h 128"/>
                  <a:gd name="T8" fmla="*/ 118 w 128"/>
                  <a:gd name="T9" fmla="*/ 82 h 128"/>
                </a:gdLst>
                <a:ahLst/>
                <a:cxnLst>
                  <a:cxn ang="0">
                    <a:pos x="T0" y="T1"/>
                  </a:cxn>
                  <a:cxn ang="0">
                    <a:pos x="T2" y="T3"/>
                  </a:cxn>
                  <a:cxn ang="0">
                    <a:pos x="T4" y="T5"/>
                  </a:cxn>
                  <a:cxn ang="0">
                    <a:pos x="T6" y="T7"/>
                  </a:cxn>
                  <a:cxn ang="0">
                    <a:pos x="T8" y="T9"/>
                  </a:cxn>
                </a:cxnLst>
                <a:rect l="0" t="0" r="r" b="b"/>
                <a:pathLst>
                  <a:path w="128" h="128">
                    <a:moveTo>
                      <a:pt x="118" y="82"/>
                    </a:moveTo>
                    <a:cubicBezTo>
                      <a:pt x="128" y="53"/>
                      <a:pt x="112" y="21"/>
                      <a:pt x="83" y="10"/>
                    </a:cubicBezTo>
                    <a:cubicBezTo>
                      <a:pt x="53" y="0"/>
                      <a:pt x="21" y="16"/>
                      <a:pt x="11" y="46"/>
                    </a:cubicBezTo>
                    <a:cubicBezTo>
                      <a:pt x="0" y="75"/>
                      <a:pt x="16" y="108"/>
                      <a:pt x="46" y="118"/>
                    </a:cubicBezTo>
                    <a:cubicBezTo>
                      <a:pt x="75" y="128"/>
                      <a:pt x="108" y="112"/>
                      <a:pt x="118" y="8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0" name="Freeform 16"/>
              <p:cNvSpPr/>
              <p:nvPr/>
            </p:nvSpPr>
            <p:spPr bwMode="auto">
              <a:xfrm>
                <a:off x="4772025" y="1174750"/>
                <a:ext cx="223838" cy="209550"/>
              </a:xfrm>
              <a:custGeom>
                <a:avLst/>
                <a:gdLst>
                  <a:gd name="T0" fmla="*/ 24 w 75"/>
                  <a:gd name="T1" fmla="*/ 64 h 70"/>
                  <a:gd name="T2" fmla="*/ 69 w 75"/>
                  <a:gd name="T3" fmla="*/ 42 h 70"/>
                  <a:gd name="T4" fmla="*/ 54 w 75"/>
                  <a:gd name="T5" fmla="*/ 0 h 70"/>
                  <a:gd name="T6" fmla="*/ 0 w 75"/>
                  <a:gd name="T7" fmla="*/ 30 h 70"/>
                  <a:gd name="T8" fmla="*/ 24 w 75"/>
                  <a:gd name="T9" fmla="*/ 64 h 70"/>
                </a:gdLst>
                <a:ahLst/>
                <a:cxnLst>
                  <a:cxn ang="0">
                    <a:pos x="T0" y="T1"/>
                  </a:cxn>
                  <a:cxn ang="0">
                    <a:pos x="T2" y="T3"/>
                  </a:cxn>
                  <a:cxn ang="0">
                    <a:pos x="T4" y="T5"/>
                  </a:cxn>
                  <a:cxn ang="0">
                    <a:pos x="T6" y="T7"/>
                  </a:cxn>
                  <a:cxn ang="0">
                    <a:pos x="T8" y="T9"/>
                  </a:cxn>
                </a:cxnLst>
                <a:rect l="0" t="0" r="r" b="b"/>
                <a:pathLst>
                  <a:path w="75" h="70">
                    <a:moveTo>
                      <a:pt x="24" y="64"/>
                    </a:moveTo>
                    <a:cubicBezTo>
                      <a:pt x="43" y="70"/>
                      <a:pt x="63" y="61"/>
                      <a:pt x="69" y="42"/>
                    </a:cubicBezTo>
                    <a:cubicBezTo>
                      <a:pt x="75" y="26"/>
                      <a:pt x="68" y="8"/>
                      <a:pt x="54" y="0"/>
                    </a:cubicBezTo>
                    <a:cubicBezTo>
                      <a:pt x="36" y="9"/>
                      <a:pt x="17" y="19"/>
                      <a:pt x="0" y="30"/>
                    </a:cubicBezTo>
                    <a:cubicBezTo>
                      <a:pt x="0" y="45"/>
                      <a:pt x="9" y="59"/>
                      <a:pt x="24" y="6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1" name="Freeform 17"/>
              <p:cNvSpPr/>
              <p:nvPr/>
            </p:nvSpPr>
            <p:spPr bwMode="auto">
              <a:xfrm>
                <a:off x="4627563" y="1316038"/>
                <a:ext cx="176213" cy="176213"/>
              </a:xfrm>
              <a:custGeom>
                <a:avLst/>
                <a:gdLst>
                  <a:gd name="T0" fmla="*/ 55 w 59"/>
                  <a:gd name="T1" fmla="*/ 38 h 59"/>
                  <a:gd name="T2" fmla="*/ 38 w 59"/>
                  <a:gd name="T3" fmla="*/ 4 h 59"/>
                  <a:gd name="T4" fmla="*/ 5 w 59"/>
                  <a:gd name="T5" fmla="*/ 21 h 59"/>
                  <a:gd name="T6" fmla="*/ 21 w 59"/>
                  <a:gd name="T7" fmla="*/ 54 h 59"/>
                  <a:gd name="T8" fmla="*/ 55 w 59"/>
                  <a:gd name="T9" fmla="*/ 38 h 59"/>
                </a:gdLst>
                <a:ahLst/>
                <a:cxnLst>
                  <a:cxn ang="0">
                    <a:pos x="T0" y="T1"/>
                  </a:cxn>
                  <a:cxn ang="0">
                    <a:pos x="T2" y="T3"/>
                  </a:cxn>
                  <a:cxn ang="0">
                    <a:pos x="T4" y="T5"/>
                  </a:cxn>
                  <a:cxn ang="0">
                    <a:pos x="T6" y="T7"/>
                  </a:cxn>
                  <a:cxn ang="0">
                    <a:pos x="T8" y="T9"/>
                  </a:cxn>
                </a:cxnLst>
                <a:rect l="0" t="0" r="r" b="b"/>
                <a:pathLst>
                  <a:path w="59" h="59">
                    <a:moveTo>
                      <a:pt x="55" y="38"/>
                    </a:moveTo>
                    <a:cubicBezTo>
                      <a:pt x="59" y="24"/>
                      <a:pt x="52" y="9"/>
                      <a:pt x="38" y="4"/>
                    </a:cubicBezTo>
                    <a:cubicBezTo>
                      <a:pt x="25" y="0"/>
                      <a:pt x="10" y="7"/>
                      <a:pt x="5" y="21"/>
                    </a:cubicBezTo>
                    <a:cubicBezTo>
                      <a:pt x="0" y="34"/>
                      <a:pt x="8" y="49"/>
                      <a:pt x="21" y="54"/>
                    </a:cubicBezTo>
                    <a:cubicBezTo>
                      <a:pt x="35" y="59"/>
                      <a:pt x="50" y="51"/>
                      <a:pt x="55" y="3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2" name="Freeform 18"/>
              <p:cNvSpPr/>
              <p:nvPr/>
            </p:nvSpPr>
            <p:spPr bwMode="auto">
              <a:xfrm>
                <a:off x="4705350" y="1554163"/>
                <a:ext cx="125413" cy="125413"/>
              </a:xfrm>
              <a:custGeom>
                <a:avLst/>
                <a:gdLst>
                  <a:gd name="T0" fmla="*/ 4 w 42"/>
                  <a:gd name="T1" fmla="*/ 15 h 42"/>
                  <a:gd name="T2" fmla="*/ 15 w 42"/>
                  <a:gd name="T3" fmla="*/ 39 h 42"/>
                  <a:gd name="T4" fmla="*/ 39 w 42"/>
                  <a:gd name="T5" fmla="*/ 27 h 42"/>
                  <a:gd name="T6" fmla="*/ 27 w 42"/>
                  <a:gd name="T7" fmla="*/ 3 h 42"/>
                  <a:gd name="T8" fmla="*/ 4 w 42"/>
                  <a:gd name="T9" fmla="*/ 15 h 42"/>
                </a:gdLst>
                <a:ahLst/>
                <a:cxnLst>
                  <a:cxn ang="0">
                    <a:pos x="T0" y="T1"/>
                  </a:cxn>
                  <a:cxn ang="0">
                    <a:pos x="T2" y="T3"/>
                  </a:cxn>
                  <a:cxn ang="0">
                    <a:pos x="T4" y="T5"/>
                  </a:cxn>
                  <a:cxn ang="0">
                    <a:pos x="T6" y="T7"/>
                  </a:cxn>
                  <a:cxn ang="0">
                    <a:pos x="T8" y="T9"/>
                  </a:cxn>
                </a:cxnLst>
                <a:rect l="0" t="0" r="r" b="b"/>
                <a:pathLst>
                  <a:path w="42" h="42">
                    <a:moveTo>
                      <a:pt x="4" y="15"/>
                    </a:moveTo>
                    <a:cubicBezTo>
                      <a:pt x="0" y="25"/>
                      <a:pt x="5" y="36"/>
                      <a:pt x="15" y="39"/>
                    </a:cubicBezTo>
                    <a:cubicBezTo>
                      <a:pt x="25" y="42"/>
                      <a:pt x="36" y="37"/>
                      <a:pt x="39" y="27"/>
                    </a:cubicBezTo>
                    <a:cubicBezTo>
                      <a:pt x="42" y="17"/>
                      <a:pt x="37" y="7"/>
                      <a:pt x="27" y="3"/>
                    </a:cubicBezTo>
                    <a:cubicBezTo>
                      <a:pt x="18" y="0"/>
                      <a:pt x="7" y="5"/>
                      <a:pt x="4" y="1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3" name="Freeform 19"/>
              <p:cNvSpPr/>
              <p:nvPr/>
            </p:nvSpPr>
            <p:spPr bwMode="auto">
              <a:xfrm>
                <a:off x="4684713" y="1712913"/>
                <a:ext cx="87313" cy="85725"/>
              </a:xfrm>
              <a:custGeom>
                <a:avLst/>
                <a:gdLst>
                  <a:gd name="T0" fmla="*/ 10 w 29"/>
                  <a:gd name="T1" fmla="*/ 27 h 29"/>
                  <a:gd name="T2" fmla="*/ 27 w 29"/>
                  <a:gd name="T3" fmla="*/ 19 h 29"/>
                  <a:gd name="T4" fmla="*/ 19 w 29"/>
                  <a:gd name="T5" fmla="*/ 2 h 29"/>
                  <a:gd name="T6" fmla="*/ 2 w 29"/>
                  <a:gd name="T7" fmla="*/ 10 h 29"/>
                  <a:gd name="T8" fmla="*/ 10 w 29"/>
                  <a:gd name="T9" fmla="*/ 27 h 29"/>
                </a:gdLst>
                <a:ahLst/>
                <a:cxnLst>
                  <a:cxn ang="0">
                    <a:pos x="T0" y="T1"/>
                  </a:cxn>
                  <a:cxn ang="0">
                    <a:pos x="T2" y="T3"/>
                  </a:cxn>
                  <a:cxn ang="0">
                    <a:pos x="T4" y="T5"/>
                  </a:cxn>
                  <a:cxn ang="0">
                    <a:pos x="T6" y="T7"/>
                  </a:cxn>
                  <a:cxn ang="0">
                    <a:pos x="T8" y="T9"/>
                  </a:cxn>
                </a:cxnLst>
                <a:rect l="0" t="0" r="r" b="b"/>
                <a:pathLst>
                  <a:path w="29" h="29">
                    <a:moveTo>
                      <a:pt x="10" y="27"/>
                    </a:moveTo>
                    <a:cubicBezTo>
                      <a:pt x="17" y="29"/>
                      <a:pt x="24" y="25"/>
                      <a:pt x="27" y="19"/>
                    </a:cubicBezTo>
                    <a:cubicBezTo>
                      <a:pt x="29" y="12"/>
                      <a:pt x="25" y="5"/>
                      <a:pt x="19" y="2"/>
                    </a:cubicBezTo>
                    <a:cubicBezTo>
                      <a:pt x="12" y="0"/>
                      <a:pt x="5" y="4"/>
                      <a:pt x="2" y="10"/>
                    </a:cubicBezTo>
                    <a:cubicBezTo>
                      <a:pt x="0" y="17"/>
                      <a:pt x="4" y="24"/>
                      <a:pt x="10" y="2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4" name="Freeform 20"/>
              <p:cNvSpPr/>
              <p:nvPr/>
            </p:nvSpPr>
            <p:spPr bwMode="auto">
              <a:xfrm>
                <a:off x="4789488" y="1384300"/>
                <a:ext cx="238125" cy="238125"/>
              </a:xfrm>
              <a:custGeom>
                <a:avLst/>
                <a:gdLst>
                  <a:gd name="T0" fmla="*/ 28 w 80"/>
                  <a:gd name="T1" fmla="*/ 74 h 80"/>
                  <a:gd name="T2" fmla="*/ 74 w 80"/>
                  <a:gd name="T3" fmla="*/ 52 h 80"/>
                  <a:gd name="T4" fmla="*/ 52 w 80"/>
                  <a:gd name="T5" fmla="*/ 6 h 80"/>
                  <a:gd name="T6" fmla="*/ 6 w 80"/>
                  <a:gd name="T7" fmla="*/ 28 h 80"/>
                  <a:gd name="T8" fmla="*/ 28 w 80"/>
                  <a:gd name="T9" fmla="*/ 74 h 80"/>
                </a:gdLst>
                <a:ahLst/>
                <a:cxnLst>
                  <a:cxn ang="0">
                    <a:pos x="T0" y="T1"/>
                  </a:cxn>
                  <a:cxn ang="0">
                    <a:pos x="T2" y="T3"/>
                  </a:cxn>
                  <a:cxn ang="0">
                    <a:pos x="T4" y="T5"/>
                  </a:cxn>
                  <a:cxn ang="0">
                    <a:pos x="T6" y="T7"/>
                  </a:cxn>
                  <a:cxn ang="0">
                    <a:pos x="T8" y="T9"/>
                  </a:cxn>
                </a:cxnLst>
                <a:rect l="0" t="0" r="r" b="b"/>
                <a:pathLst>
                  <a:path w="80" h="80">
                    <a:moveTo>
                      <a:pt x="28" y="74"/>
                    </a:moveTo>
                    <a:cubicBezTo>
                      <a:pt x="47" y="80"/>
                      <a:pt x="67" y="70"/>
                      <a:pt x="74" y="52"/>
                    </a:cubicBezTo>
                    <a:cubicBezTo>
                      <a:pt x="80" y="33"/>
                      <a:pt x="70" y="12"/>
                      <a:pt x="52" y="6"/>
                    </a:cubicBezTo>
                    <a:cubicBezTo>
                      <a:pt x="33" y="0"/>
                      <a:pt x="13" y="10"/>
                      <a:pt x="6" y="28"/>
                    </a:cubicBezTo>
                    <a:cubicBezTo>
                      <a:pt x="0" y="47"/>
                      <a:pt x="10" y="67"/>
                      <a:pt x="28" y="7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5" name="Freeform 21"/>
              <p:cNvSpPr/>
              <p:nvPr/>
            </p:nvSpPr>
            <p:spPr bwMode="auto">
              <a:xfrm>
                <a:off x="5138738" y="1792288"/>
                <a:ext cx="257175" cy="185738"/>
              </a:xfrm>
              <a:custGeom>
                <a:avLst/>
                <a:gdLst>
                  <a:gd name="T0" fmla="*/ 75 w 86"/>
                  <a:gd name="T1" fmla="*/ 10 h 62"/>
                  <a:gd name="T2" fmla="*/ 3 w 86"/>
                  <a:gd name="T3" fmla="*/ 46 h 62"/>
                  <a:gd name="T4" fmla="*/ 0 w 86"/>
                  <a:gd name="T5" fmla="*/ 62 h 62"/>
                  <a:gd name="T6" fmla="*/ 86 w 86"/>
                  <a:gd name="T7" fmla="*/ 15 h 62"/>
                  <a:gd name="T8" fmla="*/ 75 w 86"/>
                  <a:gd name="T9" fmla="*/ 10 h 62"/>
                </a:gdLst>
                <a:ahLst/>
                <a:cxnLst>
                  <a:cxn ang="0">
                    <a:pos x="T0" y="T1"/>
                  </a:cxn>
                  <a:cxn ang="0">
                    <a:pos x="T2" y="T3"/>
                  </a:cxn>
                  <a:cxn ang="0">
                    <a:pos x="T4" y="T5"/>
                  </a:cxn>
                  <a:cxn ang="0">
                    <a:pos x="T6" y="T7"/>
                  </a:cxn>
                  <a:cxn ang="0">
                    <a:pos x="T8" y="T9"/>
                  </a:cxn>
                </a:cxnLst>
                <a:rect l="0" t="0" r="r" b="b"/>
                <a:pathLst>
                  <a:path w="86" h="62">
                    <a:moveTo>
                      <a:pt x="75" y="10"/>
                    </a:moveTo>
                    <a:cubicBezTo>
                      <a:pt x="46" y="0"/>
                      <a:pt x="14" y="16"/>
                      <a:pt x="3" y="46"/>
                    </a:cubicBezTo>
                    <a:cubicBezTo>
                      <a:pt x="2" y="51"/>
                      <a:pt x="1" y="56"/>
                      <a:pt x="0" y="62"/>
                    </a:cubicBezTo>
                    <a:cubicBezTo>
                      <a:pt x="27" y="44"/>
                      <a:pt x="56" y="28"/>
                      <a:pt x="86" y="15"/>
                    </a:cubicBezTo>
                    <a:cubicBezTo>
                      <a:pt x="82" y="13"/>
                      <a:pt x="79" y="12"/>
                      <a:pt x="75"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6" name="Freeform 22"/>
              <p:cNvSpPr/>
              <p:nvPr/>
            </p:nvSpPr>
            <p:spPr bwMode="auto">
              <a:xfrm>
                <a:off x="4795838" y="1655763"/>
                <a:ext cx="241300" cy="241300"/>
              </a:xfrm>
              <a:custGeom>
                <a:avLst/>
                <a:gdLst>
                  <a:gd name="T0" fmla="*/ 52 w 81"/>
                  <a:gd name="T1" fmla="*/ 7 h 81"/>
                  <a:gd name="T2" fmla="*/ 7 w 81"/>
                  <a:gd name="T3" fmla="*/ 29 h 81"/>
                  <a:gd name="T4" fmla="*/ 29 w 81"/>
                  <a:gd name="T5" fmla="*/ 74 h 81"/>
                  <a:gd name="T6" fmla="*/ 74 w 81"/>
                  <a:gd name="T7" fmla="*/ 52 h 81"/>
                  <a:gd name="T8" fmla="*/ 52 w 81"/>
                  <a:gd name="T9" fmla="*/ 7 h 81"/>
                </a:gdLst>
                <a:ahLst/>
                <a:cxnLst>
                  <a:cxn ang="0">
                    <a:pos x="T0" y="T1"/>
                  </a:cxn>
                  <a:cxn ang="0">
                    <a:pos x="T2" y="T3"/>
                  </a:cxn>
                  <a:cxn ang="0">
                    <a:pos x="T4" y="T5"/>
                  </a:cxn>
                  <a:cxn ang="0">
                    <a:pos x="T6" y="T7"/>
                  </a:cxn>
                  <a:cxn ang="0">
                    <a:pos x="T8" y="T9"/>
                  </a:cxn>
                </a:cxnLst>
                <a:rect l="0" t="0" r="r" b="b"/>
                <a:pathLst>
                  <a:path w="81" h="81">
                    <a:moveTo>
                      <a:pt x="52" y="7"/>
                    </a:moveTo>
                    <a:cubicBezTo>
                      <a:pt x="33" y="0"/>
                      <a:pt x="13" y="10"/>
                      <a:pt x="7" y="29"/>
                    </a:cubicBezTo>
                    <a:cubicBezTo>
                      <a:pt x="0" y="48"/>
                      <a:pt x="10" y="68"/>
                      <a:pt x="29" y="74"/>
                    </a:cubicBezTo>
                    <a:cubicBezTo>
                      <a:pt x="48" y="81"/>
                      <a:pt x="68" y="71"/>
                      <a:pt x="74" y="52"/>
                    </a:cubicBezTo>
                    <a:cubicBezTo>
                      <a:pt x="81" y="33"/>
                      <a:pt x="71" y="13"/>
                      <a:pt x="52"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7" name="Freeform 23"/>
              <p:cNvSpPr/>
              <p:nvPr/>
            </p:nvSpPr>
            <p:spPr bwMode="auto">
              <a:xfrm>
                <a:off x="4667250" y="1825625"/>
                <a:ext cx="176213" cy="176213"/>
              </a:xfrm>
              <a:custGeom>
                <a:avLst/>
                <a:gdLst>
                  <a:gd name="T0" fmla="*/ 21 w 59"/>
                  <a:gd name="T1" fmla="*/ 54 h 59"/>
                  <a:gd name="T2" fmla="*/ 55 w 59"/>
                  <a:gd name="T3" fmla="*/ 38 h 59"/>
                  <a:gd name="T4" fmla="*/ 38 w 59"/>
                  <a:gd name="T5" fmla="*/ 5 h 59"/>
                  <a:gd name="T6" fmla="*/ 5 w 59"/>
                  <a:gd name="T7" fmla="*/ 21 h 59"/>
                  <a:gd name="T8" fmla="*/ 21 w 59"/>
                  <a:gd name="T9" fmla="*/ 54 h 59"/>
                </a:gdLst>
                <a:ahLst/>
                <a:cxnLst>
                  <a:cxn ang="0">
                    <a:pos x="T0" y="T1"/>
                  </a:cxn>
                  <a:cxn ang="0">
                    <a:pos x="T2" y="T3"/>
                  </a:cxn>
                  <a:cxn ang="0">
                    <a:pos x="T4" y="T5"/>
                  </a:cxn>
                  <a:cxn ang="0">
                    <a:pos x="T6" y="T7"/>
                  </a:cxn>
                  <a:cxn ang="0">
                    <a:pos x="T8" y="T9"/>
                  </a:cxn>
                </a:cxnLst>
                <a:rect l="0" t="0" r="r" b="b"/>
                <a:pathLst>
                  <a:path w="59" h="59">
                    <a:moveTo>
                      <a:pt x="21" y="54"/>
                    </a:moveTo>
                    <a:cubicBezTo>
                      <a:pt x="35" y="59"/>
                      <a:pt x="50" y="52"/>
                      <a:pt x="55" y="38"/>
                    </a:cubicBezTo>
                    <a:cubicBezTo>
                      <a:pt x="59" y="24"/>
                      <a:pt x="52" y="9"/>
                      <a:pt x="38" y="5"/>
                    </a:cubicBezTo>
                    <a:cubicBezTo>
                      <a:pt x="25" y="0"/>
                      <a:pt x="10" y="7"/>
                      <a:pt x="5" y="21"/>
                    </a:cubicBezTo>
                    <a:cubicBezTo>
                      <a:pt x="0" y="35"/>
                      <a:pt x="8" y="50"/>
                      <a:pt x="21" y="5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8" name="Freeform 24"/>
              <p:cNvSpPr/>
              <p:nvPr/>
            </p:nvSpPr>
            <p:spPr bwMode="auto">
              <a:xfrm>
                <a:off x="5022850" y="1774825"/>
                <a:ext cx="155575" cy="155575"/>
              </a:xfrm>
              <a:custGeom>
                <a:avLst/>
                <a:gdLst>
                  <a:gd name="T0" fmla="*/ 4 w 52"/>
                  <a:gd name="T1" fmla="*/ 19 h 52"/>
                  <a:gd name="T2" fmla="*/ 18 w 52"/>
                  <a:gd name="T3" fmla="*/ 48 h 52"/>
                  <a:gd name="T4" fmla="*/ 48 w 52"/>
                  <a:gd name="T5" fmla="*/ 33 h 52"/>
                  <a:gd name="T6" fmla="*/ 33 w 52"/>
                  <a:gd name="T7" fmla="*/ 4 h 52"/>
                  <a:gd name="T8" fmla="*/ 4 w 52"/>
                  <a:gd name="T9" fmla="*/ 19 h 52"/>
                </a:gdLst>
                <a:ahLst/>
                <a:cxnLst>
                  <a:cxn ang="0">
                    <a:pos x="T0" y="T1"/>
                  </a:cxn>
                  <a:cxn ang="0">
                    <a:pos x="T2" y="T3"/>
                  </a:cxn>
                  <a:cxn ang="0">
                    <a:pos x="T4" y="T5"/>
                  </a:cxn>
                  <a:cxn ang="0">
                    <a:pos x="T6" y="T7"/>
                  </a:cxn>
                  <a:cxn ang="0">
                    <a:pos x="T8" y="T9"/>
                  </a:cxn>
                </a:cxnLst>
                <a:rect l="0" t="0" r="r" b="b"/>
                <a:pathLst>
                  <a:path w="52" h="52">
                    <a:moveTo>
                      <a:pt x="4" y="19"/>
                    </a:moveTo>
                    <a:cubicBezTo>
                      <a:pt x="0" y="31"/>
                      <a:pt x="6" y="44"/>
                      <a:pt x="18" y="48"/>
                    </a:cubicBezTo>
                    <a:cubicBezTo>
                      <a:pt x="30" y="52"/>
                      <a:pt x="43" y="45"/>
                      <a:pt x="48" y="33"/>
                    </a:cubicBezTo>
                    <a:cubicBezTo>
                      <a:pt x="52" y="21"/>
                      <a:pt x="45" y="8"/>
                      <a:pt x="33" y="4"/>
                    </a:cubicBezTo>
                    <a:cubicBezTo>
                      <a:pt x="21" y="0"/>
                      <a:pt x="8" y="6"/>
                      <a:pt x="4" y="1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Freeform 25"/>
              <p:cNvSpPr/>
              <p:nvPr/>
            </p:nvSpPr>
            <p:spPr bwMode="auto">
              <a:xfrm>
                <a:off x="4827588" y="1893888"/>
                <a:ext cx="236538" cy="227013"/>
              </a:xfrm>
              <a:custGeom>
                <a:avLst/>
                <a:gdLst>
                  <a:gd name="T0" fmla="*/ 52 w 79"/>
                  <a:gd name="T1" fmla="*/ 6 h 76"/>
                  <a:gd name="T2" fmla="*/ 6 w 79"/>
                  <a:gd name="T3" fmla="*/ 29 h 76"/>
                  <a:gd name="T4" fmla="*/ 28 w 79"/>
                  <a:gd name="T5" fmla="*/ 74 h 76"/>
                  <a:gd name="T6" fmla="*/ 41 w 79"/>
                  <a:gd name="T7" fmla="*/ 76 h 76"/>
                  <a:gd name="T8" fmla="*/ 75 w 79"/>
                  <a:gd name="T9" fmla="*/ 49 h 76"/>
                  <a:gd name="T10" fmla="*/ 52 w 79"/>
                  <a:gd name="T11" fmla="*/ 6 h 76"/>
                </a:gdLst>
                <a:ahLst/>
                <a:cxnLst>
                  <a:cxn ang="0">
                    <a:pos x="T0" y="T1"/>
                  </a:cxn>
                  <a:cxn ang="0">
                    <a:pos x="T2" y="T3"/>
                  </a:cxn>
                  <a:cxn ang="0">
                    <a:pos x="T4" y="T5"/>
                  </a:cxn>
                  <a:cxn ang="0">
                    <a:pos x="T6" y="T7"/>
                  </a:cxn>
                  <a:cxn ang="0">
                    <a:pos x="T8" y="T9"/>
                  </a:cxn>
                  <a:cxn ang="0">
                    <a:pos x="T10" y="T11"/>
                  </a:cxn>
                </a:cxnLst>
                <a:rect l="0" t="0" r="r" b="b"/>
                <a:pathLst>
                  <a:path w="79" h="76">
                    <a:moveTo>
                      <a:pt x="52" y="6"/>
                    </a:moveTo>
                    <a:cubicBezTo>
                      <a:pt x="33" y="0"/>
                      <a:pt x="13" y="10"/>
                      <a:pt x="6" y="29"/>
                    </a:cubicBezTo>
                    <a:cubicBezTo>
                      <a:pt x="0" y="47"/>
                      <a:pt x="10" y="68"/>
                      <a:pt x="28" y="74"/>
                    </a:cubicBezTo>
                    <a:cubicBezTo>
                      <a:pt x="33" y="76"/>
                      <a:pt x="37" y="76"/>
                      <a:pt x="41" y="76"/>
                    </a:cubicBezTo>
                    <a:cubicBezTo>
                      <a:pt x="52" y="66"/>
                      <a:pt x="63" y="57"/>
                      <a:pt x="75" y="49"/>
                    </a:cubicBezTo>
                    <a:cubicBezTo>
                      <a:pt x="79" y="31"/>
                      <a:pt x="69" y="12"/>
                      <a:pt x="5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Freeform 26"/>
              <p:cNvSpPr/>
              <p:nvPr/>
            </p:nvSpPr>
            <p:spPr bwMode="auto">
              <a:xfrm>
                <a:off x="3965575" y="1846263"/>
                <a:ext cx="360363" cy="376238"/>
              </a:xfrm>
              <a:custGeom>
                <a:avLst/>
                <a:gdLst>
                  <a:gd name="T0" fmla="*/ 78 w 121"/>
                  <a:gd name="T1" fmla="*/ 114 h 126"/>
                  <a:gd name="T2" fmla="*/ 109 w 121"/>
                  <a:gd name="T3" fmla="*/ 40 h 126"/>
                  <a:gd name="T4" fmla="*/ 44 w 121"/>
                  <a:gd name="T5" fmla="*/ 6 h 126"/>
                  <a:gd name="T6" fmla="*/ 0 w 121"/>
                  <a:gd name="T7" fmla="*/ 68 h 126"/>
                  <a:gd name="T8" fmla="*/ 4 w 121"/>
                  <a:gd name="T9" fmla="*/ 83 h 126"/>
                  <a:gd name="T10" fmla="*/ 78 w 121"/>
                  <a:gd name="T11" fmla="*/ 114 h 126"/>
                </a:gdLst>
                <a:ahLst/>
                <a:cxnLst>
                  <a:cxn ang="0">
                    <a:pos x="T0" y="T1"/>
                  </a:cxn>
                  <a:cxn ang="0">
                    <a:pos x="T2" y="T3"/>
                  </a:cxn>
                  <a:cxn ang="0">
                    <a:pos x="T4" y="T5"/>
                  </a:cxn>
                  <a:cxn ang="0">
                    <a:pos x="T6" y="T7"/>
                  </a:cxn>
                  <a:cxn ang="0">
                    <a:pos x="T8" y="T9"/>
                  </a:cxn>
                  <a:cxn ang="0">
                    <a:pos x="T10" y="T11"/>
                  </a:cxn>
                </a:cxnLst>
                <a:rect l="0" t="0" r="r" b="b"/>
                <a:pathLst>
                  <a:path w="121" h="126">
                    <a:moveTo>
                      <a:pt x="78" y="114"/>
                    </a:moveTo>
                    <a:cubicBezTo>
                      <a:pt x="107" y="102"/>
                      <a:pt x="121" y="69"/>
                      <a:pt x="109" y="40"/>
                    </a:cubicBezTo>
                    <a:cubicBezTo>
                      <a:pt x="99" y="14"/>
                      <a:pt x="71" y="0"/>
                      <a:pt x="44" y="6"/>
                    </a:cubicBezTo>
                    <a:cubicBezTo>
                      <a:pt x="29" y="26"/>
                      <a:pt x="14" y="47"/>
                      <a:pt x="0" y="68"/>
                    </a:cubicBezTo>
                    <a:cubicBezTo>
                      <a:pt x="1" y="73"/>
                      <a:pt x="2" y="78"/>
                      <a:pt x="4" y="83"/>
                    </a:cubicBezTo>
                    <a:cubicBezTo>
                      <a:pt x="16" y="112"/>
                      <a:pt x="49" y="126"/>
                      <a:pt x="78" y="11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Freeform 27"/>
              <p:cNvSpPr/>
              <p:nvPr/>
            </p:nvSpPr>
            <p:spPr bwMode="auto">
              <a:xfrm>
                <a:off x="4443413" y="1933575"/>
                <a:ext cx="241300" cy="241300"/>
              </a:xfrm>
              <a:custGeom>
                <a:avLst/>
                <a:gdLst>
                  <a:gd name="T0" fmla="*/ 7 w 81"/>
                  <a:gd name="T1" fmla="*/ 54 h 81"/>
                  <a:gd name="T2" fmla="*/ 54 w 81"/>
                  <a:gd name="T3" fmla="*/ 74 h 81"/>
                  <a:gd name="T4" fmla="*/ 74 w 81"/>
                  <a:gd name="T5" fmla="*/ 27 h 81"/>
                  <a:gd name="T6" fmla="*/ 27 w 81"/>
                  <a:gd name="T7" fmla="*/ 7 h 81"/>
                  <a:gd name="T8" fmla="*/ 7 w 81"/>
                  <a:gd name="T9" fmla="*/ 54 h 81"/>
                </a:gdLst>
                <a:ahLst/>
                <a:cxnLst>
                  <a:cxn ang="0">
                    <a:pos x="T0" y="T1"/>
                  </a:cxn>
                  <a:cxn ang="0">
                    <a:pos x="T2" y="T3"/>
                  </a:cxn>
                  <a:cxn ang="0">
                    <a:pos x="T4" y="T5"/>
                  </a:cxn>
                  <a:cxn ang="0">
                    <a:pos x="T6" y="T7"/>
                  </a:cxn>
                  <a:cxn ang="0">
                    <a:pos x="T8" y="T9"/>
                  </a:cxn>
                </a:cxnLst>
                <a:rect l="0" t="0" r="r" b="b"/>
                <a:pathLst>
                  <a:path w="81" h="81">
                    <a:moveTo>
                      <a:pt x="7" y="54"/>
                    </a:moveTo>
                    <a:cubicBezTo>
                      <a:pt x="15" y="72"/>
                      <a:pt x="36" y="81"/>
                      <a:pt x="54" y="74"/>
                    </a:cubicBezTo>
                    <a:cubicBezTo>
                      <a:pt x="72" y="66"/>
                      <a:pt x="81" y="45"/>
                      <a:pt x="74" y="27"/>
                    </a:cubicBezTo>
                    <a:cubicBezTo>
                      <a:pt x="66" y="8"/>
                      <a:pt x="46" y="0"/>
                      <a:pt x="27" y="7"/>
                    </a:cubicBezTo>
                    <a:cubicBezTo>
                      <a:pt x="9" y="14"/>
                      <a:pt x="0" y="35"/>
                      <a:pt x="7" y="5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2" name="Freeform 28"/>
              <p:cNvSpPr/>
              <p:nvPr/>
            </p:nvSpPr>
            <p:spPr bwMode="auto">
              <a:xfrm>
                <a:off x="4505325" y="1757363"/>
                <a:ext cx="179388" cy="176213"/>
              </a:xfrm>
              <a:custGeom>
                <a:avLst/>
                <a:gdLst>
                  <a:gd name="T0" fmla="*/ 40 w 60"/>
                  <a:gd name="T1" fmla="*/ 54 h 59"/>
                  <a:gd name="T2" fmla="*/ 54 w 60"/>
                  <a:gd name="T3" fmla="*/ 20 h 59"/>
                  <a:gd name="T4" fmla="*/ 20 w 60"/>
                  <a:gd name="T5" fmla="*/ 5 h 59"/>
                  <a:gd name="T6" fmla="*/ 6 w 60"/>
                  <a:gd name="T7" fmla="*/ 39 h 59"/>
                  <a:gd name="T8" fmla="*/ 40 w 60"/>
                  <a:gd name="T9" fmla="*/ 54 h 59"/>
                </a:gdLst>
                <a:ahLst/>
                <a:cxnLst>
                  <a:cxn ang="0">
                    <a:pos x="T0" y="T1"/>
                  </a:cxn>
                  <a:cxn ang="0">
                    <a:pos x="T2" y="T3"/>
                  </a:cxn>
                  <a:cxn ang="0">
                    <a:pos x="T4" y="T5"/>
                  </a:cxn>
                  <a:cxn ang="0">
                    <a:pos x="T6" y="T7"/>
                  </a:cxn>
                  <a:cxn ang="0">
                    <a:pos x="T8" y="T9"/>
                  </a:cxn>
                </a:cxnLst>
                <a:rect l="0" t="0" r="r" b="b"/>
                <a:pathLst>
                  <a:path w="60" h="59">
                    <a:moveTo>
                      <a:pt x="40" y="54"/>
                    </a:moveTo>
                    <a:cubicBezTo>
                      <a:pt x="53" y="48"/>
                      <a:pt x="60" y="33"/>
                      <a:pt x="54" y="20"/>
                    </a:cubicBezTo>
                    <a:cubicBezTo>
                      <a:pt x="49" y="6"/>
                      <a:pt x="34" y="0"/>
                      <a:pt x="20" y="5"/>
                    </a:cubicBezTo>
                    <a:cubicBezTo>
                      <a:pt x="7" y="10"/>
                      <a:pt x="0" y="26"/>
                      <a:pt x="6" y="39"/>
                    </a:cubicBezTo>
                    <a:cubicBezTo>
                      <a:pt x="11" y="53"/>
                      <a:pt x="26" y="59"/>
                      <a:pt x="40" y="5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3" name="Freeform 29"/>
              <p:cNvSpPr/>
              <p:nvPr/>
            </p:nvSpPr>
            <p:spPr bwMode="auto">
              <a:xfrm>
                <a:off x="4297363" y="2036763"/>
                <a:ext cx="157163" cy="155575"/>
              </a:xfrm>
              <a:custGeom>
                <a:avLst/>
                <a:gdLst>
                  <a:gd name="T0" fmla="*/ 18 w 53"/>
                  <a:gd name="T1" fmla="*/ 5 h 52"/>
                  <a:gd name="T2" fmla="*/ 5 w 53"/>
                  <a:gd name="T3" fmla="*/ 35 h 52"/>
                  <a:gd name="T4" fmla="*/ 35 w 53"/>
                  <a:gd name="T5" fmla="*/ 47 h 52"/>
                  <a:gd name="T6" fmla="*/ 48 w 53"/>
                  <a:gd name="T7" fmla="*/ 17 h 52"/>
                  <a:gd name="T8" fmla="*/ 18 w 53"/>
                  <a:gd name="T9" fmla="*/ 5 h 52"/>
                </a:gdLst>
                <a:ahLst/>
                <a:cxnLst>
                  <a:cxn ang="0">
                    <a:pos x="T0" y="T1"/>
                  </a:cxn>
                  <a:cxn ang="0">
                    <a:pos x="T2" y="T3"/>
                  </a:cxn>
                  <a:cxn ang="0">
                    <a:pos x="T4" y="T5"/>
                  </a:cxn>
                  <a:cxn ang="0">
                    <a:pos x="T6" y="T7"/>
                  </a:cxn>
                  <a:cxn ang="0">
                    <a:pos x="T8" y="T9"/>
                  </a:cxn>
                </a:cxnLst>
                <a:rect l="0" t="0" r="r" b="b"/>
                <a:pathLst>
                  <a:path w="53" h="52">
                    <a:moveTo>
                      <a:pt x="18" y="5"/>
                    </a:moveTo>
                    <a:cubicBezTo>
                      <a:pt x="6" y="10"/>
                      <a:pt x="0" y="23"/>
                      <a:pt x="5" y="35"/>
                    </a:cubicBezTo>
                    <a:cubicBezTo>
                      <a:pt x="10" y="46"/>
                      <a:pt x="23" y="52"/>
                      <a:pt x="35" y="47"/>
                    </a:cubicBezTo>
                    <a:cubicBezTo>
                      <a:pt x="47" y="43"/>
                      <a:pt x="53" y="29"/>
                      <a:pt x="48" y="17"/>
                    </a:cubicBezTo>
                    <a:cubicBezTo>
                      <a:pt x="43" y="6"/>
                      <a:pt x="30" y="0"/>
                      <a:pt x="18"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4" name="Freeform 30"/>
              <p:cNvSpPr/>
              <p:nvPr/>
            </p:nvSpPr>
            <p:spPr bwMode="auto">
              <a:xfrm>
                <a:off x="4264025" y="1771650"/>
                <a:ext cx="241300" cy="241300"/>
              </a:xfrm>
              <a:custGeom>
                <a:avLst/>
                <a:gdLst>
                  <a:gd name="T0" fmla="*/ 54 w 81"/>
                  <a:gd name="T1" fmla="*/ 74 h 81"/>
                  <a:gd name="T2" fmla="*/ 74 w 81"/>
                  <a:gd name="T3" fmla="*/ 27 h 81"/>
                  <a:gd name="T4" fmla="*/ 27 w 81"/>
                  <a:gd name="T5" fmla="*/ 8 h 81"/>
                  <a:gd name="T6" fmla="*/ 7 w 81"/>
                  <a:gd name="T7" fmla="*/ 54 h 81"/>
                  <a:gd name="T8" fmla="*/ 54 w 81"/>
                  <a:gd name="T9" fmla="*/ 74 h 81"/>
                </a:gdLst>
                <a:ahLst/>
                <a:cxnLst>
                  <a:cxn ang="0">
                    <a:pos x="T0" y="T1"/>
                  </a:cxn>
                  <a:cxn ang="0">
                    <a:pos x="T2" y="T3"/>
                  </a:cxn>
                  <a:cxn ang="0">
                    <a:pos x="T4" y="T5"/>
                  </a:cxn>
                  <a:cxn ang="0">
                    <a:pos x="T6" y="T7"/>
                  </a:cxn>
                  <a:cxn ang="0">
                    <a:pos x="T8" y="T9"/>
                  </a:cxn>
                </a:cxnLst>
                <a:rect l="0" t="0" r="r" b="b"/>
                <a:pathLst>
                  <a:path w="81" h="81">
                    <a:moveTo>
                      <a:pt x="54" y="74"/>
                    </a:moveTo>
                    <a:cubicBezTo>
                      <a:pt x="72" y="67"/>
                      <a:pt x="81" y="46"/>
                      <a:pt x="74" y="27"/>
                    </a:cubicBezTo>
                    <a:cubicBezTo>
                      <a:pt x="66" y="9"/>
                      <a:pt x="45" y="0"/>
                      <a:pt x="27" y="8"/>
                    </a:cubicBezTo>
                    <a:cubicBezTo>
                      <a:pt x="9" y="15"/>
                      <a:pt x="0" y="36"/>
                      <a:pt x="7" y="54"/>
                    </a:cubicBezTo>
                    <a:cubicBezTo>
                      <a:pt x="15" y="73"/>
                      <a:pt x="35" y="81"/>
                      <a:pt x="54" y="7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5" name="Freeform 31"/>
              <p:cNvSpPr/>
              <p:nvPr/>
            </p:nvSpPr>
            <p:spPr bwMode="auto">
              <a:xfrm>
                <a:off x="4010025" y="2178050"/>
                <a:ext cx="603250" cy="635000"/>
              </a:xfrm>
              <a:custGeom>
                <a:avLst/>
                <a:gdLst>
                  <a:gd name="T0" fmla="*/ 135 w 202"/>
                  <a:gd name="T1" fmla="*/ 197 h 213"/>
                  <a:gd name="T2" fmla="*/ 168 w 202"/>
                  <a:gd name="T3" fmla="*/ 179 h 213"/>
                  <a:gd name="T4" fmla="*/ 201 w 202"/>
                  <a:gd name="T5" fmla="*/ 117 h 213"/>
                  <a:gd name="T6" fmla="*/ 197 w 202"/>
                  <a:gd name="T7" fmla="*/ 78 h 213"/>
                  <a:gd name="T8" fmla="*/ 78 w 202"/>
                  <a:gd name="T9" fmla="*/ 16 h 213"/>
                  <a:gd name="T10" fmla="*/ 16 w 202"/>
                  <a:gd name="T11" fmla="*/ 135 h 213"/>
                  <a:gd name="T12" fmla="*/ 135 w 202"/>
                  <a:gd name="T13" fmla="*/ 197 h 213"/>
                </a:gdLst>
                <a:ahLst/>
                <a:cxnLst>
                  <a:cxn ang="0">
                    <a:pos x="T0" y="T1"/>
                  </a:cxn>
                  <a:cxn ang="0">
                    <a:pos x="T2" y="T3"/>
                  </a:cxn>
                  <a:cxn ang="0">
                    <a:pos x="T4" y="T5"/>
                  </a:cxn>
                  <a:cxn ang="0">
                    <a:pos x="T6" y="T7"/>
                  </a:cxn>
                  <a:cxn ang="0">
                    <a:pos x="T8" y="T9"/>
                  </a:cxn>
                  <a:cxn ang="0">
                    <a:pos x="T10" y="T11"/>
                  </a:cxn>
                  <a:cxn ang="0">
                    <a:pos x="T12" y="T13"/>
                  </a:cxn>
                </a:cxnLst>
                <a:rect l="0" t="0" r="r" b="b"/>
                <a:pathLst>
                  <a:path w="202" h="213">
                    <a:moveTo>
                      <a:pt x="135" y="197"/>
                    </a:moveTo>
                    <a:cubicBezTo>
                      <a:pt x="148" y="193"/>
                      <a:pt x="159" y="187"/>
                      <a:pt x="168" y="179"/>
                    </a:cubicBezTo>
                    <a:cubicBezTo>
                      <a:pt x="178" y="157"/>
                      <a:pt x="189" y="137"/>
                      <a:pt x="201" y="117"/>
                    </a:cubicBezTo>
                    <a:cubicBezTo>
                      <a:pt x="202" y="104"/>
                      <a:pt x="201" y="91"/>
                      <a:pt x="197" y="78"/>
                    </a:cubicBezTo>
                    <a:cubicBezTo>
                      <a:pt x="181" y="28"/>
                      <a:pt x="128" y="0"/>
                      <a:pt x="78" y="16"/>
                    </a:cubicBezTo>
                    <a:cubicBezTo>
                      <a:pt x="28" y="32"/>
                      <a:pt x="0" y="85"/>
                      <a:pt x="16" y="135"/>
                    </a:cubicBezTo>
                    <a:cubicBezTo>
                      <a:pt x="32" y="185"/>
                      <a:pt x="85" y="213"/>
                      <a:pt x="135" y="19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6" name="Freeform 32"/>
              <p:cNvSpPr/>
              <p:nvPr/>
            </p:nvSpPr>
            <p:spPr bwMode="auto">
              <a:xfrm>
                <a:off x="4562475" y="2106613"/>
                <a:ext cx="328613" cy="339725"/>
              </a:xfrm>
              <a:custGeom>
                <a:avLst/>
                <a:gdLst>
                  <a:gd name="T0" fmla="*/ 110 w 110"/>
                  <a:gd name="T1" fmla="*/ 23 h 114"/>
                  <a:gd name="T2" fmla="*/ 49 w 110"/>
                  <a:gd name="T3" fmla="*/ 8 h 114"/>
                  <a:gd name="T4" fmla="*/ 10 w 110"/>
                  <a:gd name="T5" fmla="*/ 83 h 114"/>
                  <a:gd name="T6" fmla="*/ 33 w 110"/>
                  <a:gd name="T7" fmla="*/ 114 h 114"/>
                  <a:gd name="T8" fmla="*/ 110 w 110"/>
                  <a:gd name="T9" fmla="*/ 23 h 114"/>
                </a:gdLst>
                <a:ahLst/>
                <a:cxnLst>
                  <a:cxn ang="0">
                    <a:pos x="T0" y="T1"/>
                  </a:cxn>
                  <a:cxn ang="0">
                    <a:pos x="T2" y="T3"/>
                  </a:cxn>
                  <a:cxn ang="0">
                    <a:pos x="T4" y="T5"/>
                  </a:cxn>
                  <a:cxn ang="0">
                    <a:pos x="T6" y="T7"/>
                  </a:cxn>
                  <a:cxn ang="0">
                    <a:pos x="T8" y="T9"/>
                  </a:cxn>
                </a:cxnLst>
                <a:rect l="0" t="0" r="r" b="b"/>
                <a:pathLst>
                  <a:path w="110" h="114">
                    <a:moveTo>
                      <a:pt x="110" y="23"/>
                    </a:moveTo>
                    <a:cubicBezTo>
                      <a:pt x="95" y="7"/>
                      <a:pt x="72" y="0"/>
                      <a:pt x="49" y="8"/>
                    </a:cubicBezTo>
                    <a:cubicBezTo>
                      <a:pt x="17" y="18"/>
                      <a:pt x="0" y="51"/>
                      <a:pt x="10" y="83"/>
                    </a:cubicBezTo>
                    <a:cubicBezTo>
                      <a:pt x="14" y="96"/>
                      <a:pt x="23" y="107"/>
                      <a:pt x="33" y="114"/>
                    </a:cubicBezTo>
                    <a:cubicBezTo>
                      <a:pt x="56" y="81"/>
                      <a:pt x="82" y="51"/>
                      <a:pt x="110" y="2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7" name="Freeform 33"/>
              <p:cNvSpPr/>
              <p:nvPr/>
            </p:nvSpPr>
            <p:spPr bwMode="auto">
              <a:xfrm>
                <a:off x="3729038" y="2813050"/>
                <a:ext cx="379413" cy="379413"/>
              </a:xfrm>
              <a:custGeom>
                <a:avLst/>
                <a:gdLst>
                  <a:gd name="T0" fmla="*/ 81 w 127"/>
                  <a:gd name="T1" fmla="*/ 118 h 127"/>
                  <a:gd name="T2" fmla="*/ 118 w 127"/>
                  <a:gd name="T3" fmla="*/ 47 h 127"/>
                  <a:gd name="T4" fmla="*/ 47 w 127"/>
                  <a:gd name="T5" fmla="*/ 10 h 127"/>
                  <a:gd name="T6" fmla="*/ 10 w 127"/>
                  <a:gd name="T7" fmla="*/ 81 h 127"/>
                  <a:gd name="T8" fmla="*/ 81 w 127"/>
                  <a:gd name="T9" fmla="*/ 118 h 127"/>
                </a:gdLst>
                <a:ahLst/>
                <a:cxnLst>
                  <a:cxn ang="0">
                    <a:pos x="T0" y="T1"/>
                  </a:cxn>
                  <a:cxn ang="0">
                    <a:pos x="T2" y="T3"/>
                  </a:cxn>
                  <a:cxn ang="0">
                    <a:pos x="T4" y="T5"/>
                  </a:cxn>
                  <a:cxn ang="0">
                    <a:pos x="T6" y="T7"/>
                  </a:cxn>
                  <a:cxn ang="0">
                    <a:pos x="T8" y="T9"/>
                  </a:cxn>
                </a:cxnLst>
                <a:rect l="0" t="0" r="r" b="b"/>
                <a:pathLst>
                  <a:path w="127" h="127">
                    <a:moveTo>
                      <a:pt x="81" y="118"/>
                    </a:moveTo>
                    <a:cubicBezTo>
                      <a:pt x="111" y="108"/>
                      <a:pt x="127" y="76"/>
                      <a:pt x="118" y="47"/>
                    </a:cubicBezTo>
                    <a:cubicBezTo>
                      <a:pt x="108" y="17"/>
                      <a:pt x="76" y="0"/>
                      <a:pt x="47" y="10"/>
                    </a:cubicBezTo>
                    <a:cubicBezTo>
                      <a:pt x="17" y="19"/>
                      <a:pt x="0" y="51"/>
                      <a:pt x="10" y="81"/>
                    </a:cubicBezTo>
                    <a:cubicBezTo>
                      <a:pt x="19" y="111"/>
                      <a:pt x="51" y="127"/>
                      <a:pt x="81" y="11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8" name="Freeform 34"/>
              <p:cNvSpPr/>
              <p:nvPr/>
            </p:nvSpPr>
            <p:spPr bwMode="auto">
              <a:xfrm>
                <a:off x="4224338" y="2944813"/>
                <a:ext cx="192088" cy="231775"/>
              </a:xfrm>
              <a:custGeom>
                <a:avLst/>
                <a:gdLst>
                  <a:gd name="T0" fmla="*/ 30 w 64"/>
                  <a:gd name="T1" fmla="*/ 4 h 78"/>
                  <a:gd name="T2" fmla="*/ 6 w 64"/>
                  <a:gd name="T3" fmla="*/ 49 h 78"/>
                  <a:gd name="T4" fmla="*/ 51 w 64"/>
                  <a:gd name="T5" fmla="*/ 73 h 78"/>
                  <a:gd name="T6" fmla="*/ 64 w 64"/>
                  <a:gd name="T7" fmla="*/ 11 h 78"/>
                  <a:gd name="T8" fmla="*/ 30 w 64"/>
                  <a:gd name="T9" fmla="*/ 4 h 78"/>
                </a:gdLst>
                <a:ahLst/>
                <a:cxnLst>
                  <a:cxn ang="0">
                    <a:pos x="T0" y="T1"/>
                  </a:cxn>
                  <a:cxn ang="0">
                    <a:pos x="T2" y="T3"/>
                  </a:cxn>
                  <a:cxn ang="0">
                    <a:pos x="T4" y="T5"/>
                  </a:cxn>
                  <a:cxn ang="0">
                    <a:pos x="T6" y="T7"/>
                  </a:cxn>
                  <a:cxn ang="0">
                    <a:pos x="T8" y="T9"/>
                  </a:cxn>
                </a:cxnLst>
                <a:rect l="0" t="0" r="r" b="b"/>
                <a:pathLst>
                  <a:path w="64" h="78">
                    <a:moveTo>
                      <a:pt x="30" y="4"/>
                    </a:moveTo>
                    <a:cubicBezTo>
                      <a:pt x="11" y="10"/>
                      <a:pt x="0" y="30"/>
                      <a:pt x="6" y="49"/>
                    </a:cubicBezTo>
                    <a:cubicBezTo>
                      <a:pt x="12" y="68"/>
                      <a:pt x="32" y="78"/>
                      <a:pt x="51" y="73"/>
                    </a:cubicBezTo>
                    <a:cubicBezTo>
                      <a:pt x="54" y="52"/>
                      <a:pt x="58" y="31"/>
                      <a:pt x="64" y="11"/>
                    </a:cubicBezTo>
                    <a:cubicBezTo>
                      <a:pt x="55" y="3"/>
                      <a:pt x="42" y="0"/>
                      <a:pt x="30"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9" name="Freeform 35"/>
              <p:cNvSpPr/>
              <p:nvPr/>
            </p:nvSpPr>
            <p:spPr bwMode="auto">
              <a:xfrm>
                <a:off x="4305300" y="2765425"/>
                <a:ext cx="161925" cy="176213"/>
              </a:xfrm>
              <a:custGeom>
                <a:avLst/>
                <a:gdLst>
                  <a:gd name="T0" fmla="*/ 21 w 54"/>
                  <a:gd name="T1" fmla="*/ 5 h 59"/>
                  <a:gd name="T2" fmla="*/ 4 w 54"/>
                  <a:gd name="T3" fmla="*/ 37 h 59"/>
                  <a:gd name="T4" fmla="*/ 37 w 54"/>
                  <a:gd name="T5" fmla="*/ 55 h 59"/>
                  <a:gd name="T6" fmla="*/ 42 w 54"/>
                  <a:gd name="T7" fmla="*/ 52 h 59"/>
                  <a:gd name="T8" fmla="*/ 54 w 54"/>
                  <a:gd name="T9" fmla="*/ 19 h 59"/>
                  <a:gd name="T10" fmla="*/ 21 w 54"/>
                  <a:gd name="T11" fmla="*/ 5 h 59"/>
                </a:gdLst>
                <a:ahLst/>
                <a:cxnLst>
                  <a:cxn ang="0">
                    <a:pos x="T0" y="T1"/>
                  </a:cxn>
                  <a:cxn ang="0">
                    <a:pos x="T2" y="T3"/>
                  </a:cxn>
                  <a:cxn ang="0">
                    <a:pos x="T4" y="T5"/>
                  </a:cxn>
                  <a:cxn ang="0">
                    <a:pos x="T6" y="T7"/>
                  </a:cxn>
                  <a:cxn ang="0">
                    <a:pos x="T8" y="T9"/>
                  </a:cxn>
                  <a:cxn ang="0">
                    <a:pos x="T10" y="T11"/>
                  </a:cxn>
                </a:cxnLst>
                <a:rect l="0" t="0" r="r" b="b"/>
                <a:pathLst>
                  <a:path w="54" h="59">
                    <a:moveTo>
                      <a:pt x="21" y="5"/>
                    </a:moveTo>
                    <a:cubicBezTo>
                      <a:pt x="8" y="9"/>
                      <a:pt x="0" y="24"/>
                      <a:pt x="4" y="37"/>
                    </a:cubicBezTo>
                    <a:cubicBezTo>
                      <a:pt x="9" y="51"/>
                      <a:pt x="23" y="59"/>
                      <a:pt x="37" y="55"/>
                    </a:cubicBezTo>
                    <a:cubicBezTo>
                      <a:pt x="39" y="54"/>
                      <a:pt x="41" y="53"/>
                      <a:pt x="42" y="52"/>
                    </a:cubicBezTo>
                    <a:cubicBezTo>
                      <a:pt x="46" y="41"/>
                      <a:pt x="49" y="30"/>
                      <a:pt x="54" y="19"/>
                    </a:cubicBezTo>
                    <a:cubicBezTo>
                      <a:pt x="48" y="7"/>
                      <a:pt x="34" y="0"/>
                      <a:pt x="2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0" name="Freeform 36"/>
              <p:cNvSpPr/>
              <p:nvPr/>
            </p:nvSpPr>
            <p:spPr bwMode="auto">
              <a:xfrm>
                <a:off x="4075113" y="3030538"/>
                <a:ext cx="155575" cy="152400"/>
              </a:xfrm>
              <a:custGeom>
                <a:avLst/>
                <a:gdLst>
                  <a:gd name="T0" fmla="*/ 4 w 52"/>
                  <a:gd name="T1" fmla="*/ 32 h 51"/>
                  <a:gd name="T2" fmla="*/ 33 w 52"/>
                  <a:gd name="T3" fmla="*/ 47 h 51"/>
                  <a:gd name="T4" fmla="*/ 48 w 52"/>
                  <a:gd name="T5" fmla="*/ 18 h 51"/>
                  <a:gd name="T6" fmla="*/ 19 w 52"/>
                  <a:gd name="T7" fmla="*/ 3 h 51"/>
                  <a:gd name="T8" fmla="*/ 4 w 52"/>
                  <a:gd name="T9" fmla="*/ 32 h 51"/>
                </a:gdLst>
                <a:ahLst/>
                <a:cxnLst>
                  <a:cxn ang="0">
                    <a:pos x="T0" y="T1"/>
                  </a:cxn>
                  <a:cxn ang="0">
                    <a:pos x="T2" y="T3"/>
                  </a:cxn>
                  <a:cxn ang="0">
                    <a:pos x="T4" y="T5"/>
                  </a:cxn>
                  <a:cxn ang="0">
                    <a:pos x="T6" y="T7"/>
                  </a:cxn>
                  <a:cxn ang="0">
                    <a:pos x="T8" y="T9"/>
                  </a:cxn>
                </a:cxnLst>
                <a:rect l="0" t="0" r="r" b="b"/>
                <a:pathLst>
                  <a:path w="52" h="51">
                    <a:moveTo>
                      <a:pt x="4" y="32"/>
                    </a:moveTo>
                    <a:cubicBezTo>
                      <a:pt x="8" y="44"/>
                      <a:pt x="21" y="51"/>
                      <a:pt x="33" y="47"/>
                    </a:cubicBezTo>
                    <a:cubicBezTo>
                      <a:pt x="45" y="43"/>
                      <a:pt x="52" y="31"/>
                      <a:pt x="48" y="18"/>
                    </a:cubicBezTo>
                    <a:cubicBezTo>
                      <a:pt x="44" y="6"/>
                      <a:pt x="31" y="0"/>
                      <a:pt x="19" y="3"/>
                    </a:cubicBezTo>
                    <a:cubicBezTo>
                      <a:pt x="7" y="7"/>
                      <a:pt x="0" y="20"/>
                      <a:pt x="4" y="3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1" name="Freeform 37"/>
              <p:cNvSpPr/>
              <p:nvPr/>
            </p:nvSpPr>
            <p:spPr bwMode="auto">
              <a:xfrm>
                <a:off x="4060825" y="2765425"/>
                <a:ext cx="238125" cy="241300"/>
              </a:xfrm>
              <a:custGeom>
                <a:avLst/>
                <a:gdLst>
                  <a:gd name="T0" fmla="*/ 50 w 80"/>
                  <a:gd name="T1" fmla="*/ 75 h 81"/>
                  <a:gd name="T2" fmla="*/ 74 w 80"/>
                  <a:gd name="T3" fmla="*/ 30 h 81"/>
                  <a:gd name="T4" fmla="*/ 29 w 80"/>
                  <a:gd name="T5" fmla="*/ 6 h 81"/>
                  <a:gd name="T6" fmla="*/ 6 w 80"/>
                  <a:gd name="T7" fmla="*/ 51 h 81"/>
                  <a:gd name="T8" fmla="*/ 50 w 80"/>
                  <a:gd name="T9" fmla="*/ 75 h 81"/>
                </a:gdLst>
                <a:ahLst/>
                <a:cxnLst>
                  <a:cxn ang="0">
                    <a:pos x="T0" y="T1"/>
                  </a:cxn>
                  <a:cxn ang="0">
                    <a:pos x="T2" y="T3"/>
                  </a:cxn>
                  <a:cxn ang="0">
                    <a:pos x="T4" y="T5"/>
                  </a:cxn>
                  <a:cxn ang="0">
                    <a:pos x="T6" y="T7"/>
                  </a:cxn>
                  <a:cxn ang="0">
                    <a:pos x="T8" y="T9"/>
                  </a:cxn>
                </a:cxnLst>
                <a:rect l="0" t="0" r="r" b="b"/>
                <a:pathLst>
                  <a:path w="80" h="81">
                    <a:moveTo>
                      <a:pt x="50" y="75"/>
                    </a:moveTo>
                    <a:cubicBezTo>
                      <a:pt x="69" y="69"/>
                      <a:pt x="80" y="49"/>
                      <a:pt x="74" y="30"/>
                    </a:cubicBezTo>
                    <a:cubicBezTo>
                      <a:pt x="68" y="11"/>
                      <a:pt x="48" y="0"/>
                      <a:pt x="29" y="6"/>
                    </a:cubicBezTo>
                    <a:cubicBezTo>
                      <a:pt x="10" y="12"/>
                      <a:pt x="0" y="32"/>
                      <a:pt x="6" y="51"/>
                    </a:cubicBezTo>
                    <a:cubicBezTo>
                      <a:pt x="11" y="70"/>
                      <a:pt x="32" y="81"/>
                      <a:pt x="50" y="7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2" name="Freeform 38"/>
              <p:cNvSpPr/>
              <p:nvPr/>
            </p:nvSpPr>
            <p:spPr bwMode="auto">
              <a:xfrm>
                <a:off x="3600450" y="2765425"/>
                <a:ext cx="185738" cy="230188"/>
              </a:xfrm>
              <a:custGeom>
                <a:avLst/>
                <a:gdLst>
                  <a:gd name="T0" fmla="*/ 33 w 62"/>
                  <a:gd name="T1" fmla="*/ 73 h 77"/>
                  <a:gd name="T2" fmla="*/ 56 w 62"/>
                  <a:gd name="T3" fmla="*/ 28 h 77"/>
                  <a:gd name="T4" fmla="*/ 14 w 62"/>
                  <a:gd name="T5" fmla="*/ 4 h 77"/>
                  <a:gd name="T6" fmla="*/ 0 w 62"/>
                  <a:gd name="T7" fmla="*/ 67 h 77"/>
                  <a:gd name="T8" fmla="*/ 33 w 62"/>
                  <a:gd name="T9" fmla="*/ 73 h 77"/>
                </a:gdLst>
                <a:ahLst/>
                <a:cxnLst>
                  <a:cxn ang="0">
                    <a:pos x="T0" y="T1"/>
                  </a:cxn>
                  <a:cxn ang="0">
                    <a:pos x="T2" y="T3"/>
                  </a:cxn>
                  <a:cxn ang="0">
                    <a:pos x="T4" y="T5"/>
                  </a:cxn>
                  <a:cxn ang="0">
                    <a:pos x="T6" y="T7"/>
                  </a:cxn>
                  <a:cxn ang="0">
                    <a:pos x="T8" y="T9"/>
                  </a:cxn>
                </a:cxnLst>
                <a:rect l="0" t="0" r="r" b="b"/>
                <a:pathLst>
                  <a:path w="62" h="77">
                    <a:moveTo>
                      <a:pt x="33" y="73"/>
                    </a:moveTo>
                    <a:cubicBezTo>
                      <a:pt x="52" y="67"/>
                      <a:pt x="62" y="47"/>
                      <a:pt x="56" y="28"/>
                    </a:cubicBezTo>
                    <a:cubicBezTo>
                      <a:pt x="50" y="10"/>
                      <a:pt x="32" y="0"/>
                      <a:pt x="14" y="4"/>
                    </a:cubicBezTo>
                    <a:cubicBezTo>
                      <a:pt x="8" y="25"/>
                      <a:pt x="4" y="46"/>
                      <a:pt x="0" y="67"/>
                    </a:cubicBezTo>
                    <a:cubicBezTo>
                      <a:pt x="9" y="74"/>
                      <a:pt x="21" y="77"/>
                      <a:pt x="33" y="7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3" name="Freeform 39"/>
              <p:cNvSpPr/>
              <p:nvPr/>
            </p:nvSpPr>
            <p:spPr bwMode="auto">
              <a:xfrm>
                <a:off x="3719513" y="2255838"/>
                <a:ext cx="314325" cy="347663"/>
              </a:xfrm>
              <a:custGeom>
                <a:avLst/>
                <a:gdLst>
                  <a:gd name="T0" fmla="*/ 58 w 105"/>
                  <a:gd name="T1" fmla="*/ 110 h 117"/>
                  <a:gd name="T2" fmla="*/ 95 w 105"/>
                  <a:gd name="T3" fmla="*/ 39 h 117"/>
                  <a:gd name="T4" fmla="*/ 42 w 105"/>
                  <a:gd name="T5" fmla="*/ 0 h 117"/>
                  <a:gd name="T6" fmla="*/ 0 w 105"/>
                  <a:gd name="T7" fmla="*/ 94 h 117"/>
                  <a:gd name="T8" fmla="*/ 58 w 105"/>
                  <a:gd name="T9" fmla="*/ 110 h 117"/>
                </a:gdLst>
                <a:ahLst/>
                <a:cxnLst>
                  <a:cxn ang="0">
                    <a:pos x="T0" y="T1"/>
                  </a:cxn>
                  <a:cxn ang="0">
                    <a:pos x="T2" y="T3"/>
                  </a:cxn>
                  <a:cxn ang="0">
                    <a:pos x="T4" y="T5"/>
                  </a:cxn>
                  <a:cxn ang="0">
                    <a:pos x="T6" y="T7"/>
                  </a:cxn>
                  <a:cxn ang="0">
                    <a:pos x="T8" y="T9"/>
                  </a:cxn>
                </a:cxnLst>
                <a:rect l="0" t="0" r="r" b="b"/>
                <a:pathLst>
                  <a:path w="105" h="117">
                    <a:moveTo>
                      <a:pt x="58" y="110"/>
                    </a:moveTo>
                    <a:cubicBezTo>
                      <a:pt x="88" y="101"/>
                      <a:pt x="105" y="69"/>
                      <a:pt x="95" y="39"/>
                    </a:cubicBezTo>
                    <a:cubicBezTo>
                      <a:pt x="88" y="15"/>
                      <a:pt x="66" y="0"/>
                      <a:pt x="42" y="0"/>
                    </a:cubicBezTo>
                    <a:cubicBezTo>
                      <a:pt x="26" y="30"/>
                      <a:pt x="12" y="62"/>
                      <a:pt x="0" y="94"/>
                    </a:cubicBezTo>
                    <a:cubicBezTo>
                      <a:pt x="14" y="110"/>
                      <a:pt x="37" y="117"/>
                      <a:pt x="58" y="1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4" name="Freeform 40"/>
              <p:cNvSpPr/>
              <p:nvPr/>
            </p:nvSpPr>
            <p:spPr bwMode="auto">
              <a:xfrm>
                <a:off x="4708525" y="4591050"/>
                <a:ext cx="538163" cy="512763"/>
              </a:xfrm>
              <a:custGeom>
                <a:avLst/>
                <a:gdLst>
                  <a:gd name="T0" fmla="*/ 32 w 180"/>
                  <a:gd name="T1" fmla="*/ 0 h 172"/>
                  <a:gd name="T2" fmla="*/ 14 w 180"/>
                  <a:gd name="T3" fmla="*/ 100 h 172"/>
                  <a:gd name="T4" fmla="*/ 137 w 180"/>
                  <a:gd name="T5" fmla="*/ 152 h 172"/>
                  <a:gd name="T6" fmla="*/ 180 w 180"/>
                  <a:gd name="T7" fmla="*/ 119 h 172"/>
                  <a:gd name="T8" fmla="*/ 32 w 180"/>
                  <a:gd name="T9" fmla="*/ 0 h 172"/>
                </a:gdLst>
                <a:ahLst/>
                <a:cxnLst>
                  <a:cxn ang="0">
                    <a:pos x="T0" y="T1"/>
                  </a:cxn>
                  <a:cxn ang="0">
                    <a:pos x="T2" y="T3"/>
                  </a:cxn>
                  <a:cxn ang="0">
                    <a:pos x="T4" y="T5"/>
                  </a:cxn>
                  <a:cxn ang="0">
                    <a:pos x="T6" y="T7"/>
                  </a:cxn>
                  <a:cxn ang="0">
                    <a:pos x="T8" y="T9"/>
                  </a:cxn>
                </a:cxnLst>
                <a:rect l="0" t="0" r="r" b="b"/>
                <a:pathLst>
                  <a:path w="180" h="172">
                    <a:moveTo>
                      <a:pt x="32" y="0"/>
                    </a:moveTo>
                    <a:cubicBezTo>
                      <a:pt x="8" y="26"/>
                      <a:pt x="0" y="65"/>
                      <a:pt x="14" y="100"/>
                    </a:cubicBezTo>
                    <a:cubicBezTo>
                      <a:pt x="34" y="148"/>
                      <a:pt x="89" y="172"/>
                      <a:pt x="137" y="152"/>
                    </a:cubicBezTo>
                    <a:cubicBezTo>
                      <a:pt x="155" y="145"/>
                      <a:pt x="170" y="133"/>
                      <a:pt x="180" y="119"/>
                    </a:cubicBezTo>
                    <a:cubicBezTo>
                      <a:pt x="124" y="87"/>
                      <a:pt x="74" y="47"/>
                      <a:pt x="32"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5" name="Freeform 41"/>
              <p:cNvSpPr/>
              <p:nvPr/>
            </p:nvSpPr>
            <p:spPr bwMode="auto">
              <a:xfrm>
                <a:off x="4090988" y="4540250"/>
                <a:ext cx="406400" cy="404813"/>
              </a:xfrm>
              <a:custGeom>
                <a:avLst/>
                <a:gdLst>
                  <a:gd name="T0" fmla="*/ 124 w 136"/>
                  <a:gd name="T1" fmla="*/ 46 h 136"/>
                  <a:gd name="T2" fmla="*/ 46 w 136"/>
                  <a:gd name="T3" fmla="*/ 13 h 136"/>
                  <a:gd name="T4" fmla="*/ 12 w 136"/>
                  <a:gd name="T5" fmla="*/ 91 h 136"/>
                  <a:gd name="T6" fmla="*/ 90 w 136"/>
                  <a:gd name="T7" fmla="*/ 124 h 136"/>
                  <a:gd name="T8" fmla="*/ 124 w 136"/>
                  <a:gd name="T9" fmla="*/ 46 h 136"/>
                </a:gdLst>
                <a:ahLst/>
                <a:cxnLst>
                  <a:cxn ang="0">
                    <a:pos x="T0" y="T1"/>
                  </a:cxn>
                  <a:cxn ang="0">
                    <a:pos x="T2" y="T3"/>
                  </a:cxn>
                  <a:cxn ang="0">
                    <a:pos x="T4" y="T5"/>
                  </a:cxn>
                  <a:cxn ang="0">
                    <a:pos x="T6" y="T7"/>
                  </a:cxn>
                  <a:cxn ang="0">
                    <a:pos x="T8" y="T9"/>
                  </a:cxn>
                </a:cxnLst>
                <a:rect l="0" t="0" r="r" b="b"/>
                <a:pathLst>
                  <a:path w="136" h="136">
                    <a:moveTo>
                      <a:pt x="124" y="46"/>
                    </a:moveTo>
                    <a:cubicBezTo>
                      <a:pt x="111" y="15"/>
                      <a:pt x="76" y="0"/>
                      <a:pt x="46" y="13"/>
                    </a:cubicBezTo>
                    <a:cubicBezTo>
                      <a:pt x="15" y="25"/>
                      <a:pt x="0" y="60"/>
                      <a:pt x="12" y="91"/>
                    </a:cubicBezTo>
                    <a:cubicBezTo>
                      <a:pt x="25" y="122"/>
                      <a:pt x="60" y="136"/>
                      <a:pt x="90" y="124"/>
                    </a:cubicBezTo>
                    <a:cubicBezTo>
                      <a:pt x="121" y="112"/>
                      <a:pt x="136" y="77"/>
                      <a:pt x="124" y="4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6" name="Freeform 42"/>
              <p:cNvSpPr/>
              <p:nvPr/>
            </p:nvSpPr>
            <p:spPr bwMode="auto">
              <a:xfrm>
                <a:off x="4125913" y="4945063"/>
                <a:ext cx="263525" cy="269875"/>
              </a:xfrm>
              <a:custGeom>
                <a:avLst/>
                <a:gdLst>
                  <a:gd name="T0" fmla="*/ 79 w 88"/>
                  <a:gd name="T1" fmla="*/ 33 h 90"/>
                  <a:gd name="T2" fmla="*/ 22 w 88"/>
                  <a:gd name="T3" fmla="*/ 9 h 90"/>
                  <a:gd name="T4" fmla="*/ 0 w 88"/>
                  <a:gd name="T5" fmla="*/ 28 h 90"/>
                  <a:gd name="T6" fmla="*/ 56 w 88"/>
                  <a:gd name="T7" fmla="*/ 90 h 90"/>
                  <a:gd name="T8" fmla="*/ 79 w 88"/>
                  <a:gd name="T9" fmla="*/ 33 h 90"/>
                </a:gdLst>
                <a:ahLst/>
                <a:cxnLst>
                  <a:cxn ang="0">
                    <a:pos x="T0" y="T1"/>
                  </a:cxn>
                  <a:cxn ang="0">
                    <a:pos x="T2" y="T3"/>
                  </a:cxn>
                  <a:cxn ang="0">
                    <a:pos x="T4" y="T5"/>
                  </a:cxn>
                  <a:cxn ang="0">
                    <a:pos x="T6" y="T7"/>
                  </a:cxn>
                  <a:cxn ang="0">
                    <a:pos x="T8" y="T9"/>
                  </a:cxn>
                </a:cxnLst>
                <a:rect l="0" t="0" r="r" b="b"/>
                <a:pathLst>
                  <a:path w="88" h="90">
                    <a:moveTo>
                      <a:pt x="79" y="33"/>
                    </a:moveTo>
                    <a:cubicBezTo>
                      <a:pt x="70" y="10"/>
                      <a:pt x="44" y="0"/>
                      <a:pt x="22" y="9"/>
                    </a:cubicBezTo>
                    <a:cubicBezTo>
                      <a:pt x="12" y="12"/>
                      <a:pt x="5" y="19"/>
                      <a:pt x="0" y="28"/>
                    </a:cubicBezTo>
                    <a:cubicBezTo>
                      <a:pt x="18" y="49"/>
                      <a:pt x="36" y="70"/>
                      <a:pt x="56" y="90"/>
                    </a:cubicBezTo>
                    <a:cubicBezTo>
                      <a:pt x="78" y="80"/>
                      <a:pt x="88" y="55"/>
                      <a:pt x="79" y="3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7" name="Freeform 43"/>
              <p:cNvSpPr/>
              <p:nvPr/>
            </p:nvSpPr>
            <p:spPr bwMode="auto">
              <a:xfrm>
                <a:off x="4478338" y="4510088"/>
                <a:ext cx="260350" cy="260350"/>
              </a:xfrm>
              <a:custGeom>
                <a:avLst/>
                <a:gdLst>
                  <a:gd name="T0" fmla="*/ 58 w 87"/>
                  <a:gd name="T1" fmla="*/ 79 h 87"/>
                  <a:gd name="T2" fmla="*/ 79 w 87"/>
                  <a:gd name="T3" fmla="*/ 29 h 87"/>
                  <a:gd name="T4" fmla="*/ 29 w 87"/>
                  <a:gd name="T5" fmla="*/ 8 h 87"/>
                  <a:gd name="T6" fmla="*/ 8 w 87"/>
                  <a:gd name="T7" fmla="*/ 58 h 87"/>
                  <a:gd name="T8" fmla="*/ 58 w 87"/>
                  <a:gd name="T9" fmla="*/ 79 h 87"/>
                </a:gdLst>
                <a:ahLst/>
                <a:cxnLst>
                  <a:cxn ang="0">
                    <a:pos x="T0" y="T1"/>
                  </a:cxn>
                  <a:cxn ang="0">
                    <a:pos x="T2" y="T3"/>
                  </a:cxn>
                  <a:cxn ang="0">
                    <a:pos x="T4" y="T5"/>
                  </a:cxn>
                  <a:cxn ang="0">
                    <a:pos x="T6" y="T7"/>
                  </a:cxn>
                  <a:cxn ang="0">
                    <a:pos x="T8" y="T9"/>
                  </a:cxn>
                </a:cxnLst>
                <a:rect l="0" t="0" r="r" b="b"/>
                <a:pathLst>
                  <a:path w="87" h="87">
                    <a:moveTo>
                      <a:pt x="58" y="79"/>
                    </a:moveTo>
                    <a:cubicBezTo>
                      <a:pt x="78" y="71"/>
                      <a:pt x="87" y="49"/>
                      <a:pt x="79" y="29"/>
                    </a:cubicBezTo>
                    <a:cubicBezTo>
                      <a:pt x="71" y="9"/>
                      <a:pt x="49" y="0"/>
                      <a:pt x="29" y="8"/>
                    </a:cubicBezTo>
                    <a:cubicBezTo>
                      <a:pt x="9" y="16"/>
                      <a:pt x="0" y="38"/>
                      <a:pt x="8" y="58"/>
                    </a:cubicBezTo>
                    <a:cubicBezTo>
                      <a:pt x="16" y="78"/>
                      <a:pt x="38" y="87"/>
                      <a:pt x="58" y="7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8" name="Freeform 44"/>
              <p:cNvSpPr/>
              <p:nvPr/>
            </p:nvSpPr>
            <p:spPr bwMode="auto">
              <a:xfrm>
                <a:off x="4392613" y="4808538"/>
                <a:ext cx="406400" cy="406400"/>
              </a:xfrm>
              <a:custGeom>
                <a:avLst/>
                <a:gdLst>
                  <a:gd name="T0" fmla="*/ 123 w 136"/>
                  <a:gd name="T1" fmla="*/ 45 h 136"/>
                  <a:gd name="T2" fmla="*/ 45 w 136"/>
                  <a:gd name="T3" fmla="*/ 12 h 136"/>
                  <a:gd name="T4" fmla="*/ 12 w 136"/>
                  <a:gd name="T5" fmla="*/ 90 h 136"/>
                  <a:gd name="T6" fmla="*/ 90 w 136"/>
                  <a:gd name="T7" fmla="*/ 123 h 136"/>
                  <a:gd name="T8" fmla="*/ 123 w 136"/>
                  <a:gd name="T9" fmla="*/ 45 h 136"/>
                </a:gdLst>
                <a:ahLst/>
                <a:cxnLst>
                  <a:cxn ang="0">
                    <a:pos x="T0" y="T1"/>
                  </a:cxn>
                  <a:cxn ang="0">
                    <a:pos x="T2" y="T3"/>
                  </a:cxn>
                  <a:cxn ang="0">
                    <a:pos x="T4" y="T5"/>
                  </a:cxn>
                  <a:cxn ang="0">
                    <a:pos x="T6" y="T7"/>
                  </a:cxn>
                  <a:cxn ang="0">
                    <a:pos x="T8" y="T9"/>
                  </a:cxn>
                </a:cxnLst>
                <a:rect l="0" t="0" r="r" b="b"/>
                <a:pathLst>
                  <a:path w="136" h="136">
                    <a:moveTo>
                      <a:pt x="123" y="45"/>
                    </a:moveTo>
                    <a:cubicBezTo>
                      <a:pt x="111" y="15"/>
                      <a:pt x="76" y="0"/>
                      <a:pt x="45" y="12"/>
                    </a:cubicBezTo>
                    <a:cubicBezTo>
                      <a:pt x="15" y="25"/>
                      <a:pt x="0" y="60"/>
                      <a:pt x="12" y="90"/>
                    </a:cubicBezTo>
                    <a:cubicBezTo>
                      <a:pt x="24" y="121"/>
                      <a:pt x="59" y="136"/>
                      <a:pt x="90" y="123"/>
                    </a:cubicBezTo>
                    <a:cubicBezTo>
                      <a:pt x="121" y="111"/>
                      <a:pt x="136" y="76"/>
                      <a:pt x="123" y="4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9" name="Freeform 45"/>
              <p:cNvSpPr/>
              <p:nvPr/>
            </p:nvSpPr>
            <p:spPr bwMode="auto">
              <a:xfrm>
                <a:off x="4027488" y="4846638"/>
                <a:ext cx="155575" cy="165100"/>
              </a:xfrm>
              <a:custGeom>
                <a:avLst/>
                <a:gdLst>
                  <a:gd name="T0" fmla="*/ 47 w 52"/>
                  <a:gd name="T1" fmla="*/ 38 h 55"/>
                  <a:gd name="T2" fmla="*/ 31 w 52"/>
                  <a:gd name="T3" fmla="*/ 4 h 55"/>
                  <a:gd name="T4" fmla="*/ 0 w 52"/>
                  <a:gd name="T5" fmla="*/ 17 h 55"/>
                  <a:gd name="T6" fmla="*/ 28 w 52"/>
                  <a:gd name="T7" fmla="*/ 55 h 55"/>
                  <a:gd name="T8" fmla="*/ 47 w 52"/>
                  <a:gd name="T9" fmla="*/ 38 h 55"/>
                </a:gdLst>
                <a:ahLst/>
                <a:cxnLst>
                  <a:cxn ang="0">
                    <a:pos x="T0" y="T1"/>
                  </a:cxn>
                  <a:cxn ang="0">
                    <a:pos x="T2" y="T3"/>
                  </a:cxn>
                  <a:cxn ang="0">
                    <a:pos x="T4" y="T5"/>
                  </a:cxn>
                  <a:cxn ang="0">
                    <a:pos x="T6" y="T7"/>
                  </a:cxn>
                  <a:cxn ang="0">
                    <a:pos x="T8" y="T9"/>
                  </a:cxn>
                </a:cxnLst>
                <a:rect l="0" t="0" r="r" b="b"/>
                <a:pathLst>
                  <a:path w="52" h="55">
                    <a:moveTo>
                      <a:pt x="47" y="38"/>
                    </a:moveTo>
                    <a:cubicBezTo>
                      <a:pt x="52" y="24"/>
                      <a:pt x="45" y="9"/>
                      <a:pt x="31" y="4"/>
                    </a:cubicBezTo>
                    <a:cubicBezTo>
                      <a:pt x="19" y="0"/>
                      <a:pt x="6" y="6"/>
                      <a:pt x="0" y="17"/>
                    </a:cubicBezTo>
                    <a:cubicBezTo>
                      <a:pt x="9" y="30"/>
                      <a:pt x="18" y="42"/>
                      <a:pt x="28" y="55"/>
                    </a:cubicBezTo>
                    <a:cubicBezTo>
                      <a:pt x="37" y="53"/>
                      <a:pt x="44" y="47"/>
                      <a:pt x="47" y="3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0" name="Freeform 46"/>
              <p:cNvSpPr/>
              <p:nvPr/>
            </p:nvSpPr>
            <p:spPr bwMode="auto">
              <a:xfrm>
                <a:off x="3979863" y="4656138"/>
                <a:ext cx="125413" cy="125413"/>
              </a:xfrm>
              <a:custGeom>
                <a:avLst/>
                <a:gdLst>
                  <a:gd name="T0" fmla="*/ 27 w 42"/>
                  <a:gd name="T1" fmla="*/ 3 h 42"/>
                  <a:gd name="T2" fmla="*/ 3 w 42"/>
                  <a:gd name="T3" fmla="*/ 15 h 42"/>
                  <a:gd name="T4" fmla="*/ 15 w 42"/>
                  <a:gd name="T5" fmla="*/ 39 h 42"/>
                  <a:gd name="T6" fmla="*/ 39 w 42"/>
                  <a:gd name="T7" fmla="*/ 27 h 42"/>
                  <a:gd name="T8" fmla="*/ 27 w 42"/>
                  <a:gd name="T9" fmla="*/ 3 h 42"/>
                </a:gdLst>
                <a:ahLst/>
                <a:cxnLst>
                  <a:cxn ang="0">
                    <a:pos x="T0" y="T1"/>
                  </a:cxn>
                  <a:cxn ang="0">
                    <a:pos x="T2" y="T3"/>
                  </a:cxn>
                  <a:cxn ang="0">
                    <a:pos x="T4" y="T5"/>
                  </a:cxn>
                  <a:cxn ang="0">
                    <a:pos x="T6" y="T7"/>
                  </a:cxn>
                  <a:cxn ang="0">
                    <a:pos x="T8" y="T9"/>
                  </a:cxn>
                </a:cxnLst>
                <a:rect l="0" t="0" r="r" b="b"/>
                <a:pathLst>
                  <a:path w="42" h="42">
                    <a:moveTo>
                      <a:pt x="27" y="3"/>
                    </a:moveTo>
                    <a:cubicBezTo>
                      <a:pt x="17" y="0"/>
                      <a:pt x="7" y="5"/>
                      <a:pt x="3" y="15"/>
                    </a:cubicBezTo>
                    <a:cubicBezTo>
                      <a:pt x="0" y="25"/>
                      <a:pt x="5" y="35"/>
                      <a:pt x="15" y="39"/>
                    </a:cubicBezTo>
                    <a:cubicBezTo>
                      <a:pt x="25" y="42"/>
                      <a:pt x="35" y="37"/>
                      <a:pt x="39" y="27"/>
                    </a:cubicBezTo>
                    <a:cubicBezTo>
                      <a:pt x="42" y="17"/>
                      <a:pt x="37" y="7"/>
                      <a:pt x="27"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1" name="Freeform 47"/>
              <p:cNvSpPr/>
              <p:nvPr/>
            </p:nvSpPr>
            <p:spPr bwMode="auto">
              <a:xfrm>
                <a:off x="4040188" y="4537075"/>
                <a:ext cx="85725" cy="87313"/>
              </a:xfrm>
              <a:custGeom>
                <a:avLst/>
                <a:gdLst>
                  <a:gd name="T0" fmla="*/ 19 w 29"/>
                  <a:gd name="T1" fmla="*/ 3 h 29"/>
                  <a:gd name="T2" fmla="*/ 3 w 29"/>
                  <a:gd name="T3" fmla="*/ 11 h 29"/>
                  <a:gd name="T4" fmla="*/ 11 w 29"/>
                  <a:gd name="T5" fmla="*/ 27 h 29"/>
                  <a:gd name="T6" fmla="*/ 27 w 29"/>
                  <a:gd name="T7" fmla="*/ 19 h 29"/>
                  <a:gd name="T8" fmla="*/ 19 w 29"/>
                  <a:gd name="T9" fmla="*/ 3 h 29"/>
                </a:gdLst>
                <a:ahLst/>
                <a:cxnLst>
                  <a:cxn ang="0">
                    <a:pos x="T0" y="T1"/>
                  </a:cxn>
                  <a:cxn ang="0">
                    <a:pos x="T2" y="T3"/>
                  </a:cxn>
                  <a:cxn ang="0">
                    <a:pos x="T4" y="T5"/>
                  </a:cxn>
                  <a:cxn ang="0">
                    <a:pos x="T6" y="T7"/>
                  </a:cxn>
                  <a:cxn ang="0">
                    <a:pos x="T8" y="T9"/>
                  </a:cxn>
                </a:cxnLst>
                <a:rect l="0" t="0" r="r" b="b"/>
                <a:pathLst>
                  <a:path w="29" h="29">
                    <a:moveTo>
                      <a:pt x="19" y="3"/>
                    </a:moveTo>
                    <a:cubicBezTo>
                      <a:pt x="12" y="0"/>
                      <a:pt x="5" y="4"/>
                      <a:pt x="3" y="11"/>
                    </a:cubicBezTo>
                    <a:cubicBezTo>
                      <a:pt x="0" y="17"/>
                      <a:pt x="4" y="25"/>
                      <a:pt x="11" y="27"/>
                    </a:cubicBezTo>
                    <a:cubicBezTo>
                      <a:pt x="17" y="29"/>
                      <a:pt x="25" y="26"/>
                      <a:pt x="27" y="19"/>
                    </a:cubicBezTo>
                    <a:cubicBezTo>
                      <a:pt x="29" y="12"/>
                      <a:pt x="26" y="5"/>
                      <a:pt x="19"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2" name="Freeform 48"/>
              <p:cNvSpPr/>
              <p:nvPr/>
            </p:nvSpPr>
            <p:spPr bwMode="auto">
              <a:xfrm>
                <a:off x="3914775" y="4727575"/>
                <a:ext cx="106363" cy="138113"/>
              </a:xfrm>
              <a:custGeom>
                <a:avLst/>
                <a:gdLst>
                  <a:gd name="T0" fmla="*/ 8 w 36"/>
                  <a:gd name="T1" fmla="*/ 1 h 46"/>
                  <a:gd name="T2" fmla="*/ 0 w 36"/>
                  <a:gd name="T3" fmla="*/ 0 h 46"/>
                  <a:gd name="T4" fmla="*/ 30 w 36"/>
                  <a:gd name="T5" fmla="*/ 46 h 46"/>
                  <a:gd name="T6" fmla="*/ 8 w 36"/>
                  <a:gd name="T7" fmla="*/ 1 h 46"/>
                </a:gdLst>
                <a:ahLst/>
                <a:cxnLst>
                  <a:cxn ang="0">
                    <a:pos x="T0" y="T1"/>
                  </a:cxn>
                  <a:cxn ang="0">
                    <a:pos x="T2" y="T3"/>
                  </a:cxn>
                  <a:cxn ang="0">
                    <a:pos x="T4" y="T5"/>
                  </a:cxn>
                  <a:cxn ang="0">
                    <a:pos x="T6" y="T7"/>
                  </a:cxn>
                </a:cxnLst>
                <a:rect l="0" t="0" r="r" b="b"/>
                <a:pathLst>
                  <a:path w="36" h="46">
                    <a:moveTo>
                      <a:pt x="8" y="1"/>
                    </a:moveTo>
                    <a:cubicBezTo>
                      <a:pt x="5" y="1"/>
                      <a:pt x="3" y="0"/>
                      <a:pt x="0" y="0"/>
                    </a:cubicBezTo>
                    <a:cubicBezTo>
                      <a:pt x="10" y="16"/>
                      <a:pt x="20" y="31"/>
                      <a:pt x="30" y="46"/>
                    </a:cubicBezTo>
                    <a:cubicBezTo>
                      <a:pt x="36" y="28"/>
                      <a:pt x="27" y="8"/>
                      <a:pt x="8"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3" name="Freeform 49"/>
              <p:cNvSpPr/>
              <p:nvPr/>
            </p:nvSpPr>
            <p:spPr bwMode="auto">
              <a:xfrm>
                <a:off x="5703888" y="5661025"/>
                <a:ext cx="369888" cy="301625"/>
              </a:xfrm>
              <a:custGeom>
                <a:avLst/>
                <a:gdLst>
                  <a:gd name="T0" fmla="*/ 83 w 124"/>
                  <a:gd name="T1" fmla="*/ 13 h 101"/>
                  <a:gd name="T2" fmla="*/ 8 w 124"/>
                  <a:gd name="T3" fmla="*/ 41 h 101"/>
                  <a:gd name="T4" fmla="*/ 10 w 124"/>
                  <a:gd name="T5" fmla="*/ 93 h 101"/>
                  <a:gd name="T6" fmla="*/ 103 w 124"/>
                  <a:gd name="T7" fmla="*/ 101 h 101"/>
                  <a:gd name="T8" fmla="*/ 111 w 124"/>
                  <a:gd name="T9" fmla="*/ 88 h 101"/>
                  <a:gd name="T10" fmla="*/ 83 w 124"/>
                  <a:gd name="T11" fmla="*/ 13 h 101"/>
                </a:gdLst>
                <a:ahLst/>
                <a:cxnLst>
                  <a:cxn ang="0">
                    <a:pos x="T0" y="T1"/>
                  </a:cxn>
                  <a:cxn ang="0">
                    <a:pos x="T2" y="T3"/>
                  </a:cxn>
                  <a:cxn ang="0">
                    <a:pos x="T4" y="T5"/>
                  </a:cxn>
                  <a:cxn ang="0">
                    <a:pos x="T6" y="T7"/>
                  </a:cxn>
                  <a:cxn ang="0">
                    <a:pos x="T8" y="T9"/>
                  </a:cxn>
                  <a:cxn ang="0">
                    <a:pos x="T10" y="T11"/>
                  </a:cxn>
                </a:cxnLst>
                <a:rect l="0" t="0" r="r" b="b"/>
                <a:pathLst>
                  <a:path w="124" h="101">
                    <a:moveTo>
                      <a:pt x="83" y="13"/>
                    </a:moveTo>
                    <a:cubicBezTo>
                      <a:pt x="54" y="0"/>
                      <a:pt x="21" y="13"/>
                      <a:pt x="8" y="41"/>
                    </a:cubicBezTo>
                    <a:cubicBezTo>
                      <a:pt x="0" y="58"/>
                      <a:pt x="1" y="77"/>
                      <a:pt x="10" y="93"/>
                    </a:cubicBezTo>
                    <a:cubicBezTo>
                      <a:pt x="41" y="97"/>
                      <a:pt x="72" y="100"/>
                      <a:pt x="103" y="101"/>
                    </a:cubicBezTo>
                    <a:cubicBezTo>
                      <a:pt x="106" y="97"/>
                      <a:pt x="109" y="93"/>
                      <a:pt x="111" y="88"/>
                    </a:cubicBezTo>
                    <a:cubicBezTo>
                      <a:pt x="124" y="60"/>
                      <a:pt x="111" y="26"/>
                      <a:pt x="83" y="1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4" name="Freeform 50"/>
              <p:cNvSpPr/>
              <p:nvPr/>
            </p:nvSpPr>
            <p:spPr bwMode="auto">
              <a:xfrm>
                <a:off x="5497513" y="5783263"/>
                <a:ext cx="220663" cy="149225"/>
              </a:xfrm>
              <a:custGeom>
                <a:avLst/>
                <a:gdLst>
                  <a:gd name="T0" fmla="*/ 50 w 74"/>
                  <a:gd name="T1" fmla="*/ 9 h 50"/>
                  <a:gd name="T2" fmla="*/ 2 w 74"/>
                  <a:gd name="T3" fmla="*/ 26 h 50"/>
                  <a:gd name="T4" fmla="*/ 0 w 74"/>
                  <a:gd name="T5" fmla="*/ 36 h 50"/>
                  <a:gd name="T6" fmla="*/ 70 w 74"/>
                  <a:gd name="T7" fmla="*/ 50 h 50"/>
                  <a:gd name="T8" fmla="*/ 50 w 74"/>
                  <a:gd name="T9" fmla="*/ 9 h 50"/>
                </a:gdLst>
                <a:ahLst/>
                <a:cxnLst>
                  <a:cxn ang="0">
                    <a:pos x="T0" y="T1"/>
                  </a:cxn>
                  <a:cxn ang="0">
                    <a:pos x="T2" y="T3"/>
                  </a:cxn>
                  <a:cxn ang="0">
                    <a:pos x="T4" y="T5"/>
                  </a:cxn>
                  <a:cxn ang="0">
                    <a:pos x="T6" y="T7"/>
                  </a:cxn>
                  <a:cxn ang="0">
                    <a:pos x="T8" y="T9"/>
                  </a:cxn>
                </a:cxnLst>
                <a:rect l="0" t="0" r="r" b="b"/>
                <a:pathLst>
                  <a:path w="74" h="50">
                    <a:moveTo>
                      <a:pt x="50" y="9"/>
                    </a:moveTo>
                    <a:cubicBezTo>
                      <a:pt x="32" y="0"/>
                      <a:pt x="11" y="8"/>
                      <a:pt x="2" y="26"/>
                    </a:cubicBezTo>
                    <a:cubicBezTo>
                      <a:pt x="1" y="30"/>
                      <a:pt x="0" y="33"/>
                      <a:pt x="0" y="36"/>
                    </a:cubicBezTo>
                    <a:cubicBezTo>
                      <a:pt x="23" y="42"/>
                      <a:pt x="46" y="47"/>
                      <a:pt x="70" y="50"/>
                    </a:cubicBezTo>
                    <a:cubicBezTo>
                      <a:pt x="74" y="34"/>
                      <a:pt x="66" y="16"/>
                      <a:pt x="50"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5" name="Freeform 51"/>
              <p:cNvSpPr/>
              <p:nvPr/>
            </p:nvSpPr>
            <p:spPr bwMode="auto">
              <a:xfrm>
                <a:off x="5203825" y="5637213"/>
                <a:ext cx="158750" cy="155575"/>
              </a:xfrm>
              <a:custGeom>
                <a:avLst/>
                <a:gdLst>
                  <a:gd name="T0" fmla="*/ 36 w 53"/>
                  <a:gd name="T1" fmla="*/ 5 h 52"/>
                  <a:gd name="T2" fmla="*/ 6 w 53"/>
                  <a:gd name="T3" fmla="*/ 16 h 52"/>
                  <a:gd name="T4" fmla="*/ 17 w 53"/>
                  <a:gd name="T5" fmla="*/ 47 h 52"/>
                  <a:gd name="T6" fmla="*/ 48 w 53"/>
                  <a:gd name="T7" fmla="*/ 36 h 52"/>
                  <a:gd name="T8" fmla="*/ 36 w 53"/>
                  <a:gd name="T9" fmla="*/ 5 h 52"/>
                </a:gdLst>
                <a:ahLst/>
                <a:cxnLst>
                  <a:cxn ang="0">
                    <a:pos x="T0" y="T1"/>
                  </a:cxn>
                  <a:cxn ang="0">
                    <a:pos x="T2" y="T3"/>
                  </a:cxn>
                  <a:cxn ang="0">
                    <a:pos x="T4" y="T5"/>
                  </a:cxn>
                  <a:cxn ang="0">
                    <a:pos x="T6" y="T7"/>
                  </a:cxn>
                  <a:cxn ang="0">
                    <a:pos x="T8" y="T9"/>
                  </a:cxn>
                </a:cxnLst>
                <a:rect l="0" t="0" r="r" b="b"/>
                <a:pathLst>
                  <a:path w="53" h="52">
                    <a:moveTo>
                      <a:pt x="36" y="5"/>
                    </a:moveTo>
                    <a:cubicBezTo>
                      <a:pt x="25" y="0"/>
                      <a:pt x="11" y="5"/>
                      <a:pt x="6" y="16"/>
                    </a:cubicBezTo>
                    <a:cubicBezTo>
                      <a:pt x="0" y="28"/>
                      <a:pt x="6" y="42"/>
                      <a:pt x="17" y="47"/>
                    </a:cubicBezTo>
                    <a:cubicBezTo>
                      <a:pt x="29" y="52"/>
                      <a:pt x="42" y="47"/>
                      <a:pt x="48" y="36"/>
                    </a:cubicBezTo>
                    <a:cubicBezTo>
                      <a:pt x="53" y="24"/>
                      <a:pt x="48" y="10"/>
                      <a:pt x="36"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6" name="Freeform 52"/>
              <p:cNvSpPr/>
              <p:nvPr/>
            </p:nvSpPr>
            <p:spPr bwMode="auto">
              <a:xfrm>
                <a:off x="5778500" y="5314950"/>
                <a:ext cx="369888" cy="382588"/>
              </a:xfrm>
              <a:custGeom>
                <a:avLst/>
                <a:gdLst>
                  <a:gd name="T0" fmla="*/ 121 w 124"/>
                  <a:gd name="T1" fmla="*/ 71 h 128"/>
                  <a:gd name="T2" fmla="*/ 88 w 124"/>
                  <a:gd name="T3" fmla="*/ 13 h 128"/>
                  <a:gd name="T4" fmla="*/ 13 w 124"/>
                  <a:gd name="T5" fmla="*/ 41 h 128"/>
                  <a:gd name="T6" fmla="*/ 41 w 124"/>
                  <a:gd name="T7" fmla="*/ 117 h 128"/>
                  <a:gd name="T8" fmla="*/ 109 w 124"/>
                  <a:gd name="T9" fmla="*/ 100 h 128"/>
                  <a:gd name="T10" fmla="*/ 112 w 124"/>
                  <a:gd name="T11" fmla="*/ 88 h 128"/>
                  <a:gd name="T12" fmla="*/ 121 w 124"/>
                  <a:gd name="T13" fmla="*/ 71 h 128"/>
                </a:gdLst>
                <a:ahLst/>
                <a:cxnLst>
                  <a:cxn ang="0">
                    <a:pos x="T0" y="T1"/>
                  </a:cxn>
                  <a:cxn ang="0">
                    <a:pos x="T2" y="T3"/>
                  </a:cxn>
                  <a:cxn ang="0">
                    <a:pos x="T4" y="T5"/>
                  </a:cxn>
                  <a:cxn ang="0">
                    <a:pos x="T6" y="T7"/>
                  </a:cxn>
                  <a:cxn ang="0">
                    <a:pos x="T8" y="T9"/>
                  </a:cxn>
                  <a:cxn ang="0">
                    <a:pos x="T10" y="T11"/>
                  </a:cxn>
                  <a:cxn ang="0">
                    <a:pos x="T12" y="T13"/>
                  </a:cxn>
                </a:cxnLst>
                <a:rect l="0" t="0" r="r" b="b"/>
                <a:pathLst>
                  <a:path w="124" h="128">
                    <a:moveTo>
                      <a:pt x="121" y="71"/>
                    </a:moveTo>
                    <a:cubicBezTo>
                      <a:pt x="124" y="48"/>
                      <a:pt x="111" y="24"/>
                      <a:pt x="88" y="13"/>
                    </a:cubicBezTo>
                    <a:cubicBezTo>
                      <a:pt x="60" y="0"/>
                      <a:pt x="26" y="13"/>
                      <a:pt x="13" y="41"/>
                    </a:cubicBezTo>
                    <a:cubicBezTo>
                      <a:pt x="0" y="70"/>
                      <a:pt x="13" y="104"/>
                      <a:pt x="41" y="117"/>
                    </a:cubicBezTo>
                    <a:cubicBezTo>
                      <a:pt x="65" y="128"/>
                      <a:pt x="93" y="120"/>
                      <a:pt x="109" y="100"/>
                    </a:cubicBezTo>
                    <a:cubicBezTo>
                      <a:pt x="110" y="96"/>
                      <a:pt x="110" y="92"/>
                      <a:pt x="112" y="88"/>
                    </a:cubicBezTo>
                    <a:cubicBezTo>
                      <a:pt x="114" y="82"/>
                      <a:pt x="117" y="76"/>
                      <a:pt x="121" y="7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7" name="Freeform 53"/>
              <p:cNvSpPr/>
              <p:nvPr/>
            </p:nvSpPr>
            <p:spPr bwMode="auto">
              <a:xfrm>
                <a:off x="5430838" y="5568950"/>
                <a:ext cx="242888" cy="244475"/>
              </a:xfrm>
              <a:custGeom>
                <a:avLst/>
                <a:gdLst>
                  <a:gd name="T0" fmla="*/ 55 w 81"/>
                  <a:gd name="T1" fmla="*/ 8 h 82"/>
                  <a:gd name="T2" fmla="*/ 8 w 81"/>
                  <a:gd name="T3" fmla="*/ 26 h 82"/>
                  <a:gd name="T4" fmla="*/ 26 w 81"/>
                  <a:gd name="T5" fmla="*/ 73 h 82"/>
                  <a:gd name="T6" fmla="*/ 73 w 81"/>
                  <a:gd name="T7" fmla="*/ 56 h 82"/>
                  <a:gd name="T8" fmla="*/ 55 w 81"/>
                  <a:gd name="T9" fmla="*/ 8 h 82"/>
                </a:gdLst>
                <a:ahLst/>
                <a:cxnLst>
                  <a:cxn ang="0">
                    <a:pos x="T0" y="T1"/>
                  </a:cxn>
                  <a:cxn ang="0">
                    <a:pos x="T2" y="T3"/>
                  </a:cxn>
                  <a:cxn ang="0">
                    <a:pos x="T4" y="T5"/>
                  </a:cxn>
                  <a:cxn ang="0">
                    <a:pos x="T6" y="T7"/>
                  </a:cxn>
                  <a:cxn ang="0">
                    <a:pos x="T8" y="T9"/>
                  </a:cxn>
                </a:cxnLst>
                <a:rect l="0" t="0" r="r" b="b"/>
                <a:pathLst>
                  <a:path w="81" h="82">
                    <a:moveTo>
                      <a:pt x="55" y="8"/>
                    </a:moveTo>
                    <a:cubicBezTo>
                      <a:pt x="37" y="0"/>
                      <a:pt x="16" y="8"/>
                      <a:pt x="8" y="26"/>
                    </a:cubicBezTo>
                    <a:cubicBezTo>
                      <a:pt x="0" y="44"/>
                      <a:pt x="8" y="65"/>
                      <a:pt x="26" y="73"/>
                    </a:cubicBezTo>
                    <a:cubicBezTo>
                      <a:pt x="44" y="82"/>
                      <a:pt x="65" y="74"/>
                      <a:pt x="73" y="56"/>
                    </a:cubicBezTo>
                    <a:cubicBezTo>
                      <a:pt x="81" y="38"/>
                      <a:pt x="73" y="16"/>
                      <a:pt x="55"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8" name="Freeform 54"/>
              <p:cNvSpPr/>
              <p:nvPr/>
            </p:nvSpPr>
            <p:spPr bwMode="auto">
              <a:xfrm>
                <a:off x="5626100" y="5480050"/>
                <a:ext cx="146050" cy="149225"/>
              </a:xfrm>
              <a:custGeom>
                <a:avLst/>
                <a:gdLst>
                  <a:gd name="T0" fmla="*/ 29 w 49"/>
                  <a:gd name="T1" fmla="*/ 3 h 50"/>
                  <a:gd name="T2" fmla="*/ 2 w 49"/>
                  <a:gd name="T3" fmla="*/ 21 h 50"/>
                  <a:gd name="T4" fmla="*/ 20 w 49"/>
                  <a:gd name="T5" fmla="*/ 48 h 50"/>
                  <a:gd name="T6" fmla="*/ 47 w 49"/>
                  <a:gd name="T7" fmla="*/ 29 h 50"/>
                  <a:gd name="T8" fmla="*/ 29 w 49"/>
                  <a:gd name="T9" fmla="*/ 3 h 50"/>
                </a:gdLst>
                <a:ahLst/>
                <a:cxnLst>
                  <a:cxn ang="0">
                    <a:pos x="T0" y="T1"/>
                  </a:cxn>
                  <a:cxn ang="0">
                    <a:pos x="T2" y="T3"/>
                  </a:cxn>
                  <a:cxn ang="0">
                    <a:pos x="T4" y="T5"/>
                  </a:cxn>
                  <a:cxn ang="0">
                    <a:pos x="T6" y="T7"/>
                  </a:cxn>
                  <a:cxn ang="0">
                    <a:pos x="T8" y="T9"/>
                  </a:cxn>
                </a:cxnLst>
                <a:rect l="0" t="0" r="r" b="b"/>
                <a:pathLst>
                  <a:path w="49" h="50">
                    <a:moveTo>
                      <a:pt x="29" y="3"/>
                    </a:moveTo>
                    <a:cubicBezTo>
                      <a:pt x="16" y="0"/>
                      <a:pt x="4" y="8"/>
                      <a:pt x="2" y="21"/>
                    </a:cubicBezTo>
                    <a:cubicBezTo>
                      <a:pt x="0" y="33"/>
                      <a:pt x="8" y="45"/>
                      <a:pt x="20" y="48"/>
                    </a:cubicBezTo>
                    <a:cubicBezTo>
                      <a:pt x="33" y="50"/>
                      <a:pt x="45" y="42"/>
                      <a:pt x="47" y="29"/>
                    </a:cubicBezTo>
                    <a:cubicBezTo>
                      <a:pt x="49" y="17"/>
                      <a:pt x="41" y="5"/>
                      <a:pt x="29"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9" name="Freeform 55"/>
              <p:cNvSpPr/>
              <p:nvPr/>
            </p:nvSpPr>
            <p:spPr bwMode="auto">
              <a:xfrm>
                <a:off x="6097588" y="5830888"/>
                <a:ext cx="214313" cy="131763"/>
              </a:xfrm>
              <a:custGeom>
                <a:avLst/>
                <a:gdLst>
                  <a:gd name="T0" fmla="*/ 51 w 72"/>
                  <a:gd name="T1" fmla="*/ 8 h 44"/>
                  <a:gd name="T2" fmla="*/ 3 w 72"/>
                  <a:gd name="T3" fmla="*/ 26 h 44"/>
                  <a:gd name="T4" fmla="*/ 0 w 72"/>
                  <a:gd name="T5" fmla="*/ 44 h 44"/>
                  <a:gd name="T6" fmla="*/ 72 w 72"/>
                  <a:gd name="T7" fmla="*/ 41 h 44"/>
                  <a:gd name="T8" fmla="*/ 51 w 72"/>
                  <a:gd name="T9" fmla="*/ 8 h 44"/>
                </a:gdLst>
                <a:ahLst/>
                <a:cxnLst>
                  <a:cxn ang="0">
                    <a:pos x="T0" y="T1"/>
                  </a:cxn>
                  <a:cxn ang="0">
                    <a:pos x="T2" y="T3"/>
                  </a:cxn>
                  <a:cxn ang="0">
                    <a:pos x="T4" y="T5"/>
                  </a:cxn>
                  <a:cxn ang="0">
                    <a:pos x="T6" y="T7"/>
                  </a:cxn>
                  <a:cxn ang="0">
                    <a:pos x="T8" y="T9"/>
                  </a:cxn>
                </a:cxnLst>
                <a:rect l="0" t="0" r="r" b="b"/>
                <a:pathLst>
                  <a:path w="72" h="44">
                    <a:moveTo>
                      <a:pt x="51" y="8"/>
                    </a:moveTo>
                    <a:cubicBezTo>
                      <a:pt x="33" y="0"/>
                      <a:pt x="11" y="8"/>
                      <a:pt x="3" y="26"/>
                    </a:cubicBezTo>
                    <a:cubicBezTo>
                      <a:pt x="0" y="32"/>
                      <a:pt x="0" y="38"/>
                      <a:pt x="0" y="44"/>
                    </a:cubicBezTo>
                    <a:cubicBezTo>
                      <a:pt x="24" y="44"/>
                      <a:pt x="48" y="43"/>
                      <a:pt x="72" y="41"/>
                    </a:cubicBezTo>
                    <a:cubicBezTo>
                      <a:pt x="72" y="27"/>
                      <a:pt x="64" y="14"/>
                      <a:pt x="51"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0" name="Freeform 56"/>
              <p:cNvSpPr/>
              <p:nvPr/>
            </p:nvSpPr>
            <p:spPr bwMode="auto">
              <a:xfrm>
                <a:off x="3800475" y="4441825"/>
                <a:ext cx="215900" cy="231775"/>
              </a:xfrm>
              <a:custGeom>
                <a:avLst/>
                <a:gdLst>
                  <a:gd name="T0" fmla="*/ 66 w 72"/>
                  <a:gd name="T1" fmla="*/ 51 h 78"/>
                  <a:gd name="T2" fmla="*/ 43 w 72"/>
                  <a:gd name="T3" fmla="*/ 6 h 78"/>
                  <a:gd name="T4" fmla="*/ 0 w 72"/>
                  <a:gd name="T5" fmla="*/ 24 h 78"/>
                  <a:gd name="T6" fmla="*/ 27 w 72"/>
                  <a:gd name="T7" fmla="*/ 75 h 78"/>
                  <a:gd name="T8" fmla="*/ 66 w 72"/>
                  <a:gd name="T9" fmla="*/ 51 h 78"/>
                </a:gdLst>
                <a:ahLst/>
                <a:cxnLst>
                  <a:cxn ang="0">
                    <a:pos x="T0" y="T1"/>
                  </a:cxn>
                  <a:cxn ang="0">
                    <a:pos x="T2" y="T3"/>
                  </a:cxn>
                  <a:cxn ang="0">
                    <a:pos x="T4" y="T5"/>
                  </a:cxn>
                  <a:cxn ang="0">
                    <a:pos x="T6" y="T7"/>
                  </a:cxn>
                  <a:cxn ang="0">
                    <a:pos x="T8" y="T9"/>
                  </a:cxn>
                </a:cxnLst>
                <a:rect l="0" t="0" r="r" b="b"/>
                <a:pathLst>
                  <a:path w="72" h="78">
                    <a:moveTo>
                      <a:pt x="66" y="51"/>
                    </a:moveTo>
                    <a:cubicBezTo>
                      <a:pt x="72" y="33"/>
                      <a:pt x="62" y="12"/>
                      <a:pt x="43" y="6"/>
                    </a:cubicBezTo>
                    <a:cubicBezTo>
                      <a:pt x="26" y="0"/>
                      <a:pt x="8" y="8"/>
                      <a:pt x="0" y="24"/>
                    </a:cubicBezTo>
                    <a:cubicBezTo>
                      <a:pt x="8" y="41"/>
                      <a:pt x="17" y="58"/>
                      <a:pt x="27" y="75"/>
                    </a:cubicBezTo>
                    <a:cubicBezTo>
                      <a:pt x="43" y="78"/>
                      <a:pt x="60" y="68"/>
                      <a:pt x="66" y="5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1" name="Freeform 57"/>
              <p:cNvSpPr/>
              <p:nvPr/>
            </p:nvSpPr>
            <p:spPr bwMode="auto">
              <a:xfrm>
                <a:off x="3968750" y="4333875"/>
                <a:ext cx="176213" cy="176213"/>
              </a:xfrm>
              <a:custGeom>
                <a:avLst/>
                <a:gdLst>
                  <a:gd name="T0" fmla="*/ 54 w 59"/>
                  <a:gd name="T1" fmla="*/ 38 h 59"/>
                  <a:gd name="T2" fmla="*/ 38 w 59"/>
                  <a:gd name="T3" fmla="*/ 5 h 59"/>
                  <a:gd name="T4" fmla="*/ 5 w 59"/>
                  <a:gd name="T5" fmla="*/ 21 h 59"/>
                  <a:gd name="T6" fmla="*/ 21 w 59"/>
                  <a:gd name="T7" fmla="*/ 55 h 59"/>
                  <a:gd name="T8" fmla="*/ 54 w 59"/>
                  <a:gd name="T9" fmla="*/ 38 h 59"/>
                </a:gdLst>
                <a:ahLst/>
                <a:cxnLst>
                  <a:cxn ang="0">
                    <a:pos x="T0" y="T1"/>
                  </a:cxn>
                  <a:cxn ang="0">
                    <a:pos x="T2" y="T3"/>
                  </a:cxn>
                  <a:cxn ang="0">
                    <a:pos x="T4" y="T5"/>
                  </a:cxn>
                  <a:cxn ang="0">
                    <a:pos x="T6" y="T7"/>
                  </a:cxn>
                  <a:cxn ang="0">
                    <a:pos x="T8" y="T9"/>
                  </a:cxn>
                </a:cxnLst>
                <a:rect l="0" t="0" r="r" b="b"/>
                <a:pathLst>
                  <a:path w="59" h="59">
                    <a:moveTo>
                      <a:pt x="54" y="38"/>
                    </a:moveTo>
                    <a:cubicBezTo>
                      <a:pt x="59" y="25"/>
                      <a:pt x="52" y="10"/>
                      <a:pt x="38" y="5"/>
                    </a:cubicBezTo>
                    <a:cubicBezTo>
                      <a:pt x="24" y="0"/>
                      <a:pt x="9" y="8"/>
                      <a:pt x="5" y="21"/>
                    </a:cubicBezTo>
                    <a:cubicBezTo>
                      <a:pt x="0" y="35"/>
                      <a:pt x="7" y="50"/>
                      <a:pt x="21" y="55"/>
                    </a:cubicBezTo>
                    <a:cubicBezTo>
                      <a:pt x="35" y="59"/>
                      <a:pt x="50" y="52"/>
                      <a:pt x="54" y="3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2" name="Freeform 58"/>
              <p:cNvSpPr/>
              <p:nvPr/>
            </p:nvSpPr>
            <p:spPr bwMode="auto">
              <a:xfrm>
                <a:off x="3770313" y="4448175"/>
                <a:ext cx="9525" cy="17463"/>
              </a:xfrm>
              <a:custGeom>
                <a:avLst/>
                <a:gdLst>
                  <a:gd name="T0" fmla="*/ 3 w 3"/>
                  <a:gd name="T1" fmla="*/ 6 h 6"/>
                  <a:gd name="T2" fmla="*/ 0 w 3"/>
                  <a:gd name="T3" fmla="*/ 0 h 6"/>
                  <a:gd name="T4" fmla="*/ 3 w 3"/>
                  <a:gd name="T5" fmla="*/ 6 h 6"/>
                </a:gdLst>
                <a:ahLst/>
                <a:cxnLst>
                  <a:cxn ang="0">
                    <a:pos x="T0" y="T1"/>
                  </a:cxn>
                  <a:cxn ang="0">
                    <a:pos x="T2" y="T3"/>
                  </a:cxn>
                  <a:cxn ang="0">
                    <a:pos x="T4" y="T5"/>
                  </a:cxn>
                </a:cxnLst>
                <a:rect l="0" t="0" r="r" b="b"/>
                <a:pathLst>
                  <a:path w="3" h="6">
                    <a:moveTo>
                      <a:pt x="3" y="6"/>
                    </a:moveTo>
                    <a:cubicBezTo>
                      <a:pt x="2" y="4"/>
                      <a:pt x="1" y="2"/>
                      <a:pt x="0" y="0"/>
                    </a:cubicBezTo>
                    <a:cubicBezTo>
                      <a:pt x="1" y="2"/>
                      <a:pt x="2" y="4"/>
                      <a:pt x="3"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3" name="Freeform 59"/>
              <p:cNvSpPr/>
              <p:nvPr/>
            </p:nvSpPr>
            <p:spPr bwMode="auto">
              <a:xfrm>
                <a:off x="3744913" y="4203700"/>
                <a:ext cx="241300" cy="238125"/>
              </a:xfrm>
              <a:custGeom>
                <a:avLst/>
                <a:gdLst>
                  <a:gd name="T0" fmla="*/ 52 w 81"/>
                  <a:gd name="T1" fmla="*/ 6 h 80"/>
                  <a:gd name="T2" fmla="*/ 6 w 81"/>
                  <a:gd name="T3" fmla="*/ 28 h 80"/>
                  <a:gd name="T4" fmla="*/ 29 w 81"/>
                  <a:gd name="T5" fmla="*/ 74 h 80"/>
                  <a:gd name="T6" fmla="*/ 74 w 81"/>
                  <a:gd name="T7" fmla="*/ 52 h 80"/>
                  <a:gd name="T8" fmla="*/ 52 w 81"/>
                  <a:gd name="T9" fmla="*/ 6 h 80"/>
                </a:gdLst>
                <a:ahLst/>
                <a:cxnLst>
                  <a:cxn ang="0">
                    <a:pos x="T0" y="T1"/>
                  </a:cxn>
                  <a:cxn ang="0">
                    <a:pos x="T2" y="T3"/>
                  </a:cxn>
                  <a:cxn ang="0">
                    <a:pos x="T4" y="T5"/>
                  </a:cxn>
                  <a:cxn ang="0">
                    <a:pos x="T6" y="T7"/>
                  </a:cxn>
                  <a:cxn ang="0">
                    <a:pos x="T8" y="T9"/>
                  </a:cxn>
                </a:cxnLst>
                <a:rect l="0" t="0" r="r" b="b"/>
                <a:pathLst>
                  <a:path w="81" h="80">
                    <a:moveTo>
                      <a:pt x="52" y="6"/>
                    </a:moveTo>
                    <a:cubicBezTo>
                      <a:pt x="33" y="0"/>
                      <a:pt x="13" y="10"/>
                      <a:pt x="6" y="28"/>
                    </a:cubicBezTo>
                    <a:cubicBezTo>
                      <a:pt x="0" y="47"/>
                      <a:pt x="10" y="68"/>
                      <a:pt x="29" y="74"/>
                    </a:cubicBezTo>
                    <a:cubicBezTo>
                      <a:pt x="47" y="80"/>
                      <a:pt x="68" y="70"/>
                      <a:pt x="74" y="52"/>
                    </a:cubicBezTo>
                    <a:cubicBezTo>
                      <a:pt x="81" y="33"/>
                      <a:pt x="71" y="13"/>
                      <a:pt x="5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4" name="Freeform 60"/>
              <p:cNvSpPr/>
              <p:nvPr/>
            </p:nvSpPr>
            <p:spPr bwMode="auto">
              <a:xfrm>
                <a:off x="4497388" y="4205288"/>
                <a:ext cx="207963" cy="280988"/>
              </a:xfrm>
              <a:custGeom>
                <a:avLst/>
                <a:gdLst>
                  <a:gd name="T0" fmla="*/ 8 w 70"/>
                  <a:gd name="T1" fmla="*/ 55 h 94"/>
                  <a:gd name="T2" fmla="*/ 70 w 70"/>
                  <a:gd name="T3" fmla="*/ 90 h 94"/>
                  <a:gd name="T4" fmla="*/ 15 w 70"/>
                  <a:gd name="T5" fmla="*/ 0 h 94"/>
                  <a:gd name="T6" fmla="*/ 8 w 70"/>
                  <a:gd name="T7" fmla="*/ 55 h 94"/>
                </a:gdLst>
                <a:ahLst/>
                <a:cxnLst>
                  <a:cxn ang="0">
                    <a:pos x="T0" y="T1"/>
                  </a:cxn>
                  <a:cxn ang="0">
                    <a:pos x="T2" y="T3"/>
                  </a:cxn>
                  <a:cxn ang="0">
                    <a:pos x="T4" y="T5"/>
                  </a:cxn>
                  <a:cxn ang="0">
                    <a:pos x="T6" y="T7"/>
                  </a:cxn>
                </a:cxnLst>
                <a:rect l="0" t="0" r="r" b="b"/>
                <a:pathLst>
                  <a:path w="70" h="94">
                    <a:moveTo>
                      <a:pt x="8" y="55"/>
                    </a:moveTo>
                    <a:cubicBezTo>
                      <a:pt x="18" y="80"/>
                      <a:pt x="44" y="94"/>
                      <a:pt x="70" y="90"/>
                    </a:cubicBezTo>
                    <a:cubicBezTo>
                      <a:pt x="49" y="62"/>
                      <a:pt x="31" y="32"/>
                      <a:pt x="15" y="0"/>
                    </a:cubicBezTo>
                    <a:cubicBezTo>
                      <a:pt x="4" y="16"/>
                      <a:pt x="0" y="36"/>
                      <a:pt x="8" y="5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5" name="Freeform 61"/>
              <p:cNvSpPr/>
              <p:nvPr/>
            </p:nvSpPr>
            <p:spPr bwMode="auto">
              <a:xfrm>
                <a:off x="4125913" y="4160838"/>
                <a:ext cx="242888" cy="244475"/>
              </a:xfrm>
              <a:custGeom>
                <a:avLst/>
                <a:gdLst>
                  <a:gd name="T0" fmla="*/ 74 w 81"/>
                  <a:gd name="T1" fmla="*/ 28 h 82"/>
                  <a:gd name="T2" fmla="*/ 27 w 81"/>
                  <a:gd name="T3" fmla="*/ 8 h 82"/>
                  <a:gd name="T4" fmla="*/ 7 w 81"/>
                  <a:gd name="T5" fmla="*/ 54 h 82"/>
                  <a:gd name="T6" fmla="*/ 54 w 81"/>
                  <a:gd name="T7" fmla="*/ 74 h 82"/>
                  <a:gd name="T8" fmla="*/ 74 w 81"/>
                  <a:gd name="T9" fmla="*/ 28 h 82"/>
                </a:gdLst>
                <a:ahLst/>
                <a:cxnLst>
                  <a:cxn ang="0">
                    <a:pos x="T0" y="T1"/>
                  </a:cxn>
                  <a:cxn ang="0">
                    <a:pos x="T2" y="T3"/>
                  </a:cxn>
                  <a:cxn ang="0">
                    <a:pos x="T4" y="T5"/>
                  </a:cxn>
                  <a:cxn ang="0">
                    <a:pos x="T6" y="T7"/>
                  </a:cxn>
                  <a:cxn ang="0">
                    <a:pos x="T8" y="T9"/>
                  </a:cxn>
                </a:cxnLst>
                <a:rect l="0" t="0" r="r" b="b"/>
                <a:pathLst>
                  <a:path w="81" h="82">
                    <a:moveTo>
                      <a:pt x="74" y="28"/>
                    </a:moveTo>
                    <a:cubicBezTo>
                      <a:pt x="67" y="9"/>
                      <a:pt x="46" y="0"/>
                      <a:pt x="27" y="8"/>
                    </a:cubicBezTo>
                    <a:cubicBezTo>
                      <a:pt x="9" y="15"/>
                      <a:pt x="0" y="36"/>
                      <a:pt x="7" y="54"/>
                    </a:cubicBezTo>
                    <a:cubicBezTo>
                      <a:pt x="15" y="73"/>
                      <a:pt x="36" y="82"/>
                      <a:pt x="54" y="74"/>
                    </a:cubicBezTo>
                    <a:cubicBezTo>
                      <a:pt x="73" y="67"/>
                      <a:pt x="81" y="46"/>
                      <a:pt x="74" y="2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6" name="Freeform 62"/>
              <p:cNvSpPr/>
              <p:nvPr/>
            </p:nvSpPr>
            <p:spPr bwMode="auto">
              <a:xfrm>
                <a:off x="4129088" y="4402138"/>
                <a:ext cx="176213" cy="179388"/>
              </a:xfrm>
              <a:custGeom>
                <a:avLst/>
                <a:gdLst>
                  <a:gd name="T0" fmla="*/ 19 w 59"/>
                  <a:gd name="T1" fmla="*/ 6 h 60"/>
                  <a:gd name="T2" fmla="*/ 5 w 59"/>
                  <a:gd name="T3" fmla="*/ 40 h 60"/>
                  <a:gd name="T4" fmla="*/ 39 w 59"/>
                  <a:gd name="T5" fmla="*/ 54 h 60"/>
                  <a:gd name="T6" fmla="*/ 54 w 59"/>
                  <a:gd name="T7" fmla="*/ 20 h 60"/>
                  <a:gd name="T8" fmla="*/ 19 w 59"/>
                  <a:gd name="T9" fmla="*/ 6 h 60"/>
                </a:gdLst>
                <a:ahLst/>
                <a:cxnLst>
                  <a:cxn ang="0">
                    <a:pos x="T0" y="T1"/>
                  </a:cxn>
                  <a:cxn ang="0">
                    <a:pos x="T2" y="T3"/>
                  </a:cxn>
                  <a:cxn ang="0">
                    <a:pos x="T4" y="T5"/>
                  </a:cxn>
                  <a:cxn ang="0">
                    <a:pos x="T6" y="T7"/>
                  </a:cxn>
                  <a:cxn ang="0">
                    <a:pos x="T8" y="T9"/>
                  </a:cxn>
                </a:cxnLst>
                <a:rect l="0" t="0" r="r" b="b"/>
                <a:pathLst>
                  <a:path w="59" h="60">
                    <a:moveTo>
                      <a:pt x="19" y="6"/>
                    </a:moveTo>
                    <a:cubicBezTo>
                      <a:pt x="6" y="11"/>
                      <a:pt x="0" y="26"/>
                      <a:pt x="5" y="40"/>
                    </a:cubicBezTo>
                    <a:cubicBezTo>
                      <a:pt x="10" y="53"/>
                      <a:pt x="26" y="60"/>
                      <a:pt x="39" y="54"/>
                    </a:cubicBezTo>
                    <a:cubicBezTo>
                      <a:pt x="53" y="49"/>
                      <a:pt x="59" y="34"/>
                      <a:pt x="54" y="20"/>
                    </a:cubicBezTo>
                    <a:cubicBezTo>
                      <a:pt x="48" y="7"/>
                      <a:pt x="33" y="0"/>
                      <a:pt x="19"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7" name="Freeform 63"/>
              <p:cNvSpPr/>
              <p:nvPr/>
            </p:nvSpPr>
            <p:spPr bwMode="auto">
              <a:xfrm>
                <a:off x="4359275" y="4143375"/>
                <a:ext cx="155575" cy="155575"/>
              </a:xfrm>
              <a:custGeom>
                <a:avLst/>
                <a:gdLst>
                  <a:gd name="T0" fmla="*/ 34 w 52"/>
                  <a:gd name="T1" fmla="*/ 48 h 52"/>
                  <a:gd name="T2" fmla="*/ 47 w 52"/>
                  <a:gd name="T3" fmla="*/ 18 h 52"/>
                  <a:gd name="T4" fmla="*/ 17 w 52"/>
                  <a:gd name="T5" fmla="*/ 5 h 52"/>
                  <a:gd name="T6" fmla="*/ 4 w 52"/>
                  <a:gd name="T7" fmla="*/ 35 h 52"/>
                  <a:gd name="T8" fmla="*/ 34 w 52"/>
                  <a:gd name="T9" fmla="*/ 48 h 52"/>
                </a:gdLst>
                <a:ahLst/>
                <a:cxnLst>
                  <a:cxn ang="0">
                    <a:pos x="T0" y="T1"/>
                  </a:cxn>
                  <a:cxn ang="0">
                    <a:pos x="T2" y="T3"/>
                  </a:cxn>
                  <a:cxn ang="0">
                    <a:pos x="T4" y="T5"/>
                  </a:cxn>
                  <a:cxn ang="0">
                    <a:pos x="T6" y="T7"/>
                  </a:cxn>
                  <a:cxn ang="0">
                    <a:pos x="T8" y="T9"/>
                  </a:cxn>
                </a:cxnLst>
                <a:rect l="0" t="0" r="r" b="b"/>
                <a:pathLst>
                  <a:path w="52" h="52">
                    <a:moveTo>
                      <a:pt x="34" y="48"/>
                    </a:moveTo>
                    <a:cubicBezTo>
                      <a:pt x="46" y="43"/>
                      <a:pt x="52" y="29"/>
                      <a:pt x="47" y="18"/>
                    </a:cubicBezTo>
                    <a:cubicBezTo>
                      <a:pt x="42" y="6"/>
                      <a:pt x="29" y="0"/>
                      <a:pt x="17" y="5"/>
                    </a:cubicBezTo>
                    <a:cubicBezTo>
                      <a:pt x="5" y="10"/>
                      <a:pt x="0" y="23"/>
                      <a:pt x="4" y="35"/>
                    </a:cubicBezTo>
                    <a:cubicBezTo>
                      <a:pt x="9" y="47"/>
                      <a:pt x="23" y="52"/>
                      <a:pt x="34" y="4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8" name="Freeform 64"/>
              <p:cNvSpPr/>
              <p:nvPr/>
            </p:nvSpPr>
            <p:spPr bwMode="auto">
              <a:xfrm>
                <a:off x="4305300" y="4322763"/>
                <a:ext cx="244475" cy="241300"/>
              </a:xfrm>
              <a:custGeom>
                <a:avLst/>
                <a:gdLst>
                  <a:gd name="T0" fmla="*/ 54 w 82"/>
                  <a:gd name="T1" fmla="*/ 74 h 81"/>
                  <a:gd name="T2" fmla="*/ 74 w 82"/>
                  <a:gd name="T3" fmla="*/ 27 h 81"/>
                  <a:gd name="T4" fmla="*/ 28 w 82"/>
                  <a:gd name="T5" fmla="*/ 7 h 81"/>
                  <a:gd name="T6" fmla="*/ 8 w 82"/>
                  <a:gd name="T7" fmla="*/ 54 h 81"/>
                  <a:gd name="T8" fmla="*/ 54 w 82"/>
                  <a:gd name="T9" fmla="*/ 74 h 81"/>
                </a:gdLst>
                <a:ahLst/>
                <a:cxnLst>
                  <a:cxn ang="0">
                    <a:pos x="T0" y="T1"/>
                  </a:cxn>
                  <a:cxn ang="0">
                    <a:pos x="T2" y="T3"/>
                  </a:cxn>
                  <a:cxn ang="0">
                    <a:pos x="T4" y="T5"/>
                  </a:cxn>
                  <a:cxn ang="0">
                    <a:pos x="T6" y="T7"/>
                  </a:cxn>
                  <a:cxn ang="0">
                    <a:pos x="T8" y="T9"/>
                  </a:cxn>
                </a:cxnLst>
                <a:rect l="0" t="0" r="r" b="b"/>
                <a:pathLst>
                  <a:path w="82" h="81">
                    <a:moveTo>
                      <a:pt x="54" y="74"/>
                    </a:moveTo>
                    <a:cubicBezTo>
                      <a:pt x="73" y="66"/>
                      <a:pt x="82" y="45"/>
                      <a:pt x="74" y="27"/>
                    </a:cubicBezTo>
                    <a:cubicBezTo>
                      <a:pt x="67" y="9"/>
                      <a:pt x="46" y="0"/>
                      <a:pt x="28" y="7"/>
                    </a:cubicBezTo>
                    <a:cubicBezTo>
                      <a:pt x="9" y="15"/>
                      <a:pt x="0" y="36"/>
                      <a:pt x="8" y="54"/>
                    </a:cubicBezTo>
                    <a:cubicBezTo>
                      <a:pt x="15" y="72"/>
                      <a:pt x="36" y="81"/>
                      <a:pt x="54" y="7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9" name="Freeform 65"/>
              <p:cNvSpPr/>
              <p:nvPr/>
            </p:nvSpPr>
            <p:spPr bwMode="auto">
              <a:xfrm>
                <a:off x="4171950" y="3586163"/>
                <a:ext cx="330200" cy="544513"/>
              </a:xfrm>
              <a:custGeom>
                <a:avLst/>
                <a:gdLst>
                  <a:gd name="T0" fmla="*/ 14 w 111"/>
                  <a:gd name="T1" fmla="*/ 115 h 183"/>
                  <a:gd name="T2" fmla="*/ 111 w 111"/>
                  <a:gd name="T3" fmla="*/ 181 h 183"/>
                  <a:gd name="T4" fmla="*/ 64 w 111"/>
                  <a:gd name="T5" fmla="*/ 0 h 183"/>
                  <a:gd name="T6" fmla="*/ 14 w 111"/>
                  <a:gd name="T7" fmla="*/ 115 h 183"/>
                </a:gdLst>
                <a:ahLst/>
                <a:cxnLst>
                  <a:cxn ang="0">
                    <a:pos x="T0" y="T1"/>
                  </a:cxn>
                  <a:cxn ang="0">
                    <a:pos x="T2" y="T3"/>
                  </a:cxn>
                  <a:cxn ang="0">
                    <a:pos x="T4" y="T5"/>
                  </a:cxn>
                  <a:cxn ang="0">
                    <a:pos x="T6" y="T7"/>
                  </a:cxn>
                </a:cxnLst>
                <a:rect l="0" t="0" r="r" b="b"/>
                <a:pathLst>
                  <a:path w="111" h="183">
                    <a:moveTo>
                      <a:pt x="14" y="115"/>
                    </a:moveTo>
                    <a:cubicBezTo>
                      <a:pt x="28" y="157"/>
                      <a:pt x="68" y="183"/>
                      <a:pt x="111" y="181"/>
                    </a:cubicBezTo>
                    <a:cubicBezTo>
                      <a:pt x="86" y="125"/>
                      <a:pt x="70" y="64"/>
                      <a:pt x="64" y="0"/>
                    </a:cubicBezTo>
                    <a:cubicBezTo>
                      <a:pt x="22" y="20"/>
                      <a:pt x="0" y="69"/>
                      <a:pt x="14" y="11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0" name="Freeform 66"/>
              <p:cNvSpPr/>
              <p:nvPr/>
            </p:nvSpPr>
            <p:spPr bwMode="auto">
              <a:xfrm>
                <a:off x="3568700" y="3546475"/>
                <a:ext cx="403225" cy="403225"/>
              </a:xfrm>
              <a:custGeom>
                <a:avLst/>
                <a:gdLst>
                  <a:gd name="T0" fmla="*/ 125 w 135"/>
                  <a:gd name="T1" fmla="*/ 49 h 135"/>
                  <a:gd name="T2" fmla="*/ 50 w 135"/>
                  <a:gd name="T3" fmla="*/ 10 h 135"/>
                  <a:gd name="T4" fmla="*/ 10 w 135"/>
                  <a:gd name="T5" fmla="*/ 86 h 135"/>
                  <a:gd name="T6" fmla="*/ 86 w 135"/>
                  <a:gd name="T7" fmla="*/ 125 h 135"/>
                  <a:gd name="T8" fmla="*/ 125 w 135"/>
                  <a:gd name="T9" fmla="*/ 49 h 135"/>
                </a:gdLst>
                <a:ahLst/>
                <a:cxnLst>
                  <a:cxn ang="0">
                    <a:pos x="T0" y="T1"/>
                  </a:cxn>
                  <a:cxn ang="0">
                    <a:pos x="T2" y="T3"/>
                  </a:cxn>
                  <a:cxn ang="0">
                    <a:pos x="T4" y="T5"/>
                  </a:cxn>
                  <a:cxn ang="0">
                    <a:pos x="T6" y="T7"/>
                  </a:cxn>
                  <a:cxn ang="0">
                    <a:pos x="T8" y="T9"/>
                  </a:cxn>
                </a:cxnLst>
                <a:rect l="0" t="0" r="r" b="b"/>
                <a:pathLst>
                  <a:path w="135" h="135">
                    <a:moveTo>
                      <a:pt x="125" y="49"/>
                    </a:moveTo>
                    <a:cubicBezTo>
                      <a:pt x="115" y="18"/>
                      <a:pt x="81" y="0"/>
                      <a:pt x="50" y="10"/>
                    </a:cubicBezTo>
                    <a:cubicBezTo>
                      <a:pt x="18" y="20"/>
                      <a:pt x="0" y="54"/>
                      <a:pt x="10" y="86"/>
                    </a:cubicBezTo>
                    <a:cubicBezTo>
                      <a:pt x="20" y="117"/>
                      <a:pt x="54" y="135"/>
                      <a:pt x="86" y="125"/>
                    </a:cubicBezTo>
                    <a:cubicBezTo>
                      <a:pt x="117" y="115"/>
                      <a:pt x="135" y="81"/>
                      <a:pt x="125" y="4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1" name="Freeform 67"/>
              <p:cNvSpPr/>
              <p:nvPr/>
            </p:nvSpPr>
            <p:spPr bwMode="auto">
              <a:xfrm>
                <a:off x="3619500" y="3946525"/>
                <a:ext cx="217488" cy="277813"/>
              </a:xfrm>
              <a:custGeom>
                <a:avLst/>
                <a:gdLst>
                  <a:gd name="T0" fmla="*/ 37 w 73"/>
                  <a:gd name="T1" fmla="*/ 91 h 93"/>
                  <a:gd name="T2" fmla="*/ 66 w 73"/>
                  <a:gd name="T3" fmla="*/ 36 h 93"/>
                  <a:gd name="T4" fmla="*/ 11 w 73"/>
                  <a:gd name="T5" fmla="*/ 7 h 93"/>
                  <a:gd name="T6" fmla="*/ 0 w 73"/>
                  <a:gd name="T7" fmla="*/ 12 h 93"/>
                  <a:gd name="T8" fmla="*/ 22 w 73"/>
                  <a:gd name="T9" fmla="*/ 93 h 93"/>
                  <a:gd name="T10" fmla="*/ 37 w 73"/>
                  <a:gd name="T11" fmla="*/ 91 h 93"/>
                </a:gdLst>
                <a:ahLst/>
                <a:cxnLst>
                  <a:cxn ang="0">
                    <a:pos x="T0" y="T1"/>
                  </a:cxn>
                  <a:cxn ang="0">
                    <a:pos x="T2" y="T3"/>
                  </a:cxn>
                  <a:cxn ang="0">
                    <a:pos x="T4" y="T5"/>
                  </a:cxn>
                  <a:cxn ang="0">
                    <a:pos x="T6" y="T7"/>
                  </a:cxn>
                  <a:cxn ang="0">
                    <a:pos x="T8" y="T9"/>
                  </a:cxn>
                  <a:cxn ang="0">
                    <a:pos x="T10" y="T11"/>
                  </a:cxn>
                </a:cxnLst>
                <a:rect l="0" t="0" r="r" b="b"/>
                <a:pathLst>
                  <a:path w="73" h="93">
                    <a:moveTo>
                      <a:pt x="37" y="91"/>
                    </a:moveTo>
                    <a:cubicBezTo>
                      <a:pt x="60" y="84"/>
                      <a:pt x="73" y="59"/>
                      <a:pt x="66" y="36"/>
                    </a:cubicBezTo>
                    <a:cubicBezTo>
                      <a:pt x="59" y="13"/>
                      <a:pt x="34" y="0"/>
                      <a:pt x="11" y="7"/>
                    </a:cubicBezTo>
                    <a:cubicBezTo>
                      <a:pt x="7" y="8"/>
                      <a:pt x="3" y="10"/>
                      <a:pt x="0" y="12"/>
                    </a:cubicBezTo>
                    <a:cubicBezTo>
                      <a:pt x="6" y="39"/>
                      <a:pt x="13" y="66"/>
                      <a:pt x="22" y="93"/>
                    </a:cubicBezTo>
                    <a:cubicBezTo>
                      <a:pt x="27" y="93"/>
                      <a:pt x="32" y="92"/>
                      <a:pt x="37" y="9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2" name="Freeform 68"/>
              <p:cNvSpPr/>
              <p:nvPr/>
            </p:nvSpPr>
            <p:spPr bwMode="auto">
              <a:xfrm>
                <a:off x="3962400" y="3540125"/>
                <a:ext cx="260350" cy="257175"/>
              </a:xfrm>
              <a:custGeom>
                <a:avLst/>
                <a:gdLst>
                  <a:gd name="T0" fmla="*/ 55 w 87"/>
                  <a:gd name="T1" fmla="*/ 80 h 86"/>
                  <a:gd name="T2" fmla="*/ 80 w 87"/>
                  <a:gd name="T3" fmla="*/ 31 h 86"/>
                  <a:gd name="T4" fmla="*/ 32 w 87"/>
                  <a:gd name="T5" fmla="*/ 6 h 86"/>
                  <a:gd name="T6" fmla="*/ 7 w 87"/>
                  <a:gd name="T7" fmla="*/ 54 h 86"/>
                  <a:gd name="T8" fmla="*/ 55 w 87"/>
                  <a:gd name="T9" fmla="*/ 80 h 86"/>
                </a:gdLst>
                <a:ahLst/>
                <a:cxnLst>
                  <a:cxn ang="0">
                    <a:pos x="T0" y="T1"/>
                  </a:cxn>
                  <a:cxn ang="0">
                    <a:pos x="T2" y="T3"/>
                  </a:cxn>
                  <a:cxn ang="0">
                    <a:pos x="T4" y="T5"/>
                  </a:cxn>
                  <a:cxn ang="0">
                    <a:pos x="T6" y="T7"/>
                  </a:cxn>
                  <a:cxn ang="0">
                    <a:pos x="T8" y="T9"/>
                  </a:cxn>
                </a:cxnLst>
                <a:rect l="0" t="0" r="r" b="b"/>
                <a:pathLst>
                  <a:path w="87" h="86">
                    <a:moveTo>
                      <a:pt x="55" y="80"/>
                    </a:moveTo>
                    <a:cubicBezTo>
                      <a:pt x="76" y="73"/>
                      <a:pt x="87" y="52"/>
                      <a:pt x="80" y="31"/>
                    </a:cubicBezTo>
                    <a:cubicBezTo>
                      <a:pt x="74" y="11"/>
                      <a:pt x="52" y="0"/>
                      <a:pt x="32" y="6"/>
                    </a:cubicBezTo>
                    <a:cubicBezTo>
                      <a:pt x="12" y="13"/>
                      <a:pt x="0" y="34"/>
                      <a:pt x="7" y="54"/>
                    </a:cubicBezTo>
                    <a:cubicBezTo>
                      <a:pt x="13" y="75"/>
                      <a:pt x="35" y="86"/>
                      <a:pt x="55" y="8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3" name="Freeform 69"/>
              <p:cNvSpPr/>
              <p:nvPr/>
            </p:nvSpPr>
            <p:spPr bwMode="auto">
              <a:xfrm>
                <a:off x="3848100" y="3835400"/>
                <a:ext cx="400050" cy="403225"/>
              </a:xfrm>
              <a:custGeom>
                <a:avLst/>
                <a:gdLst>
                  <a:gd name="T0" fmla="*/ 85 w 134"/>
                  <a:gd name="T1" fmla="*/ 125 h 135"/>
                  <a:gd name="T2" fmla="*/ 124 w 134"/>
                  <a:gd name="T3" fmla="*/ 49 h 135"/>
                  <a:gd name="T4" fmla="*/ 49 w 134"/>
                  <a:gd name="T5" fmla="*/ 10 h 135"/>
                  <a:gd name="T6" fmla="*/ 10 w 134"/>
                  <a:gd name="T7" fmla="*/ 86 h 135"/>
                  <a:gd name="T8" fmla="*/ 85 w 134"/>
                  <a:gd name="T9" fmla="*/ 125 h 135"/>
                </a:gdLst>
                <a:ahLst/>
                <a:cxnLst>
                  <a:cxn ang="0">
                    <a:pos x="T0" y="T1"/>
                  </a:cxn>
                  <a:cxn ang="0">
                    <a:pos x="T2" y="T3"/>
                  </a:cxn>
                  <a:cxn ang="0">
                    <a:pos x="T4" y="T5"/>
                  </a:cxn>
                  <a:cxn ang="0">
                    <a:pos x="T6" y="T7"/>
                  </a:cxn>
                  <a:cxn ang="0">
                    <a:pos x="T8" y="T9"/>
                  </a:cxn>
                </a:cxnLst>
                <a:rect l="0" t="0" r="r" b="b"/>
                <a:pathLst>
                  <a:path w="134" h="135">
                    <a:moveTo>
                      <a:pt x="85" y="125"/>
                    </a:moveTo>
                    <a:cubicBezTo>
                      <a:pt x="117" y="115"/>
                      <a:pt x="134" y="81"/>
                      <a:pt x="124" y="49"/>
                    </a:cubicBezTo>
                    <a:cubicBezTo>
                      <a:pt x="114" y="18"/>
                      <a:pt x="81" y="0"/>
                      <a:pt x="49" y="10"/>
                    </a:cubicBezTo>
                    <a:cubicBezTo>
                      <a:pt x="18" y="20"/>
                      <a:pt x="0" y="54"/>
                      <a:pt x="10" y="86"/>
                    </a:cubicBezTo>
                    <a:cubicBezTo>
                      <a:pt x="20" y="117"/>
                      <a:pt x="54" y="135"/>
                      <a:pt x="85" y="12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4" name="Freeform 70"/>
              <p:cNvSpPr/>
              <p:nvPr/>
            </p:nvSpPr>
            <p:spPr bwMode="auto">
              <a:xfrm>
                <a:off x="4356100" y="3240088"/>
                <a:ext cx="9525" cy="58738"/>
              </a:xfrm>
              <a:custGeom>
                <a:avLst/>
                <a:gdLst>
                  <a:gd name="T0" fmla="*/ 2 w 3"/>
                  <a:gd name="T1" fmla="*/ 20 h 20"/>
                  <a:gd name="T2" fmla="*/ 3 w 3"/>
                  <a:gd name="T3" fmla="*/ 0 h 20"/>
                  <a:gd name="T4" fmla="*/ 2 w 3"/>
                  <a:gd name="T5" fmla="*/ 20 h 20"/>
                </a:gdLst>
                <a:ahLst/>
                <a:cxnLst>
                  <a:cxn ang="0">
                    <a:pos x="T0" y="T1"/>
                  </a:cxn>
                  <a:cxn ang="0">
                    <a:pos x="T2" y="T3"/>
                  </a:cxn>
                  <a:cxn ang="0">
                    <a:pos x="T4" y="T5"/>
                  </a:cxn>
                </a:cxnLst>
                <a:rect l="0" t="0" r="r" b="b"/>
                <a:pathLst>
                  <a:path w="3" h="20">
                    <a:moveTo>
                      <a:pt x="2" y="20"/>
                    </a:moveTo>
                    <a:cubicBezTo>
                      <a:pt x="2" y="13"/>
                      <a:pt x="3" y="6"/>
                      <a:pt x="3" y="0"/>
                    </a:cubicBezTo>
                    <a:cubicBezTo>
                      <a:pt x="1" y="6"/>
                      <a:pt x="0" y="13"/>
                      <a:pt x="2" y="2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5" name="Freeform 71"/>
              <p:cNvSpPr/>
              <p:nvPr/>
            </p:nvSpPr>
            <p:spPr bwMode="auto">
              <a:xfrm>
                <a:off x="4335463" y="3436938"/>
                <a:ext cx="23813" cy="98425"/>
              </a:xfrm>
              <a:custGeom>
                <a:avLst/>
                <a:gdLst>
                  <a:gd name="T0" fmla="*/ 3 w 8"/>
                  <a:gd name="T1" fmla="*/ 24 h 33"/>
                  <a:gd name="T2" fmla="*/ 8 w 8"/>
                  <a:gd name="T3" fmla="*/ 33 h 33"/>
                  <a:gd name="T4" fmla="*/ 7 w 8"/>
                  <a:gd name="T5" fmla="*/ 0 h 33"/>
                  <a:gd name="T6" fmla="*/ 3 w 8"/>
                  <a:gd name="T7" fmla="*/ 24 h 33"/>
                </a:gdLst>
                <a:ahLst/>
                <a:cxnLst>
                  <a:cxn ang="0">
                    <a:pos x="T0" y="T1"/>
                  </a:cxn>
                  <a:cxn ang="0">
                    <a:pos x="T2" y="T3"/>
                  </a:cxn>
                  <a:cxn ang="0">
                    <a:pos x="T4" y="T5"/>
                  </a:cxn>
                  <a:cxn ang="0">
                    <a:pos x="T6" y="T7"/>
                  </a:cxn>
                </a:cxnLst>
                <a:rect l="0" t="0" r="r" b="b"/>
                <a:pathLst>
                  <a:path w="8" h="33">
                    <a:moveTo>
                      <a:pt x="3" y="24"/>
                    </a:moveTo>
                    <a:cubicBezTo>
                      <a:pt x="4" y="27"/>
                      <a:pt x="6" y="30"/>
                      <a:pt x="8" y="33"/>
                    </a:cubicBezTo>
                    <a:cubicBezTo>
                      <a:pt x="7" y="22"/>
                      <a:pt x="7" y="11"/>
                      <a:pt x="7" y="0"/>
                    </a:cubicBezTo>
                    <a:cubicBezTo>
                      <a:pt x="2" y="7"/>
                      <a:pt x="0" y="15"/>
                      <a:pt x="3" y="2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6" name="Freeform 72"/>
              <p:cNvSpPr/>
              <p:nvPr/>
            </p:nvSpPr>
            <p:spPr bwMode="auto">
              <a:xfrm>
                <a:off x="3594100" y="3854450"/>
                <a:ext cx="50800" cy="119063"/>
              </a:xfrm>
              <a:custGeom>
                <a:avLst/>
                <a:gdLst>
                  <a:gd name="T0" fmla="*/ 0 w 17"/>
                  <a:gd name="T1" fmla="*/ 0 h 40"/>
                  <a:gd name="T2" fmla="*/ 7 w 17"/>
                  <a:gd name="T3" fmla="*/ 40 h 40"/>
                  <a:gd name="T4" fmla="*/ 12 w 17"/>
                  <a:gd name="T5" fmla="*/ 33 h 40"/>
                  <a:gd name="T6" fmla="*/ 0 w 17"/>
                  <a:gd name="T7" fmla="*/ 0 h 40"/>
                </a:gdLst>
                <a:ahLst/>
                <a:cxnLst>
                  <a:cxn ang="0">
                    <a:pos x="T0" y="T1"/>
                  </a:cxn>
                  <a:cxn ang="0">
                    <a:pos x="T2" y="T3"/>
                  </a:cxn>
                  <a:cxn ang="0">
                    <a:pos x="T4" y="T5"/>
                  </a:cxn>
                  <a:cxn ang="0">
                    <a:pos x="T6" y="T7"/>
                  </a:cxn>
                </a:cxnLst>
                <a:rect l="0" t="0" r="r" b="b"/>
                <a:pathLst>
                  <a:path w="17" h="40">
                    <a:moveTo>
                      <a:pt x="0" y="0"/>
                    </a:moveTo>
                    <a:cubicBezTo>
                      <a:pt x="2" y="13"/>
                      <a:pt x="5" y="27"/>
                      <a:pt x="7" y="40"/>
                    </a:cubicBezTo>
                    <a:cubicBezTo>
                      <a:pt x="9" y="38"/>
                      <a:pt x="11" y="36"/>
                      <a:pt x="12" y="33"/>
                    </a:cubicBezTo>
                    <a:cubicBezTo>
                      <a:pt x="17" y="21"/>
                      <a:pt x="12" y="6"/>
                      <a:pt x="0"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7" name="Freeform 73"/>
              <p:cNvSpPr/>
              <p:nvPr/>
            </p:nvSpPr>
            <p:spPr bwMode="auto">
              <a:xfrm>
                <a:off x="3570288" y="3675063"/>
                <a:ext cx="9525" cy="47625"/>
              </a:xfrm>
              <a:custGeom>
                <a:avLst/>
                <a:gdLst>
                  <a:gd name="T0" fmla="*/ 0 w 3"/>
                  <a:gd name="T1" fmla="*/ 0 h 16"/>
                  <a:gd name="T2" fmla="*/ 1 w 3"/>
                  <a:gd name="T3" fmla="*/ 16 h 16"/>
                  <a:gd name="T4" fmla="*/ 0 w 3"/>
                  <a:gd name="T5" fmla="*/ 0 h 16"/>
                </a:gdLst>
                <a:ahLst/>
                <a:cxnLst>
                  <a:cxn ang="0">
                    <a:pos x="T0" y="T1"/>
                  </a:cxn>
                  <a:cxn ang="0">
                    <a:pos x="T2" y="T3"/>
                  </a:cxn>
                  <a:cxn ang="0">
                    <a:pos x="T4" y="T5"/>
                  </a:cxn>
                </a:cxnLst>
                <a:rect l="0" t="0" r="r" b="b"/>
                <a:pathLst>
                  <a:path w="3" h="16">
                    <a:moveTo>
                      <a:pt x="0" y="0"/>
                    </a:moveTo>
                    <a:cubicBezTo>
                      <a:pt x="0" y="6"/>
                      <a:pt x="1" y="11"/>
                      <a:pt x="1" y="16"/>
                    </a:cubicBezTo>
                    <a:cubicBezTo>
                      <a:pt x="3" y="10"/>
                      <a:pt x="2" y="5"/>
                      <a:pt x="0"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8" name="Freeform 74"/>
              <p:cNvSpPr/>
              <p:nvPr/>
            </p:nvSpPr>
            <p:spPr bwMode="auto">
              <a:xfrm>
                <a:off x="3562350" y="3532188"/>
                <a:ext cx="57150" cy="80963"/>
              </a:xfrm>
              <a:custGeom>
                <a:avLst/>
                <a:gdLst>
                  <a:gd name="T0" fmla="*/ 16 w 19"/>
                  <a:gd name="T1" fmla="*/ 18 h 27"/>
                  <a:gd name="T2" fmla="*/ 9 w 19"/>
                  <a:gd name="T3" fmla="*/ 1 h 27"/>
                  <a:gd name="T4" fmla="*/ 0 w 19"/>
                  <a:gd name="T5" fmla="*/ 1 h 27"/>
                  <a:gd name="T6" fmla="*/ 1 w 19"/>
                  <a:gd name="T7" fmla="*/ 25 h 27"/>
                  <a:gd name="T8" fmla="*/ 16 w 19"/>
                  <a:gd name="T9" fmla="*/ 18 h 27"/>
                </a:gdLst>
                <a:ahLst/>
                <a:cxnLst>
                  <a:cxn ang="0">
                    <a:pos x="T0" y="T1"/>
                  </a:cxn>
                  <a:cxn ang="0">
                    <a:pos x="T2" y="T3"/>
                  </a:cxn>
                  <a:cxn ang="0">
                    <a:pos x="T4" y="T5"/>
                  </a:cxn>
                  <a:cxn ang="0">
                    <a:pos x="T6" y="T7"/>
                  </a:cxn>
                  <a:cxn ang="0">
                    <a:pos x="T8" y="T9"/>
                  </a:cxn>
                </a:cxnLst>
                <a:rect l="0" t="0" r="r" b="b"/>
                <a:pathLst>
                  <a:path w="19" h="27">
                    <a:moveTo>
                      <a:pt x="16" y="18"/>
                    </a:moveTo>
                    <a:cubicBezTo>
                      <a:pt x="19" y="11"/>
                      <a:pt x="16" y="4"/>
                      <a:pt x="9" y="1"/>
                    </a:cubicBezTo>
                    <a:cubicBezTo>
                      <a:pt x="6" y="0"/>
                      <a:pt x="3" y="0"/>
                      <a:pt x="0" y="1"/>
                    </a:cubicBezTo>
                    <a:cubicBezTo>
                      <a:pt x="0" y="9"/>
                      <a:pt x="0" y="17"/>
                      <a:pt x="1" y="25"/>
                    </a:cubicBezTo>
                    <a:cubicBezTo>
                      <a:pt x="7" y="27"/>
                      <a:pt x="13" y="24"/>
                      <a:pt x="16" y="1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9" name="Freeform 75"/>
              <p:cNvSpPr/>
              <p:nvPr/>
            </p:nvSpPr>
            <p:spPr bwMode="auto">
              <a:xfrm>
                <a:off x="3559175" y="3332163"/>
                <a:ext cx="85725" cy="155575"/>
              </a:xfrm>
              <a:custGeom>
                <a:avLst/>
                <a:gdLst>
                  <a:gd name="T0" fmla="*/ 24 w 29"/>
                  <a:gd name="T1" fmla="*/ 37 h 52"/>
                  <a:gd name="T2" fmla="*/ 10 w 29"/>
                  <a:gd name="T3" fmla="*/ 2 h 52"/>
                  <a:gd name="T4" fmla="*/ 0 w 29"/>
                  <a:gd name="T5" fmla="*/ 0 h 52"/>
                  <a:gd name="T6" fmla="*/ 0 w 29"/>
                  <a:gd name="T7" fmla="*/ 32 h 52"/>
                  <a:gd name="T8" fmla="*/ 0 w 29"/>
                  <a:gd name="T9" fmla="*/ 52 h 52"/>
                  <a:gd name="T10" fmla="*/ 24 w 29"/>
                  <a:gd name="T11" fmla="*/ 37 h 52"/>
                </a:gdLst>
                <a:ahLst/>
                <a:cxnLst>
                  <a:cxn ang="0">
                    <a:pos x="T0" y="T1"/>
                  </a:cxn>
                  <a:cxn ang="0">
                    <a:pos x="T2" y="T3"/>
                  </a:cxn>
                  <a:cxn ang="0">
                    <a:pos x="T4" y="T5"/>
                  </a:cxn>
                  <a:cxn ang="0">
                    <a:pos x="T6" y="T7"/>
                  </a:cxn>
                  <a:cxn ang="0">
                    <a:pos x="T8" y="T9"/>
                  </a:cxn>
                  <a:cxn ang="0">
                    <a:pos x="T10" y="T11"/>
                  </a:cxn>
                </a:cxnLst>
                <a:rect l="0" t="0" r="r" b="b"/>
                <a:pathLst>
                  <a:path w="29" h="52">
                    <a:moveTo>
                      <a:pt x="24" y="37"/>
                    </a:moveTo>
                    <a:cubicBezTo>
                      <a:pt x="29" y="23"/>
                      <a:pt x="23" y="8"/>
                      <a:pt x="10" y="2"/>
                    </a:cubicBezTo>
                    <a:cubicBezTo>
                      <a:pt x="7" y="1"/>
                      <a:pt x="4" y="0"/>
                      <a:pt x="0" y="0"/>
                    </a:cubicBezTo>
                    <a:cubicBezTo>
                      <a:pt x="0" y="11"/>
                      <a:pt x="0" y="22"/>
                      <a:pt x="0" y="32"/>
                    </a:cubicBezTo>
                    <a:cubicBezTo>
                      <a:pt x="0" y="39"/>
                      <a:pt x="0" y="46"/>
                      <a:pt x="0" y="52"/>
                    </a:cubicBezTo>
                    <a:cubicBezTo>
                      <a:pt x="10" y="52"/>
                      <a:pt x="20" y="46"/>
                      <a:pt x="24" y="3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0" name="Freeform 76"/>
              <p:cNvSpPr/>
              <p:nvPr/>
            </p:nvSpPr>
            <p:spPr bwMode="auto">
              <a:xfrm>
                <a:off x="3997325" y="3152775"/>
                <a:ext cx="379413" cy="379413"/>
              </a:xfrm>
              <a:custGeom>
                <a:avLst/>
                <a:gdLst>
                  <a:gd name="T0" fmla="*/ 9 w 127"/>
                  <a:gd name="T1" fmla="*/ 80 h 127"/>
                  <a:gd name="T2" fmla="*/ 80 w 127"/>
                  <a:gd name="T3" fmla="*/ 117 h 127"/>
                  <a:gd name="T4" fmla="*/ 117 w 127"/>
                  <a:gd name="T5" fmla="*/ 46 h 127"/>
                  <a:gd name="T6" fmla="*/ 46 w 127"/>
                  <a:gd name="T7" fmla="*/ 9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19" y="110"/>
                      <a:pt x="50" y="127"/>
                      <a:pt x="80" y="117"/>
                    </a:cubicBezTo>
                    <a:cubicBezTo>
                      <a:pt x="110" y="108"/>
                      <a:pt x="127" y="76"/>
                      <a:pt x="117" y="46"/>
                    </a:cubicBezTo>
                    <a:cubicBezTo>
                      <a:pt x="108" y="16"/>
                      <a:pt x="76" y="0"/>
                      <a:pt x="46" y="9"/>
                    </a:cubicBezTo>
                    <a:cubicBezTo>
                      <a:pt x="16" y="19"/>
                      <a:pt x="0" y="51"/>
                      <a:pt x="9" y="8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1" name="Freeform 77"/>
              <p:cNvSpPr/>
              <p:nvPr/>
            </p:nvSpPr>
            <p:spPr bwMode="auto">
              <a:xfrm>
                <a:off x="3640138" y="3165475"/>
                <a:ext cx="238125" cy="241300"/>
              </a:xfrm>
              <a:custGeom>
                <a:avLst/>
                <a:gdLst>
                  <a:gd name="T0" fmla="*/ 51 w 80"/>
                  <a:gd name="T1" fmla="*/ 75 h 81"/>
                  <a:gd name="T2" fmla="*/ 74 w 80"/>
                  <a:gd name="T3" fmla="*/ 30 h 81"/>
                  <a:gd name="T4" fmla="*/ 29 w 80"/>
                  <a:gd name="T5" fmla="*/ 6 h 81"/>
                  <a:gd name="T6" fmla="*/ 6 w 80"/>
                  <a:gd name="T7" fmla="*/ 51 h 81"/>
                  <a:gd name="T8" fmla="*/ 51 w 80"/>
                  <a:gd name="T9" fmla="*/ 75 h 81"/>
                </a:gdLst>
                <a:ahLst/>
                <a:cxnLst>
                  <a:cxn ang="0">
                    <a:pos x="T0" y="T1"/>
                  </a:cxn>
                  <a:cxn ang="0">
                    <a:pos x="T2" y="T3"/>
                  </a:cxn>
                  <a:cxn ang="0">
                    <a:pos x="T4" y="T5"/>
                  </a:cxn>
                  <a:cxn ang="0">
                    <a:pos x="T6" y="T7"/>
                  </a:cxn>
                  <a:cxn ang="0">
                    <a:pos x="T8" y="T9"/>
                  </a:cxn>
                </a:cxnLst>
                <a:rect l="0" t="0" r="r" b="b"/>
                <a:pathLst>
                  <a:path w="80" h="81">
                    <a:moveTo>
                      <a:pt x="51" y="75"/>
                    </a:moveTo>
                    <a:cubicBezTo>
                      <a:pt x="70" y="69"/>
                      <a:pt x="80" y="49"/>
                      <a:pt x="74" y="30"/>
                    </a:cubicBezTo>
                    <a:cubicBezTo>
                      <a:pt x="69" y="11"/>
                      <a:pt x="48" y="0"/>
                      <a:pt x="29" y="6"/>
                    </a:cubicBezTo>
                    <a:cubicBezTo>
                      <a:pt x="11" y="12"/>
                      <a:pt x="0" y="32"/>
                      <a:pt x="6" y="51"/>
                    </a:cubicBezTo>
                    <a:cubicBezTo>
                      <a:pt x="12" y="70"/>
                      <a:pt x="32" y="81"/>
                      <a:pt x="51" y="7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2" name="Freeform 78"/>
              <p:cNvSpPr/>
              <p:nvPr/>
            </p:nvSpPr>
            <p:spPr bwMode="auto">
              <a:xfrm>
                <a:off x="3624263" y="3403600"/>
                <a:ext cx="176213" cy="176213"/>
              </a:xfrm>
              <a:custGeom>
                <a:avLst/>
                <a:gdLst>
                  <a:gd name="T0" fmla="*/ 37 w 59"/>
                  <a:gd name="T1" fmla="*/ 54 h 59"/>
                  <a:gd name="T2" fmla="*/ 54 w 59"/>
                  <a:gd name="T3" fmla="*/ 22 h 59"/>
                  <a:gd name="T4" fmla="*/ 22 w 59"/>
                  <a:gd name="T5" fmla="*/ 4 h 59"/>
                  <a:gd name="T6" fmla="*/ 4 w 59"/>
                  <a:gd name="T7" fmla="*/ 37 h 59"/>
                  <a:gd name="T8" fmla="*/ 37 w 59"/>
                  <a:gd name="T9" fmla="*/ 54 h 59"/>
                </a:gdLst>
                <a:ahLst/>
                <a:cxnLst>
                  <a:cxn ang="0">
                    <a:pos x="T0" y="T1"/>
                  </a:cxn>
                  <a:cxn ang="0">
                    <a:pos x="T2" y="T3"/>
                  </a:cxn>
                  <a:cxn ang="0">
                    <a:pos x="T4" y="T5"/>
                  </a:cxn>
                  <a:cxn ang="0">
                    <a:pos x="T6" y="T7"/>
                  </a:cxn>
                  <a:cxn ang="0">
                    <a:pos x="T8" y="T9"/>
                  </a:cxn>
                </a:cxnLst>
                <a:rect l="0" t="0" r="r" b="b"/>
                <a:pathLst>
                  <a:path w="59" h="59">
                    <a:moveTo>
                      <a:pt x="37" y="54"/>
                    </a:moveTo>
                    <a:cubicBezTo>
                      <a:pt x="51" y="50"/>
                      <a:pt x="59" y="35"/>
                      <a:pt x="54" y="22"/>
                    </a:cubicBezTo>
                    <a:cubicBezTo>
                      <a:pt x="50" y="8"/>
                      <a:pt x="35" y="0"/>
                      <a:pt x="22" y="4"/>
                    </a:cubicBezTo>
                    <a:cubicBezTo>
                      <a:pt x="8" y="9"/>
                      <a:pt x="0" y="24"/>
                      <a:pt x="4" y="37"/>
                    </a:cubicBezTo>
                    <a:cubicBezTo>
                      <a:pt x="9" y="51"/>
                      <a:pt x="24" y="59"/>
                      <a:pt x="37" y="5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3" name="Freeform 79"/>
              <p:cNvSpPr/>
              <p:nvPr/>
            </p:nvSpPr>
            <p:spPr bwMode="auto">
              <a:xfrm>
                <a:off x="3875088" y="3162300"/>
                <a:ext cx="155575" cy="152400"/>
              </a:xfrm>
              <a:custGeom>
                <a:avLst/>
                <a:gdLst>
                  <a:gd name="T0" fmla="*/ 19 w 52"/>
                  <a:gd name="T1" fmla="*/ 4 h 51"/>
                  <a:gd name="T2" fmla="*/ 4 w 52"/>
                  <a:gd name="T3" fmla="*/ 33 h 51"/>
                  <a:gd name="T4" fmla="*/ 33 w 52"/>
                  <a:gd name="T5" fmla="*/ 48 h 51"/>
                  <a:gd name="T6" fmla="*/ 48 w 52"/>
                  <a:gd name="T7" fmla="*/ 19 h 51"/>
                  <a:gd name="T8" fmla="*/ 19 w 52"/>
                  <a:gd name="T9" fmla="*/ 4 h 51"/>
                </a:gdLst>
                <a:ahLst/>
                <a:cxnLst>
                  <a:cxn ang="0">
                    <a:pos x="T0" y="T1"/>
                  </a:cxn>
                  <a:cxn ang="0">
                    <a:pos x="T2" y="T3"/>
                  </a:cxn>
                  <a:cxn ang="0">
                    <a:pos x="T4" y="T5"/>
                  </a:cxn>
                  <a:cxn ang="0">
                    <a:pos x="T6" y="T7"/>
                  </a:cxn>
                  <a:cxn ang="0">
                    <a:pos x="T8" y="T9"/>
                  </a:cxn>
                </a:cxnLst>
                <a:rect l="0" t="0" r="r" b="b"/>
                <a:pathLst>
                  <a:path w="52" h="51">
                    <a:moveTo>
                      <a:pt x="19" y="4"/>
                    </a:moveTo>
                    <a:cubicBezTo>
                      <a:pt x="7" y="8"/>
                      <a:pt x="0" y="20"/>
                      <a:pt x="4" y="33"/>
                    </a:cubicBezTo>
                    <a:cubicBezTo>
                      <a:pt x="8" y="45"/>
                      <a:pt x="21" y="51"/>
                      <a:pt x="33" y="48"/>
                    </a:cubicBezTo>
                    <a:cubicBezTo>
                      <a:pt x="45" y="44"/>
                      <a:pt x="52" y="31"/>
                      <a:pt x="48" y="19"/>
                    </a:cubicBezTo>
                    <a:cubicBezTo>
                      <a:pt x="44" y="7"/>
                      <a:pt x="31" y="0"/>
                      <a:pt x="19"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4" name="Freeform 80"/>
              <p:cNvSpPr/>
              <p:nvPr/>
            </p:nvSpPr>
            <p:spPr bwMode="auto">
              <a:xfrm>
                <a:off x="3806825" y="3338513"/>
                <a:ext cx="239713" cy="241300"/>
              </a:xfrm>
              <a:custGeom>
                <a:avLst/>
                <a:gdLst>
                  <a:gd name="T0" fmla="*/ 6 w 80"/>
                  <a:gd name="T1" fmla="*/ 51 h 81"/>
                  <a:gd name="T2" fmla="*/ 51 w 80"/>
                  <a:gd name="T3" fmla="*/ 75 h 81"/>
                  <a:gd name="T4" fmla="*/ 74 w 80"/>
                  <a:gd name="T5" fmla="*/ 30 h 81"/>
                  <a:gd name="T6" fmla="*/ 29 w 80"/>
                  <a:gd name="T7" fmla="*/ 6 h 81"/>
                  <a:gd name="T8" fmla="*/ 6 w 80"/>
                  <a:gd name="T9" fmla="*/ 51 h 81"/>
                </a:gdLst>
                <a:ahLst/>
                <a:cxnLst>
                  <a:cxn ang="0">
                    <a:pos x="T0" y="T1"/>
                  </a:cxn>
                  <a:cxn ang="0">
                    <a:pos x="T2" y="T3"/>
                  </a:cxn>
                  <a:cxn ang="0">
                    <a:pos x="T4" y="T5"/>
                  </a:cxn>
                  <a:cxn ang="0">
                    <a:pos x="T6" y="T7"/>
                  </a:cxn>
                  <a:cxn ang="0">
                    <a:pos x="T8" y="T9"/>
                  </a:cxn>
                </a:cxnLst>
                <a:rect l="0" t="0" r="r" b="b"/>
                <a:pathLst>
                  <a:path w="80" h="81">
                    <a:moveTo>
                      <a:pt x="6" y="51"/>
                    </a:moveTo>
                    <a:cubicBezTo>
                      <a:pt x="12" y="70"/>
                      <a:pt x="32" y="81"/>
                      <a:pt x="51" y="75"/>
                    </a:cubicBezTo>
                    <a:cubicBezTo>
                      <a:pt x="70" y="69"/>
                      <a:pt x="80" y="49"/>
                      <a:pt x="74" y="30"/>
                    </a:cubicBezTo>
                    <a:cubicBezTo>
                      <a:pt x="68" y="11"/>
                      <a:pt x="48" y="0"/>
                      <a:pt x="29" y="6"/>
                    </a:cubicBezTo>
                    <a:cubicBezTo>
                      <a:pt x="11" y="12"/>
                      <a:pt x="0" y="32"/>
                      <a:pt x="6" y="5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5" name="Freeform 81"/>
              <p:cNvSpPr/>
              <p:nvPr/>
            </p:nvSpPr>
            <p:spPr bwMode="auto">
              <a:xfrm>
                <a:off x="7115175" y="1954213"/>
                <a:ext cx="242888" cy="234950"/>
              </a:xfrm>
              <a:custGeom>
                <a:avLst/>
                <a:gdLst>
                  <a:gd name="T0" fmla="*/ 75 w 81"/>
                  <a:gd name="T1" fmla="*/ 34 h 79"/>
                  <a:gd name="T2" fmla="*/ 18 w 81"/>
                  <a:gd name="T3" fmla="*/ 9 h 79"/>
                  <a:gd name="T4" fmla="*/ 0 w 81"/>
                  <a:gd name="T5" fmla="*/ 22 h 79"/>
                  <a:gd name="T6" fmla="*/ 67 w 81"/>
                  <a:gd name="T7" fmla="*/ 79 h 79"/>
                  <a:gd name="T8" fmla="*/ 75 w 81"/>
                  <a:gd name="T9" fmla="*/ 34 h 79"/>
                </a:gdLst>
                <a:ahLst/>
                <a:cxnLst>
                  <a:cxn ang="0">
                    <a:pos x="T0" y="T1"/>
                  </a:cxn>
                  <a:cxn ang="0">
                    <a:pos x="T2" y="T3"/>
                  </a:cxn>
                  <a:cxn ang="0">
                    <a:pos x="T4" y="T5"/>
                  </a:cxn>
                  <a:cxn ang="0">
                    <a:pos x="T6" y="T7"/>
                  </a:cxn>
                  <a:cxn ang="0">
                    <a:pos x="T8" y="T9"/>
                  </a:cxn>
                </a:cxnLst>
                <a:rect l="0" t="0" r="r" b="b"/>
                <a:pathLst>
                  <a:path w="81" h="79">
                    <a:moveTo>
                      <a:pt x="75" y="34"/>
                    </a:moveTo>
                    <a:cubicBezTo>
                      <a:pt x="66" y="11"/>
                      <a:pt x="40" y="0"/>
                      <a:pt x="18" y="9"/>
                    </a:cubicBezTo>
                    <a:cubicBezTo>
                      <a:pt x="11" y="12"/>
                      <a:pt x="5" y="17"/>
                      <a:pt x="0" y="22"/>
                    </a:cubicBezTo>
                    <a:cubicBezTo>
                      <a:pt x="24" y="39"/>
                      <a:pt x="46" y="58"/>
                      <a:pt x="67" y="79"/>
                    </a:cubicBezTo>
                    <a:cubicBezTo>
                      <a:pt x="78" y="67"/>
                      <a:pt x="81" y="49"/>
                      <a:pt x="75" y="3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6" name="Freeform 82"/>
              <p:cNvSpPr/>
              <p:nvPr/>
            </p:nvSpPr>
            <p:spPr bwMode="auto">
              <a:xfrm>
                <a:off x="7643813" y="2249488"/>
                <a:ext cx="358775" cy="363538"/>
              </a:xfrm>
              <a:custGeom>
                <a:avLst/>
                <a:gdLst>
                  <a:gd name="T0" fmla="*/ 66 w 120"/>
                  <a:gd name="T1" fmla="*/ 3 h 122"/>
                  <a:gd name="T2" fmla="*/ 66 w 120"/>
                  <a:gd name="T3" fmla="*/ 2 h 122"/>
                  <a:gd name="T4" fmla="*/ 10 w 120"/>
                  <a:gd name="T5" fmla="*/ 40 h 122"/>
                  <a:gd name="T6" fmla="*/ 45 w 120"/>
                  <a:gd name="T7" fmla="*/ 112 h 122"/>
                  <a:gd name="T8" fmla="*/ 117 w 120"/>
                  <a:gd name="T9" fmla="*/ 76 h 122"/>
                  <a:gd name="T10" fmla="*/ 120 w 120"/>
                  <a:gd name="T11" fmla="*/ 57 h 122"/>
                  <a:gd name="T12" fmla="*/ 66 w 120"/>
                  <a:gd name="T13" fmla="*/ 3 h 122"/>
                </a:gdLst>
                <a:ahLst/>
                <a:cxnLst>
                  <a:cxn ang="0">
                    <a:pos x="T0" y="T1"/>
                  </a:cxn>
                  <a:cxn ang="0">
                    <a:pos x="T2" y="T3"/>
                  </a:cxn>
                  <a:cxn ang="0">
                    <a:pos x="T4" y="T5"/>
                  </a:cxn>
                  <a:cxn ang="0">
                    <a:pos x="T6" y="T7"/>
                  </a:cxn>
                  <a:cxn ang="0">
                    <a:pos x="T8" y="T9"/>
                  </a:cxn>
                  <a:cxn ang="0">
                    <a:pos x="T10" y="T11"/>
                  </a:cxn>
                  <a:cxn ang="0">
                    <a:pos x="T12" y="T13"/>
                  </a:cxn>
                </a:cxnLst>
                <a:rect l="0" t="0" r="r" b="b"/>
                <a:pathLst>
                  <a:path w="120" h="122">
                    <a:moveTo>
                      <a:pt x="66" y="3"/>
                    </a:moveTo>
                    <a:cubicBezTo>
                      <a:pt x="66" y="3"/>
                      <a:pt x="66" y="2"/>
                      <a:pt x="66" y="2"/>
                    </a:cubicBezTo>
                    <a:cubicBezTo>
                      <a:pt x="42" y="0"/>
                      <a:pt x="18" y="15"/>
                      <a:pt x="10" y="40"/>
                    </a:cubicBezTo>
                    <a:cubicBezTo>
                      <a:pt x="0" y="69"/>
                      <a:pt x="16" y="102"/>
                      <a:pt x="45" y="112"/>
                    </a:cubicBezTo>
                    <a:cubicBezTo>
                      <a:pt x="75" y="122"/>
                      <a:pt x="107" y="106"/>
                      <a:pt x="117" y="76"/>
                    </a:cubicBezTo>
                    <a:cubicBezTo>
                      <a:pt x="119" y="70"/>
                      <a:pt x="120" y="64"/>
                      <a:pt x="120" y="57"/>
                    </a:cubicBezTo>
                    <a:cubicBezTo>
                      <a:pt x="91" y="56"/>
                      <a:pt x="67" y="33"/>
                      <a:pt x="66"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7" name="Freeform 83"/>
              <p:cNvSpPr/>
              <p:nvPr/>
            </p:nvSpPr>
            <p:spPr bwMode="auto">
              <a:xfrm>
                <a:off x="7402513" y="2005013"/>
                <a:ext cx="241300" cy="241300"/>
              </a:xfrm>
              <a:custGeom>
                <a:avLst/>
                <a:gdLst>
                  <a:gd name="T0" fmla="*/ 29 w 81"/>
                  <a:gd name="T1" fmla="*/ 74 h 81"/>
                  <a:gd name="T2" fmla="*/ 75 w 81"/>
                  <a:gd name="T3" fmla="*/ 52 h 81"/>
                  <a:gd name="T4" fmla="*/ 52 w 81"/>
                  <a:gd name="T5" fmla="*/ 6 h 81"/>
                  <a:gd name="T6" fmla="*/ 7 w 81"/>
                  <a:gd name="T7" fmla="*/ 29 h 81"/>
                  <a:gd name="T8" fmla="*/ 29 w 81"/>
                  <a:gd name="T9" fmla="*/ 74 h 81"/>
                </a:gdLst>
                <a:ahLst/>
                <a:cxnLst>
                  <a:cxn ang="0">
                    <a:pos x="T0" y="T1"/>
                  </a:cxn>
                  <a:cxn ang="0">
                    <a:pos x="T2" y="T3"/>
                  </a:cxn>
                  <a:cxn ang="0">
                    <a:pos x="T4" y="T5"/>
                  </a:cxn>
                  <a:cxn ang="0">
                    <a:pos x="T6" y="T7"/>
                  </a:cxn>
                  <a:cxn ang="0">
                    <a:pos x="T8" y="T9"/>
                  </a:cxn>
                </a:cxnLst>
                <a:rect l="0" t="0" r="r" b="b"/>
                <a:pathLst>
                  <a:path w="81" h="81">
                    <a:moveTo>
                      <a:pt x="29" y="74"/>
                    </a:moveTo>
                    <a:cubicBezTo>
                      <a:pt x="48" y="81"/>
                      <a:pt x="68" y="71"/>
                      <a:pt x="75" y="52"/>
                    </a:cubicBezTo>
                    <a:cubicBezTo>
                      <a:pt x="81" y="33"/>
                      <a:pt x="71" y="13"/>
                      <a:pt x="52" y="6"/>
                    </a:cubicBezTo>
                    <a:cubicBezTo>
                      <a:pt x="34" y="0"/>
                      <a:pt x="13" y="10"/>
                      <a:pt x="7" y="29"/>
                    </a:cubicBezTo>
                    <a:cubicBezTo>
                      <a:pt x="0" y="47"/>
                      <a:pt x="10" y="68"/>
                      <a:pt x="29" y="7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8" name="Freeform 84"/>
              <p:cNvSpPr/>
              <p:nvPr/>
            </p:nvSpPr>
            <p:spPr bwMode="auto">
              <a:xfrm>
                <a:off x="7321550" y="2181225"/>
                <a:ext cx="131763" cy="127000"/>
              </a:xfrm>
              <a:custGeom>
                <a:avLst/>
                <a:gdLst>
                  <a:gd name="T0" fmla="*/ 35 w 44"/>
                  <a:gd name="T1" fmla="*/ 43 h 43"/>
                  <a:gd name="T2" fmla="*/ 39 w 44"/>
                  <a:gd name="T3" fmla="*/ 36 h 43"/>
                  <a:gd name="T4" fmla="*/ 23 w 44"/>
                  <a:gd name="T5" fmla="*/ 2 h 43"/>
                  <a:gd name="T6" fmla="*/ 0 w 44"/>
                  <a:gd name="T7" fmla="*/ 5 h 43"/>
                  <a:gd name="T8" fmla="*/ 35 w 44"/>
                  <a:gd name="T9" fmla="*/ 43 h 43"/>
                </a:gdLst>
                <a:ahLst/>
                <a:cxnLst>
                  <a:cxn ang="0">
                    <a:pos x="T0" y="T1"/>
                  </a:cxn>
                  <a:cxn ang="0">
                    <a:pos x="T2" y="T3"/>
                  </a:cxn>
                  <a:cxn ang="0">
                    <a:pos x="T4" y="T5"/>
                  </a:cxn>
                  <a:cxn ang="0">
                    <a:pos x="T6" y="T7"/>
                  </a:cxn>
                  <a:cxn ang="0">
                    <a:pos x="T8" y="T9"/>
                  </a:cxn>
                </a:cxnLst>
                <a:rect l="0" t="0" r="r" b="b"/>
                <a:pathLst>
                  <a:path w="44" h="43">
                    <a:moveTo>
                      <a:pt x="35" y="43"/>
                    </a:moveTo>
                    <a:cubicBezTo>
                      <a:pt x="37" y="41"/>
                      <a:pt x="38" y="38"/>
                      <a:pt x="39" y="36"/>
                    </a:cubicBezTo>
                    <a:cubicBezTo>
                      <a:pt x="44" y="22"/>
                      <a:pt x="36" y="7"/>
                      <a:pt x="23" y="2"/>
                    </a:cubicBezTo>
                    <a:cubicBezTo>
                      <a:pt x="15" y="0"/>
                      <a:pt x="7" y="1"/>
                      <a:pt x="0" y="5"/>
                    </a:cubicBezTo>
                    <a:cubicBezTo>
                      <a:pt x="12" y="17"/>
                      <a:pt x="24" y="30"/>
                      <a:pt x="35" y="4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9" name="Freeform 85"/>
              <p:cNvSpPr/>
              <p:nvPr/>
            </p:nvSpPr>
            <p:spPr bwMode="auto">
              <a:xfrm>
                <a:off x="7629525" y="2124075"/>
                <a:ext cx="155575" cy="155575"/>
              </a:xfrm>
              <a:custGeom>
                <a:avLst/>
                <a:gdLst>
                  <a:gd name="T0" fmla="*/ 48 w 52"/>
                  <a:gd name="T1" fmla="*/ 33 h 52"/>
                  <a:gd name="T2" fmla="*/ 34 w 52"/>
                  <a:gd name="T3" fmla="*/ 4 h 52"/>
                  <a:gd name="T4" fmla="*/ 4 w 52"/>
                  <a:gd name="T5" fmla="*/ 18 h 52"/>
                  <a:gd name="T6" fmla="*/ 19 w 52"/>
                  <a:gd name="T7" fmla="*/ 47 h 52"/>
                  <a:gd name="T8" fmla="*/ 48 w 52"/>
                  <a:gd name="T9" fmla="*/ 33 h 52"/>
                </a:gdLst>
                <a:ahLst/>
                <a:cxnLst>
                  <a:cxn ang="0">
                    <a:pos x="T0" y="T1"/>
                  </a:cxn>
                  <a:cxn ang="0">
                    <a:pos x="T2" y="T3"/>
                  </a:cxn>
                  <a:cxn ang="0">
                    <a:pos x="T4" y="T5"/>
                  </a:cxn>
                  <a:cxn ang="0">
                    <a:pos x="T6" y="T7"/>
                  </a:cxn>
                  <a:cxn ang="0">
                    <a:pos x="T8" y="T9"/>
                  </a:cxn>
                </a:cxnLst>
                <a:rect l="0" t="0" r="r" b="b"/>
                <a:pathLst>
                  <a:path w="52" h="52">
                    <a:moveTo>
                      <a:pt x="48" y="33"/>
                    </a:moveTo>
                    <a:cubicBezTo>
                      <a:pt x="52" y="21"/>
                      <a:pt x="46" y="8"/>
                      <a:pt x="34" y="4"/>
                    </a:cubicBezTo>
                    <a:cubicBezTo>
                      <a:pt x="21" y="0"/>
                      <a:pt x="8" y="6"/>
                      <a:pt x="4" y="18"/>
                    </a:cubicBezTo>
                    <a:cubicBezTo>
                      <a:pt x="0" y="30"/>
                      <a:pt x="7" y="43"/>
                      <a:pt x="19" y="47"/>
                    </a:cubicBezTo>
                    <a:cubicBezTo>
                      <a:pt x="31" y="52"/>
                      <a:pt x="44" y="45"/>
                      <a:pt x="48" y="3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0" name="Freeform 86"/>
              <p:cNvSpPr/>
              <p:nvPr/>
            </p:nvSpPr>
            <p:spPr bwMode="auto">
              <a:xfrm>
                <a:off x="7450138" y="2243138"/>
                <a:ext cx="227013" cy="230188"/>
              </a:xfrm>
              <a:custGeom>
                <a:avLst/>
                <a:gdLst>
                  <a:gd name="T0" fmla="*/ 69 w 76"/>
                  <a:gd name="T1" fmla="*/ 52 h 77"/>
                  <a:gd name="T2" fmla="*/ 47 w 76"/>
                  <a:gd name="T3" fmla="*/ 6 h 77"/>
                  <a:gd name="T4" fmla="*/ 1 w 76"/>
                  <a:gd name="T5" fmla="*/ 28 h 77"/>
                  <a:gd name="T6" fmla="*/ 0 w 76"/>
                  <a:gd name="T7" fmla="*/ 32 h 77"/>
                  <a:gd name="T8" fmla="*/ 33 w 76"/>
                  <a:gd name="T9" fmla="*/ 76 h 77"/>
                  <a:gd name="T10" fmla="*/ 69 w 76"/>
                  <a:gd name="T11" fmla="*/ 52 h 77"/>
                </a:gdLst>
                <a:ahLst/>
                <a:cxnLst>
                  <a:cxn ang="0">
                    <a:pos x="T0" y="T1"/>
                  </a:cxn>
                  <a:cxn ang="0">
                    <a:pos x="T2" y="T3"/>
                  </a:cxn>
                  <a:cxn ang="0">
                    <a:pos x="T4" y="T5"/>
                  </a:cxn>
                  <a:cxn ang="0">
                    <a:pos x="T6" y="T7"/>
                  </a:cxn>
                  <a:cxn ang="0">
                    <a:pos x="T8" y="T9"/>
                  </a:cxn>
                  <a:cxn ang="0">
                    <a:pos x="T10" y="T11"/>
                  </a:cxn>
                </a:cxnLst>
                <a:rect l="0" t="0" r="r" b="b"/>
                <a:pathLst>
                  <a:path w="76" h="77">
                    <a:moveTo>
                      <a:pt x="69" y="52"/>
                    </a:moveTo>
                    <a:cubicBezTo>
                      <a:pt x="76" y="33"/>
                      <a:pt x="66" y="12"/>
                      <a:pt x="47" y="6"/>
                    </a:cubicBezTo>
                    <a:cubicBezTo>
                      <a:pt x="28" y="0"/>
                      <a:pt x="8" y="10"/>
                      <a:pt x="1" y="28"/>
                    </a:cubicBezTo>
                    <a:cubicBezTo>
                      <a:pt x="1" y="29"/>
                      <a:pt x="1" y="31"/>
                      <a:pt x="0" y="32"/>
                    </a:cubicBezTo>
                    <a:cubicBezTo>
                      <a:pt x="12" y="46"/>
                      <a:pt x="23" y="61"/>
                      <a:pt x="33" y="76"/>
                    </a:cubicBezTo>
                    <a:cubicBezTo>
                      <a:pt x="48" y="77"/>
                      <a:pt x="64" y="67"/>
                      <a:pt x="69" y="5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1" name="Freeform 87"/>
              <p:cNvSpPr/>
              <p:nvPr/>
            </p:nvSpPr>
            <p:spPr bwMode="auto">
              <a:xfrm>
                <a:off x="7767638" y="2651125"/>
                <a:ext cx="366713" cy="382588"/>
              </a:xfrm>
              <a:custGeom>
                <a:avLst/>
                <a:gdLst>
                  <a:gd name="T0" fmla="*/ 82 w 123"/>
                  <a:gd name="T1" fmla="*/ 11 h 128"/>
                  <a:gd name="T2" fmla="*/ 10 w 123"/>
                  <a:gd name="T3" fmla="*/ 46 h 128"/>
                  <a:gd name="T4" fmla="*/ 45 w 123"/>
                  <a:gd name="T5" fmla="*/ 118 h 128"/>
                  <a:gd name="T6" fmla="*/ 116 w 123"/>
                  <a:gd name="T7" fmla="*/ 85 h 128"/>
                  <a:gd name="T8" fmla="*/ 120 w 123"/>
                  <a:gd name="T9" fmla="*/ 72 h 128"/>
                  <a:gd name="T10" fmla="*/ 82 w 123"/>
                  <a:gd name="T11" fmla="*/ 11 h 128"/>
                </a:gdLst>
                <a:ahLst/>
                <a:cxnLst>
                  <a:cxn ang="0">
                    <a:pos x="T0" y="T1"/>
                  </a:cxn>
                  <a:cxn ang="0">
                    <a:pos x="T2" y="T3"/>
                  </a:cxn>
                  <a:cxn ang="0">
                    <a:pos x="T4" y="T5"/>
                  </a:cxn>
                  <a:cxn ang="0">
                    <a:pos x="T6" y="T7"/>
                  </a:cxn>
                  <a:cxn ang="0">
                    <a:pos x="T8" y="T9"/>
                  </a:cxn>
                  <a:cxn ang="0">
                    <a:pos x="T10" y="T11"/>
                  </a:cxn>
                </a:cxnLst>
                <a:rect l="0" t="0" r="r" b="b"/>
                <a:pathLst>
                  <a:path w="123" h="128">
                    <a:moveTo>
                      <a:pt x="82" y="11"/>
                    </a:moveTo>
                    <a:cubicBezTo>
                      <a:pt x="52" y="0"/>
                      <a:pt x="20" y="16"/>
                      <a:pt x="10" y="46"/>
                    </a:cubicBezTo>
                    <a:cubicBezTo>
                      <a:pt x="0" y="75"/>
                      <a:pt x="15" y="108"/>
                      <a:pt x="45" y="118"/>
                    </a:cubicBezTo>
                    <a:cubicBezTo>
                      <a:pt x="74" y="128"/>
                      <a:pt x="105" y="113"/>
                      <a:pt x="116" y="85"/>
                    </a:cubicBezTo>
                    <a:cubicBezTo>
                      <a:pt x="117" y="80"/>
                      <a:pt x="118" y="76"/>
                      <a:pt x="120" y="72"/>
                    </a:cubicBezTo>
                    <a:cubicBezTo>
                      <a:pt x="123" y="45"/>
                      <a:pt x="108" y="19"/>
                      <a:pt x="82"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2" name="Freeform 88"/>
              <p:cNvSpPr/>
              <p:nvPr/>
            </p:nvSpPr>
            <p:spPr bwMode="auto">
              <a:xfrm>
                <a:off x="7588250" y="2532063"/>
                <a:ext cx="95250" cy="141288"/>
              </a:xfrm>
              <a:custGeom>
                <a:avLst/>
                <a:gdLst>
                  <a:gd name="T0" fmla="*/ 26 w 32"/>
                  <a:gd name="T1" fmla="*/ 46 h 47"/>
                  <a:gd name="T2" fmla="*/ 3 w 32"/>
                  <a:gd name="T3" fmla="*/ 1 h 47"/>
                  <a:gd name="T4" fmla="*/ 0 w 32"/>
                  <a:gd name="T5" fmla="*/ 0 h 47"/>
                  <a:gd name="T6" fmla="*/ 25 w 32"/>
                  <a:gd name="T7" fmla="*/ 47 h 47"/>
                  <a:gd name="T8" fmla="*/ 26 w 32"/>
                  <a:gd name="T9" fmla="*/ 46 h 47"/>
                </a:gdLst>
                <a:ahLst/>
                <a:cxnLst>
                  <a:cxn ang="0">
                    <a:pos x="T0" y="T1"/>
                  </a:cxn>
                  <a:cxn ang="0">
                    <a:pos x="T2" y="T3"/>
                  </a:cxn>
                  <a:cxn ang="0">
                    <a:pos x="T4" y="T5"/>
                  </a:cxn>
                  <a:cxn ang="0">
                    <a:pos x="T6" y="T7"/>
                  </a:cxn>
                  <a:cxn ang="0">
                    <a:pos x="T8" y="T9"/>
                  </a:cxn>
                </a:cxnLst>
                <a:rect l="0" t="0" r="r" b="b"/>
                <a:pathLst>
                  <a:path w="32" h="47">
                    <a:moveTo>
                      <a:pt x="26" y="46"/>
                    </a:moveTo>
                    <a:cubicBezTo>
                      <a:pt x="32" y="27"/>
                      <a:pt x="22" y="7"/>
                      <a:pt x="3" y="1"/>
                    </a:cubicBezTo>
                    <a:cubicBezTo>
                      <a:pt x="2" y="0"/>
                      <a:pt x="1" y="0"/>
                      <a:pt x="0" y="0"/>
                    </a:cubicBezTo>
                    <a:cubicBezTo>
                      <a:pt x="9" y="15"/>
                      <a:pt x="18" y="31"/>
                      <a:pt x="25" y="47"/>
                    </a:cubicBezTo>
                    <a:cubicBezTo>
                      <a:pt x="26" y="47"/>
                      <a:pt x="26" y="46"/>
                      <a:pt x="26" y="4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3" name="Freeform 89"/>
              <p:cNvSpPr/>
              <p:nvPr/>
            </p:nvSpPr>
            <p:spPr bwMode="auto">
              <a:xfrm>
                <a:off x="7677150" y="2633663"/>
                <a:ext cx="146050" cy="155575"/>
              </a:xfrm>
              <a:custGeom>
                <a:avLst/>
                <a:gdLst>
                  <a:gd name="T0" fmla="*/ 16 w 49"/>
                  <a:gd name="T1" fmla="*/ 48 h 52"/>
                  <a:gd name="T2" fmla="*/ 45 w 49"/>
                  <a:gd name="T3" fmla="*/ 33 h 52"/>
                  <a:gd name="T4" fmla="*/ 31 w 49"/>
                  <a:gd name="T5" fmla="*/ 4 h 52"/>
                  <a:gd name="T6" fmla="*/ 1 w 49"/>
                  <a:gd name="T7" fmla="*/ 19 h 52"/>
                  <a:gd name="T8" fmla="*/ 0 w 49"/>
                  <a:gd name="T9" fmla="*/ 23 h 52"/>
                  <a:gd name="T10" fmla="*/ 10 w 49"/>
                  <a:gd name="T11" fmla="*/ 45 h 52"/>
                  <a:gd name="T12" fmla="*/ 16 w 49"/>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49" h="52">
                    <a:moveTo>
                      <a:pt x="16" y="48"/>
                    </a:moveTo>
                    <a:cubicBezTo>
                      <a:pt x="28" y="52"/>
                      <a:pt x="41" y="45"/>
                      <a:pt x="45" y="33"/>
                    </a:cubicBezTo>
                    <a:cubicBezTo>
                      <a:pt x="49" y="21"/>
                      <a:pt x="43" y="8"/>
                      <a:pt x="31" y="4"/>
                    </a:cubicBezTo>
                    <a:cubicBezTo>
                      <a:pt x="19" y="0"/>
                      <a:pt x="5" y="7"/>
                      <a:pt x="1" y="19"/>
                    </a:cubicBezTo>
                    <a:cubicBezTo>
                      <a:pt x="1" y="20"/>
                      <a:pt x="1" y="21"/>
                      <a:pt x="0" y="23"/>
                    </a:cubicBezTo>
                    <a:cubicBezTo>
                      <a:pt x="4" y="30"/>
                      <a:pt x="7" y="37"/>
                      <a:pt x="10" y="45"/>
                    </a:cubicBezTo>
                    <a:cubicBezTo>
                      <a:pt x="12" y="46"/>
                      <a:pt x="14" y="47"/>
                      <a:pt x="16" y="4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4" name="Freeform 90"/>
              <p:cNvSpPr/>
              <p:nvPr/>
            </p:nvSpPr>
            <p:spPr bwMode="auto">
              <a:xfrm>
                <a:off x="7972425" y="2586038"/>
                <a:ext cx="96838" cy="95250"/>
              </a:xfrm>
              <a:custGeom>
                <a:avLst/>
                <a:gdLst>
                  <a:gd name="T0" fmla="*/ 2 w 32"/>
                  <a:gd name="T1" fmla="*/ 11 h 32"/>
                  <a:gd name="T2" fmla="*/ 11 w 32"/>
                  <a:gd name="T3" fmla="*/ 29 h 32"/>
                  <a:gd name="T4" fmla="*/ 29 w 32"/>
                  <a:gd name="T5" fmla="*/ 20 h 32"/>
                  <a:gd name="T6" fmla="*/ 21 w 32"/>
                  <a:gd name="T7" fmla="*/ 2 h 32"/>
                  <a:gd name="T8" fmla="*/ 2 w 32"/>
                  <a:gd name="T9" fmla="*/ 11 h 32"/>
                </a:gdLst>
                <a:ahLst/>
                <a:cxnLst>
                  <a:cxn ang="0">
                    <a:pos x="T0" y="T1"/>
                  </a:cxn>
                  <a:cxn ang="0">
                    <a:pos x="T2" y="T3"/>
                  </a:cxn>
                  <a:cxn ang="0">
                    <a:pos x="T4" y="T5"/>
                  </a:cxn>
                  <a:cxn ang="0">
                    <a:pos x="T6" y="T7"/>
                  </a:cxn>
                  <a:cxn ang="0">
                    <a:pos x="T8" y="T9"/>
                  </a:cxn>
                </a:cxnLst>
                <a:rect l="0" t="0" r="r" b="b"/>
                <a:pathLst>
                  <a:path w="32" h="32">
                    <a:moveTo>
                      <a:pt x="2" y="11"/>
                    </a:moveTo>
                    <a:cubicBezTo>
                      <a:pt x="0" y="18"/>
                      <a:pt x="4" y="27"/>
                      <a:pt x="11" y="29"/>
                    </a:cubicBezTo>
                    <a:cubicBezTo>
                      <a:pt x="19" y="32"/>
                      <a:pt x="27" y="28"/>
                      <a:pt x="29" y="20"/>
                    </a:cubicBezTo>
                    <a:cubicBezTo>
                      <a:pt x="32" y="13"/>
                      <a:pt x="28" y="5"/>
                      <a:pt x="21" y="2"/>
                    </a:cubicBezTo>
                    <a:cubicBezTo>
                      <a:pt x="13" y="0"/>
                      <a:pt x="5" y="4"/>
                      <a:pt x="2"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5" name="Freeform 91"/>
              <p:cNvSpPr/>
              <p:nvPr/>
            </p:nvSpPr>
            <p:spPr bwMode="auto">
              <a:xfrm>
                <a:off x="7991475" y="2460625"/>
                <a:ext cx="136525" cy="134938"/>
              </a:xfrm>
              <a:custGeom>
                <a:avLst/>
                <a:gdLst>
                  <a:gd name="T0" fmla="*/ 29 w 46"/>
                  <a:gd name="T1" fmla="*/ 3 h 45"/>
                  <a:gd name="T2" fmla="*/ 4 w 46"/>
                  <a:gd name="T3" fmla="*/ 16 h 45"/>
                  <a:gd name="T4" fmla="*/ 16 w 46"/>
                  <a:gd name="T5" fmla="*/ 42 h 45"/>
                  <a:gd name="T6" fmla="*/ 42 w 46"/>
                  <a:gd name="T7" fmla="*/ 29 h 45"/>
                  <a:gd name="T8" fmla="*/ 29 w 46"/>
                  <a:gd name="T9" fmla="*/ 3 h 45"/>
                </a:gdLst>
                <a:ahLst/>
                <a:cxnLst>
                  <a:cxn ang="0">
                    <a:pos x="T0" y="T1"/>
                  </a:cxn>
                  <a:cxn ang="0">
                    <a:pos x="T2" y="T3"/>
                  </a:cxn>
                  <a:cxn ang="0">
                    <a:pos x="T4" y="T5"/>
                  </a:cxn>
                  <a:cxn ang="0">
                    <a:pos x="T6" y="T7"/>
                  </a:cxn>
                  <a:cxn ang="0">
                    <a:pos x="T8" y="T9"/>
                  </a:cxn>
                </a:cxnLst>
                <a:rect l="0" t="0" r="r" b="b"/>
                <a:pathLst>
                  <a:path w="46" h="45">
                    <a:moveTo>
                      <a:pt x="29" y="3"/>
                    </a:moveTo>
                    <a:cubicBezTo>
                      <a:pt x="19" y="0"/>
                      <a:pt x="7" y="5"/>
                      <a:pt x="4" y="16"/>
                    </a:cubicBezTo>
                    <a:cubicBezTo>
                      <a:pt x="0" y="27"/>
                      <a:pt x="6" y="38"/>
                      <a:pt x="16" y="42"/>
                    </a:cubicBezTo>
                    <a:cubicBezTo>
                      <a:pt x="27" y="45"/>
                      <a:pt x="38" y="40"/>
                      <a:pt x="42" y="29"/>
                    </a:cubicBezTo>
                    <a:cubicBezTo>
                      <a:pt x="46" y="19"/>
                      <a:pt x="40" y="7"/>
                      <a:pt x="29"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6" name="Freeform 92"/>
              <p:cNvSpPr/>
              <p:nvPr/>
            </p:nvSpPr>
            <p:spPr bwMode="auto">
              <a:xfrm>
                <a:off x="8316913" y="2603500"/>
                <a:ext cx="136525" cy="134938"/>
              </a:xfrm>
              <a:custGeom>
                <a:avLst/>
                <a:gdLst>
                  <a:gd name="T0" fmla="*/ 4 w 46"/>
                  <a:gd name="T1" fmla="*/ 16 h 45"/>
                  <a:gd name="T2" fmla="*/ 16 w 46"/>
                  <a:gd name="T3" fmla="*/ 41 h 45"/>
                  <a:gd name="T4" fmla="*/ 42 w 46"/>
                  <a:gd name="T5" fmla="*/ 29 h 45"/>
                  <a:gd name="T6" fmla="*/ 30 w 46"/>
                  <a:gd name="T7" fmla="*/ 3 h 45"/>
                  <a:gd name="T8" fmla="*/ 4 w 46"/>
                  <a:gd name="T9" fmla="*/ 16 h 45"/>
                </a:gdLst>
                <a:ahLst/>
                <a:cxnLst>
                  <a:cxn ang="0">
                    <a:pos x="T0" y="T1"/>
                  </a:cxn>
                  <a:cxn ang="0">
                    <a:pos x="T2" y="T3"/>
                  </a:cxn>
                  <a:cxn ang="0">
                    <a:pos x="T4" y="T5"/>
                  </a:cxn>
                  <a:cxn ang="0">
                    <a:pos x="T6" y="T7"/>
                  </a:cxn>
                  <a:cxn ang="0">
                    <a:pos x="T8" y="T9"/>
                  </a:cxn>
                </a:cxnLst>
                <a:rect l="0" t="0" r="r" b="b"/>
                <a:pathLst>
                  <a:path w="46" h="45">
                    <a:moveTo>
                      <a:pt x="4" y="16"/>
                    </a:moveTo>
                    <a:cubicBezTo>
                      <a:pt x="0" y="26"/>
                      <a:pt x="6" y="38"/>
                      <a:pt x="16" y="41"/>
                    </a:cubicBezTo>
                    <a:cubicBezTo>
                      <a:pt x="27" y="45"/>
                      <a:pt x="38" y="39"/>
                      <a:pt x="42" y="29"/>
                    </a:cubicBezTo>
                    <a:cubicBezTo>
                      <a:pt x="46" y="18"/>
                      <a:pt x="40" y="7"/>
                      <a:pt x="30" y="3"/>
                    </a:cubicBezTo>
                    <a:cubicBezTo>
                      <a:pt x="19" y="0"/>
                      <a:pt x="8" y="5"/>
                      <a:pt x="4"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7" name="Freeform 93"/>
              <p:cNvSpPr/>
              <p:nvPr/>
            </p:nvSpPr>
            <p:spPr bwMode="auto">
              <a:xfrm>
                <a:off x="8321675" y="2514600"/>
                <a:ext cx="80963" cy="80963"/>
              </a:xfrm>
              <a:custGeom>
                <a:avLst/>
                <a:gdLst>
                  <a:gd name="T0" fmla="*/ 2 w 27"/>
                  <a:gd name="T1" fmla="*/ 9 h 27"/>
                  <a:gd name="T2" fmla="*/ 10 w 27"/>
                  <a:gd name="T3" fmla="*/ 24 h 27"/>
                  <a:gd name="T4" fmla="*/ 25 w 27"/>
                  <a:gd name="T5" fmla="*/ 17 h 27"/>
                  <a:gd name="T6" fmla="*/ 18 w 27"/>
                  <a:gd name="T7" fmla="*/ 2 h 27"/>
                  <a:gd name="T8" fmla="*/ 2 w 27"/>
                  <a:gd name="T9" fmla="*/ 9 h 27"/>
                </a:gdLst>
                <a:ahLst/>
                <a:cxnLst>
                  <a:cxn ang="0">
                    <a:pos x="T0" y="T1"/>
                  </a:cxn>
                  <a:cxn ang="0">
                    <a:pos x="T2" y="T3"/>
                  </a:cxn>
                  <a:cxn ang="0">
                    <a:pos x="T4" y="T5"/>
                  </a:cxn>
                  <a:cxn ang="0">
                    <a:pos x="T6" y="T7"/>
                  </a:cxn>
                  <a:cxn ang="0">
                    <a:pos x="T8" y="T9"/>
                  </a:cxn>
                </a:cxnLst>
                <a:rect l="0" t="0" r="r" b="b"/>
                <a:pathLst>
                  <a:path w="27" h="27">
                    <a:moveTo>
                      <a:pt x="2" y="9"/>
                    </a:moveTo>
                    <a:cubicBezTo>
                      <a:pt x="0" y="15"/>
                      <a:pt x="4" y="22"/>
                      <a:pt x="10" y="24"/>
                    </a:cubicBezTo>
                    <a:cubicBezTo>
                      <a:pt x="16" y="27"/>
                      <a:pt x="23" y="23"/>
                      <a:pt x="25" y="17"/>
                    </a:cubicBezTo>
                    <a:cubicBezTo>
                      <a:pt x="27" y="11"/>
                      <a:pt x="24" y="4"/>
                      <a:pt x="18" y="2"/>
                    </a:cubicBezTo>
                    <a:cubicBezTo>
                      <a:pt x="11" y="0"/>
                      <a:pt x="5" y="3"/>
                      <a:pt x="2"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8" name="Freeform 94"/>
              <p:cNvSpPr/>
              <p:nvPr/>
            </p:nvSpPr>
            <p:spPr bwMode="auto">
              <a:xfrm>
                <a:off x="8242300" y="2487613"/>
                <a:ext cx="79375" cy="80963"/>
              </a:xfrm>
              <a:custGeom>
                <a:avLst/>
                <a:gdLst>
                  <a:gd name="T0" fmla="*/ 25 w 27"/>
                  <a:gd name="T1" fmla="*/ 18 h 27"/>
                  <a:gd name="T2" fmla="*/ 18 w 27"/>
                  <a:gd name="T3" fmla="*/ 2 h 27"/>
                  <a:gd name="T4" fmla="*/ 2 w 27"/>
                  <a:gd name="T5" fmla="*/ 10 h 27"/>
                  <a:gd name="T6" fmla="*/ 10 w 27"/>
                  <a:gd name="T7" fmla="*/ 25 h 27"/>
                  <a:gd name="T8" fmla="*/ 25 w 27"/>
                  <a:gd name="T9" fmla="*/ 18 h 27"/>
                </a:gdLst>
                <a:ahLst/>
                <a:cxnLst>
                  <a:cxn ang="0">
                    <a:pos x="T0" y="T1"/>
                  </a:cxn>
                  <a:cxn ang="0">
                    <a:pos x="T2" y="T3"/>
                  </a:cxn>
                  <a:cxn ang="0">
                    <a:pos x="T4" y="T5"/>
                  </a:cxn>
                  <a:cxn ang="0">
                    <a:pos x="T6" y="T7"/>
                  </a:cxn>
                  <a:cxn ang="0">
                    <a:pos x="T8" y="T9"/>
                  </a:cxn>
                </a:cxnLst>
                <a:rect l="0" t="0" r="r" b="b"/>
                <a:pathLst>
                  <a:path w="27" h="27">
                    <a:moveTo>
                      <a:pt x="25" y="18"/>
                    </a:moveTo>
                    <a:cubicBezTo>
                      <a:pt x="27" y="11"/>
                      <a:pt x="24" y="4"/>
                      <a:pt x="18" y="2"/>
                    </a:cubicBezTo>
                    <a:cubicBezTo>
                      <a:pt x="11" y="0"/>
                      <a:pt x="5" y="3"/>
                      <a:pt x="2" y="10"/>
                    </a:cubicBezTo>
                    <a:cubicBezTo>
                      <a:pt x="0" y="16"/>
                      <a:pt x="4" y="23"/>
                      <a:pt x="10" y="25"/>
                    </a:cubicBezTo>
                    <a:cubicBezTo>
                      <a:pt x="16" y="27"/>
                      <a:pt x="23" y="24"/>
                      <a:pt x="25" y="1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9" name="Freeform 95"/>
              <p:cNvSpPr/>
              <p:nvPr/>
            </p:nvSpPr>
            <p:spPr bwMode="auto">
              <a:xfrm>
                <a:off x="8253413" y="2382838"/>
                <a:ext cx="111125" cy="111125"/>
              </a:xfrm>
              <a:custGeom>
                <a:avLst/>
                <a:gdLst>
                  <a:gd name="T0" fmla="*/ 14 w 37"/>
                  <a:gd name="T1" fmla="*/ 34 h 37"/>
                  <a:gd name="T2" fmla="*/ 34 w 37"/>
                  <a:gd name="T3" fmla="*/ 24 h 37"/>
                  <a:gd name="T4" fmla="*/ 24 w 37"/>
                  <a:gd name="T5" fmla="*/ 3 h 37"/>
                  <a:gd name="T6" fmla="*/ 3 w 37"/>
                  <a:gd name="T7" fmla="*/ 13 h 37"/>
                  <a:gd name="T8" fmla="*/ 14 w 37"/>
                  <a:gd name="T9" fmla="*/ 34 h 37"/>
                </a:gdLst>
                <a:ahLst/>
                <a:cxnLst>
                  <a:cxn ang="0">
                    <a:pos x="T0" y="T1"/>
                  </a:cxn>
                  <a:cxn ang="0">
                    <a:pos x="T2" y="T3"/>
                  </a:cxn>
                  <a:cxn ang="0">
                    <a:pos x="T4" y="T5"/>
                  </a:cxn>
                  <a:cxn ang="0">
                    <a:pos x="T6" y="T7"/>
                  </a:cxn>
                  <a:cxn ang="0">
                    <a:pos x="T8" y="T9"/>
                  </a:cxn>
                </a:cxnLst>
                <a:rect l="0" t="0" r="r" b="b"/>
                <a:pathLst>
                  <a:path w="37" h="37">
                    <a:moveTo>
                      <a:pt x="14" y="34"/>
                    </a:moveTo>
                    <a:cubicBezTo>
                      <a:pt x="22" y="37"/>
                      <a:pt x="32" y="33"/>
                      <a:pt x="34" y="24"/>
                    </a:cubicBezTo>
                    <a:cubicBezTo>
                      <a:pt x="37" y="15"/>
                      <a:pt x="33" y="6"/>
                      <a:pt x="24" y="3"/>
                    </a:cubicBezTo>
                    <a:cubicBezTo>
                      <a:pt x="16" y="0"/>
                      <a:pt x="6" y="5"/>
                      <a:pt x="3" y="13"/>
                    </a:cubicBezTo>
                    <a:cubicBezTo>
                      <a:pt x="0" y="22"/>
                      <a:pt x="5" y="31"/>
                      <a:pt x="14" y="3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0" name="Freeform 96"/>
              <p:cNvSpPr/>
              <p:nvPr/>
            </p:nvSpPr>
            <p:spPr bwMode="auto">
              <a:xfrm>
                <a:off x="8110538" y="2386013"/>
                <a:ext cx="160338" cy="161925"/>
              </a:xfrm>
              <a:custGeom>
                <a:avLst/>
                <a:gdLst>
                  <a:gd name="T0" fmla="*/ 4 w 54"/>
                  <a:gd name="T1" fmla="*/ 19 h 54"/>
                  <a:gd name="T2" fmla="*/ 19 w 54"/>
                  <a:gd name="T3" fmla="*/ 50 h 54"/>
                  <a:gd name="T4" fmla="*/ 50 w 54"/>
                  <a:gd name="T5" fmla="*/ 35 h 54"/>
                  <a:gd name="T6" fmla="*/ 35 w 54"/>
                  <a:gd name="T7" fmla="*/ 4 h 54"/>
                  <a:gd name="T8" fmla="*/ 4 w 54"/>
                  <a:gd name="T9" fmla="*/ 19 h 54"/>
                </a:gdLst>
                <a:ahLst/>
                <a:cxnLst>
                  <a:cxn ang="0">
                    <a:pos x="T0" y="T1"/>
                  </a:cxn>
                  <a:cxn ang="0">
                    <a:pos x="T2" y="T3"/>
                  </a:cxn>
                  <a:cxn ang="0">
                    <a:pos x="T4" y="T5"/>
                  </a:cxn>
                  <a:cxn ang="0">
                    <a:pos x="T6" y="T7"/>
                  </a:cxn>
                  <a:cxn ang="0">
                    <a:pos x="T8" y="T9"/>
                  </a:cxn>
                </a:cxnLst>
                <a:rect l="0" t="0" r="r" b="b"/>
                <a:pathLst>
                  <a:path w="54" h="54">
                    <a:moveTo>
                      <a:pt x="4" y="19"/>
                    </a:moveTo>
                    <a:cubicBezTo>
                      <a:pt x="0" y="32"/>
                      <a:pt x="7" y="46"/>
                      <a:pt x="19" y="50"/>
                    </a:cubicBezTo>
                    <a:cubicBezTo>
                      <a:pt x="32" y="54"/>
                      <a:pt x="46" y="48"/>
                      <a:pt x="50" y="35"/>
                    </a:cubicBezTo>
                    <a:cubicBezTo>
                      <a:pt x="54" y="22"/>
                      <a:pt x="47" y="9"/>
                      <a:pt x="35" y="4"/>
                    </a:cubicBezTo>
                    <a:cubicBezTo>
                      <a:pt x="22" y="0"/>
                      <a:pt x="9" y="7"/>
                      <a:pt x="4" y="1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1" name="Freeform 97"/>
              <p:cNvSpPr/>
              <p:nvPr/>
            </p:nvSpPr>
            <p:spPr bwMode="auto">
              <a:xfrm>
                <a:off x="7823200" y="2586038"/>
                <a:ext cx="98425" cy="95250"/>
              </a:xfrm>
              <a:custGeom>
                <a:avLst/>
                <a:gdLst>
                  <a:gd name="T0" fmla="*/ 12 w 33"/>
                  <a:gd name="T1" fmla="*/ 30 h 32"/>
                  <a:gd name="T2" fmla="*/ 30 w 33"/>
                  <a:gd name="T3" fmla="*/ 21 h 32"/>
                  <a:gd name="T4" fmla="*/ 21 w 33"/>
                  <a:gd name="T5" fmla="*/ 3 h 32"/>
                  <a:gd name="T6" fmla="*/ 3 w 33"/>
                  <a:gd name="T7" fmla="*/ 12 h 32"/>
                  <a:gd name="T8" fmla="*/ 12 w 33"/>
                  <a:gd name="T9" fmla="*/ 30 h 32"/>
                </a:gdLst>
                <a:ahLst/>
                <a:cxnLst>
                  <a:cxn ang="0">
                    <a:pos x="T0" y="T1"/>
                  </a:cxn>
                  <a:cxn ang="0">
                    <a:pos x="T2" y="T3"/>
                  </a:cxn>
                  <a:cxn ang="0">
                    <a:pos x="T4" y="T5"/>
                  </a:cxn>
                  <a:cxn ang="0">
                    <a:pos x="T6" y="T7"/>
                  </a:cxn>
                  <a:cxn ang="0">
                    <a:pos x="T8" y="T9"/>
                  </a:cxn>
                </a:cxnLst>
                <a:rect l="0" t="0" r="r" b="b"/>
                <a:pathLst>
                  <a:path w="33" h="32">
                    <a:moveTo>
                      <a:pt x="12" y="30"/>
                    </a:moveTo>
                    <a:cubicBezTo>
                      <a:pt x="19" y="32"/>
                      <a:pt x="28" y="28"/>
                      <a:pt x="30" y="21"/>
                    </a:cubicBezTo>
                    <a:cubicBezTo>
                      <a:pt x="33" y="13"/>
                      <a:pt x="29" y="5"/>
                      <a:pt x="21" y="3"/>
                    </a:cubicBezTo>
                    <a:cubicBezTo>
                      <a:pt x="14" y="0"/>
                      <a:pt x="6" y="4"/>
                      <a:pt x="3" y="12"/>
                    </a:cubicBezTo>
                    <a:cubicBezTo>
                      <a:pt x="0" y="19"/>
                      <a:pt x="4" y="27"/>
                      <a:pt x="12" y="3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2" name="Freeform 98"/>
              <p:cNvSpPr/>
              <p:nvPr/>
            </p:nvSpPr>
            <p:spPr bwMode="auto">
              <a:xfrm>
                <a:off x="5138738" y="1106488"/>
                <a:ext cx="304800" cy="304800"/>
              </a:xfrm>
              <a:custGeom>
                <a:avLst/>
                <a:gdLst>
                  <a:gd name="T0" fmla="*/ 25 w 102"/>
                  <a:gd name="T1" fmla="*/ 88 h 102"/>
                  <a:gd name="T2" fmla="*/ 88 w 102"/>
                  <a:gd name="T3" fmla="*/ 77 h 102"/>
                  <a:gd name="T4" fmla="*/ 76 w 102"/>
                  <a:gd name="T5" fmla="*/ 14 h 102"/>
                  <a:gd name="T6" fmla="*/ 14 w 102"/>
                  <a:gd name="T7" fmla="*/ 26 h 102"/>
                  <a:gd name="T8" fmla="*/ 25 w 102"/>
                  <a:gd name="T9" fmla="*/ 88 h 102"/>
                </a:gdLst>
                <a:ahLst/>
                <a:cxnLst>
                  <a:cxn ang="0">
                    <a:pos x="T0" y="T1"/>
                  </a:cxn>
                  <a:cxn ang="0">
                    <a:pos x="T2" y="T3"/>
                  </a:cxn>
                  <a:cxn ang="0">
                    <a:pos x="T4" y="T5"/>
                  </a:cxn>
                  <a:cxn ang="0">
                    <a:pos x="T6" y="T7"/>
                  </a:cxn>
                  <a:cxn ang="0">
                    <a:pos x="T8" y="T9"/>
                  </a:cxn>
                </a:cxnLst>
                <a:rect l="0" t="0" r="r" b="b"/>
                <a:pathLst>
                  <a:path w="102" h="102">
                    <a:moveTo>
                      <a:pt x="25" y="88"/>
                    </a:moveTo>
                    <a:cubicBezTo>
                      <a:pt x="45" y="102"/>
                      <a:pt x="73" y="97"/>
                      <a:pt x="88" y="77"/>
                    </a:cubicBezTo>
                    <a:cubicBezTo>
                      <a:pt x="102" y="56"/>
                      <a:pt x="97" y="29"/>
                      <a:pt x="76" y="14"/>
                    </a:cubicBezTo>
                    <a:cubicBezTo>
                      <a:pt x="56" y="0"/>
                      <a:pt x="28" y="5"/>
                      <a:pt x="14" y="26"/>
                    </a:cubicBezTo>
                    <a:cubicBezTo>
                      <a:pt x="0" y="46"/>
                      <a:pt x="5" y="74"/>
                      <a:pt x="25" y="8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3" name="Freeform 99"/>
              <p:cNvSpPr/>
              <p:nvPr/>
            </p:nvSpPr>
            <p:spPr bwMode="auto">
              <a:xfrm>
                <a:off x="4986338" y="1112838"/>
                <a:ext cx="185738" cy="187325"/>
              </a:xfrm>
              <a:custGeom>
                <a:avLst/>
                <a:gdLst>
                  <a:gd name="T0" fmla="*/ 15 w 62"/>
                  <a:gd name="T1" fmla="*/ 54 h 63"/>
                  <a:gd name="T2" fmla="*/ 54 w 62"/>
                  <a:gd name="T3" fmla="*/ 47 h 63"/>
                  <a:gd name="T4" fmla="*/ 47 w 62"/>
                  <a:gd name="T5" fmla="*/ 9 h 63"/>
                  <a:gd name="T6" fmla="*/ 9 w 62"/>
                  <a:gd name="T7" fmla="*/ 16 h 63"/>
                  <a:gd name="T8" fmla="*/ 15 w 62"/>
                  <a:gd name="T9" fmla="*/ 54 h 63"/>
                </a:gdLst>
                <a:ahLst/>
                <a:cxnLst>
                  <a:cxn ang="0">
                    <a:pos x="T0" y="T1"/>
                  </a:cxn>
                  <a:cxn ang="0">
                    <a:pos x="T2" y="T3"/>
                  </a:cxn>
                  <a:cxn ang="0">
                    <a:pos x="T4" y="T5"/>
                  </a:cxn>
                  <a:cxn ang="0">
                    <a:pos x="T6" y="T7"/>
                  </a:cxn>
                  <a:cxn ang="0">
                    <a:pos x="T8" y="T9"/>
                  </a:cxn>
                </a:cxnLst>
                <a:rect l="0" t="0" r="r" b="b"/>
                <a:pathLst>
                  <a:path w="62" h="63">
                    <a:moveTo>
                      <a:pt x="15" y="54"/>
                    </a:moveTo>
                    <a:cubicBezTo>
                      <a:pt x="28" y="63"/>
                      <a:pt x="45" y="59"/>
                      <a:pt x="54" y="47"/>
                    </a:cubicBezTo>
                    <a:cubicBezTo>
                      <a:pt x="62" y="35"/>
                      <a:pt x="59" y="17"/>
                      <a:pt x="47" y="9"/>
                    </a:cubicBezTo>
                    <a:cubicBezTo>
                      <a:pt x="34" y="0"/>
                      <a:pt x="17" y="3"/>
                      <a:pt x="9" y="16"/>
                    </a:cubicBezTo>
                    <a:cubicBezTo>
                      <a:pt x="0" y="28"/>
                      <a:pt x="3" y="45"/>
                      <a:pt x="15" y="5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4" name="Freeform 100"/>
              <p:cNvSpPr/>
              <p:nvPr/>
            </p:nvSpPr>
            <p:spPr bwMode="auto">
              <a:xfrm>
                <a:off x="5368925" y="1008063"/>
                <a:ext cx="136525" cy="138113"/>
              </a:xfrm>
              <a:custGeom>
                <a:avLst/>
                <a:gdLst>
                  <a:gd name="T0" fmla="*/ 11 w 46"/>
                  <a:gd name="T1" fmla="*/ 40 h 46"/>
                  <a:gd name="T2" fmla="*/ 39 w 46"/>
                  <a:gd name="T3" fmla="*/ 34 h 46"/>
                  <a:gd name="T4" fmla="*/ 34 w 46"/>
                  <a:gd name="T5" fmla="*/ 6 h 46"/>
                  <a:gd name="T6" fmla="*/ 6 w 46"/>
                  <a:gd name="T7" fmla="*/ 11 h 46"/>
                  <a:gd name="T8" fmla="*/ 11 w 46"/>
                  <a:gd name="T9" fmla="*/ 40 h 46"/>
                </a:gdLst>
                <a:ahLst/>
                <a:cxnLst>
                  <a:cxn ang="0">
                    <a:pos x="T0" y="T1"/>
                  </a:cxn>
                  <a:cxn ang="0">
                    <a:pos x="T2" y="T3"/>
                  </a:cxn>
                  <a:cxn ang="0">
                    <a:pos x="T4" y="T5"/>
                  </a:cxn>
                  <a:cxn ang="0">
                    <a:pos x="T6" y="T7"/>
                  </a:cxn>
                  <a:cxn ang="0">
                    <a:pos x="T8" y="T9"/>
                  </a:cxn>
                </a:cxnLst>
                <a:rect l="0" t="0" r="r" b="b"/>
                <a:pathLst>
                  <a:path w="46" h="46">
                    <a:moveTo>
                      <a:pt x="11" y="40"/>
                    </a:moveTo>
                    <a:cubicBezTo>
                      <a:pt x="20" y="46"/>
                      <a:pt x="33" y="44"/>
                      <a:pt x="39" y="34"/>
                    </a:cubicBezTo>
                    <a:cubicBezTo>
                      <a:pt x="46" y="25"/>
                      <a:pt x="43" y="13"/>
                      <a:pt x="34" y="6"/>
                    </a:cubicBezTo>
                    <a:cubicBezTo>
                      <a:pt x="25" y="0"/>
                      <a:pt x="13" y="2"/>
                      <a:pt x="6" y="11"/>
                    </a:cubicBezTo>
                    <a:cubicBezTo>
                      <a:pt x="0" y="21"/>
                      <a:pt x="2" y="33"/>
                      <a:pt x="11" y="4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5" name="Freeform 101"/>
              <p:cNvSpPr/>
              <p:nvPr/>
            </p:nvSpPr>
            <p:spPr bwMode="auto">
              <a:xfrm>
                <a:off x="5422900" y="966788"/>
                <a:ext cx="58738" cy="33338"/>
              </a:xfrm>
              <a:custGeom>
                <a:avLst/>
                <a:gdLst>
                  <a:gd name="T0" fmla="*/ 2 w 20"/>
                  <a:gd name="T1" fmla="*/ 7 h 11"/>
                  <a:gd name="T2" fmla="*/ 19 w 20"/>
                  <a:gd name="T3" fmla="*/ 4 h 11"/>
                  <a:gd name="T4" fmla="*/ 20 w 20"/>
                  <a:gd name="T5" fmla="*/ 0 h 11"/>
                  <a:gd name="T6" fmla="*/ 0 w 20"/>
                  <a:gd name="T7" fmla="*/ 5 h 11"/>
                  <a:gd name="T8" fmla="*/ 2 w 20"/>
                  <a:gd name="T9" fmla="*/ 7 h 11"/>
                </a:gdLst>
                <a:ahLst/>
                <a:cxnLst>
                  <a:cxn ang="0">
                    <a:pos x="T0" y="T1"/>
                  </a:cxn>
                  <a:cxn ang="0">
                    <a:pos x="T2" y="T3"/>
                  </a:cxn>
                  <a:cxn ang="0">
                    <a:pos x="T4" y="T5"/>
                  </a:cxn>
                  <a:cxn ang="0">
                    <a:pos x="T6" y="T7"/>
                  </a:cxn>
                  <a:cxn ang="0">
                    <a:pos x="T8" y="T9"/>
                  </a:cxn>
                </a:cxnLst>
                <a:rect l="0" t="0" r="r" b="b"/>
                <a:pathLst>
                  <a:path w="20" h="11">
                    <a:moveTo>
                      <a:pt x="2" y="7"/>
                    </a:moveTo>
                    <a:cubicBezTo>
                      <a:pt x="7" y="11"/>
                      <a:pt x="15" y="10"/>
                      <a:pt x="19" y="4"/>
                    </a:cubicBezTo>
                    <a:cubicBezTo>
                      <a:pt x="20" y="3"/>
                      <a:pt x="20" y="2"/>
                      <a:pt x="20" y="0"/>
                    </a:cubicBezTo>
                    <a:cubicBezTo>
                      <a:pt x="14" y="2"/>
                      <a:pt x="7" y="4"/>
                      <a:pt x="0" y="5"/>
                    </a:cubicBezTo>
                    <a:cubicBezTo>
                      <a:pt x="1" y="6"/>
                      <a:pt x="1" y="7"/>
                      <a:pt x="2"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6" name="Freeform 102"/>
              <p:cNvSpPr/>
              <p:nvPr/>
            </p:nvSpPr>
            <p:spPr bwMode="auto">
              <a:xfrm>
                <a:off x="4979988" y="1300163"/>
                <a:ext cx="147638" cy="144463"/>
              </a:xfrm>
              <a:custGeom>
                <a:avLst/>
                <a:gdLst>
                  <a:gd name="T0" fmla="*/ 41 w 49"/>
                  <a:gd name="T1" fmla="*/ 38 h 48"/>
                  <a:gd name="T2" fmla="*/ 38 w 49"/>
                  <a:gd name="T3" fmla="*/ 7 h 48"/>
                  <a:gd name="T4" fmla="*/ 8 w 49"/>
                  <a:gd name="T5" fmla="*/ 10 h 48"/>
                  <a:gd name="T6" fmla="*/ 11 w 49"/>
                  <a:gd name="T7" fmla="*/ 41 h 48"/>
                  <a:gd name="T8" fmla="*/ 41 w 49"/>
                  <a:gd name="T9" fmla="*/ 38 h 48"/>
                </a:gdLst>
                <a:ahLst/>
                <a:cxnLst>
                  <a:cxn ang="0">
                    <a:pos x="T0" y="T1"/>
                  </a:cxn>
                  <a:cxn ang="0">
                    <a:pos x="T2" y="T3"/>
                  </a:cxn>
                  <a:cxn ang="0">
                    <a:pos x="T4" y="T5"/>
                  </a:cxn>
                  <a:cxn ang="0">
                    <a:pos x="T6" y="T7"/>
                  </a:cxn>
                  <a:cxn ang="0">
                    <a:pos x="T8" y="T9"/>
                  </a:cxn>
                </a:cxnLst>
                <a:rect l="0" t="0" r="r" b="b"/>
                <a:pathLst>
                  <a:path w="49" h="48">
                    <a:moveTo>
                      <a:pt x="41" y="38"/>
                    </a:moveTo>
                    <a:cubicBezTo>
                      <a:pt x="49" y="28"/>
                      <a:pt x="47" y="15"/>
                      <a:pt x="38" y="7"/>
                    </a:cubicBezTo>
                    <a:cubicBezTo>
                      <a:pt x="29" y="0"/>
                      <a:pt x="15" y="1"/>
                      <a:pt x="8" y="10"/>
                    </a:cubicBezTo>
                    <a:cubicBezTo>
                      <a:pt x="0" y="20"/>
                      <a:pt x="2" y="33"/>
                      <a:pt x="11" y="41"/>
                    </a:cubicBezTo>
                    <a:cubicBezTo>
                      <a:pt x="20" y="48"/>
                      <a:pt x="34" y="47"/>
                      <a:pt x="41" y="3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7" name="Freeform 103"/>
              <p:cNvSpPr/>
              <p:nvPr/>
            </p:nvSpPr>
            <p:spPr bwMode="auto">
              <a:xfrm>
                <a:off x="5497513" y="892175"/>
                <a:ext cx="555625" cy="282575"/>
              </a:xfrm>
              <a:custGeom>
                <a:avLst/>
                <a:gdLst>
                  <a:gd name="T0" fmla="*/ 101 w 186"/>
                  <a:gd name="T1" fmla="*/ 90 h 95"/>
                  <a:gd name="T2" fmla="*/ 186 w 186"/>
                  <a:gd name="T3" fmla="*/ 0 h 95"/>
                  <a:gd name="T4" fmla="*/ 0 w 186"/>
                  <a:gd name="T5" fmla="*/ 24 h 95"/>
                  <a:gd name="T6" fmla="*/ 101 w 186"/>
                  <a:gd name="T7" fmla="*/ 90 h 95"/>
                </a:gdLst>
                <a:ahLst/>
                <a:cxnLst>
                  <a:cxn ang="0">
                    <a:pos x="T0" y="T1"/>
                  </a:cxn>
                  <a:cxn ang="0">
                    <a:pos x="T2" y="T3"/>
                  </a:cxn>
                  <a:cxn ang="0">
                    <a:pos x="T4" y="T5"/>
                  </a:cxn>
                  <a:cxn ang="0">
                    <a:pos x="T6" y="T7"/>
                  </a:cxn>
                </a:cxnLst>
                <a:rect l="0" t="0" r="r" b="b"/>
                <a:pathLst>
                  <a:path w="186" h="95">
                    <a:moveTo>
                      <a:pt x="101" y="90"/>
                    </a:moveTo>
                    <a:cubicBezTo>
                      <a:pt x="148" y="85"/>
                      <a:pt x="183" y="46"/>
                      <a:pt x="186" y="0"/>
                    </a:cubicBezTo>
                    <a:cubicBezTo>
                      <a:pt x="122" y="2"/>
                      <a:pt x="60" y="10"/>
                      <a:pt x="0" y="24"/>
                    </a:cubicBezTo>
                    <a:cubicBezTo>
                      <a:pt x="13" y="66"/>
                      <a:pt x="55" y="95"/>
                      <a:pt x="101" y="9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8" name="Freeform 104"/>
              <p:cNvSpPr/>
              <p:nvPr/>
            </p:nvSpPr>
            <p:spPr bwMode="auto">
              <a:xfrm>
                <a:off x="6261100" y="925513"/>
                <a:ext cx="376238" cy="377825"/>
              </a:xfrm>
              <a:custGeom>
                <a:avLst/>
                <a:gdLst>
                  <a:gd name="T0" fmla="*/ 69 w 126"/>
                  <a:gd name="T1" fmla="*/ 123 h 127"/>
                  <a:gd name="T2" fmla="*/ 123 w 126"/>
                  <a:gd name="T3" fmla="*/ 57 h 127"/>
                  <a:gd name="T4" fmla="*/ 57 w 126"/>
                  <a:gd name="T5" fmla="*/ 4 h 127"/>
                  <a:gd name="T6" fmla="*/ 3 w 126"/>
                  <a:gd name="T7" fmla="*/ 70 h 127"/>
                  <a:gd name="T8" fmla="*/ 69 w 126"/>
                  <a:gd name="T9" fmla="*/ 123 h 127"/>
                </a:gdLst>
                <a:ahLst/>
                <a:cxnLst>
                  <a:cxn ang="0">
                    <a:pos x="T0" y="T1"/>
                  </a:cxn>
                  <a:cxn ang="0">
                    <a:pos x="T2" y="T3"/>
                  </a:cxn>
                  <a:cxn ang="0">
                    <a:pos x="T4" y="T5"/>
                  </a:cxn>
                  <a:cxn ang="0">
                    <a:pos x="T6" y="T7"/>
                  </a:cxn>
                  <a:cxn ang="0">
                    <a:pos x="T8" y="T9"/>
                  </a:cxn>
                </a:cxnLst>
                <a:rect l="0" t="0" r="r" b="b"/>
                <a:pathLst>
                  <a:path w="126" h="127">
                    <a:moveTo>
                      <a:pt x="69" y="123"/>
                    </a:moveTo>
                    <a:cubicBezTo>
                      <a:pt x="102" y="120"/>
                      <a:pt x="126" y="90"/>
                      <a:pt x="123" y="57"/>
                    </a:cubicBezTo>
                    <a:cubicBezTo>
                      <a:pt x="119" y="24"/>
                      <a:pt x="90" y="0"/>
                      <a:pt x="57" y="4"/>
                    </a:cubicBezTo>
                    <a:cubicBezTo>
                      <a:pt x="24" y="7"/>
                      <a:pt x="0" y="37"/>
                      <a:pt x="3" y="70"/>
                    </a:cubicBezTo>
                    <a:cubicBezTo>
                      <a:pt x="7" y="103"/>
                      <a:pt x="36" y="127"/>
                      <a:pt x="69" y="12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9" name="Freeform 105"/>
              <p:cNvSpPr/>
              <p:nvPr/>
            </p:nvSpPr>
            <p:spPr bwMode="auto">
              <a:xfrm>
                <a:off x="5995988" y="1004888"/>
                <a:ext cx="241300" cy="242888"/>
              </a:xfrm>
              <a:custGeom>
                <a:avLst/>
                <a:gdLst>
                  <a:gd name="T0" fmla="*/ 45 w 81"/>
                  <a:gd name="T1" fmla="*/ 79 h 81"/>
                  <a:gd name="T2" fmla="*/ 79 w 81"/>
                  <a:gd name="T3" fmla="*/ 37 h 81"/>
                  <a:gd name="T4" fmla="*/ 37 w 81"/>
                  <a:gd name="T5" fmla="*/ 3 h 81"/>
                  <a:gd name="T6" fmla="*/ 2 w 81"/>
                  <a:gd name="T7" fmla="*/ 45 h 81"/>
                  <a:gd name="T8" fmla="*/ 45 w 81"/>
                  <a:gd name="T9" fmla="*/ 79 h 81"/>
                </a:gdLst>
                <a:ahLst/>
                <a:cxnLst>
                  <a:cxn ang="0">
                    <a:pos x="T0" y="T1"/>
                  </a:cxn>
                  <a:cxn ang="0">
                    <a:pos x="T2" y="T3"/>
                  </a:cxn>
                  <a:cxn ang="0">
                    <a:pos x="T4" y="T5"/>
                  </a:cxn>
                  <a:cxn ang="0">
                    <a:pos x="T6" y="T7"/>
                  </a:cxn>
                  <a:cxn ang="0">
                    <a:pos x="T8" y="T9"/>
                  </a:cxn>
                </a:cxnLst>
                <a:rect l="0" t="0" r="r" b="b"/>
                <a:pathLst>
                  <a:path w="81" h="81">
                    <a:moveTo>
                      <a:pt x="45" y="79"/>
                    </a:moveTo>
                    <a:cubicBezTo>
                      <a:pt x="66" y="77"/>
                      <a:pt x="81" y="58"/>
                      <a:pt x="79" y="37"/>
                    </a:cubicBezTo>
                    <a:cubicBezTo>
                      <a:pt x="77" y="16"/>
                      <a:pt x="58" y="0"/>
                      <a:pt x="37" y="3"/>
                    </a:cubicBezTo>
                    <a:cubicBezTo>
                      <a:pt x="16" y="5"/>
                      <a:pt x="0" y="24"/>
                      <a:pt x="2" y="45"/>
                    </a:cubicBezTo>
                    <a:cubicBezTo>
                      <a:pt x="5" y="66"/>
                      <a:pt x="24" y="81"/>
                      <a:pt x="45" y="7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0" name="Freeform 106"/>
              <p:cNvSpPr/>
              <p:nvPr/>
            </p:nvSpPr>
            <p:spPr bwMode="auto">
              <a:xfrm>
                <a:off x="6100763" y="892175"/>
                <a:ext cx="254000" cy="65088"/>
              </a:xfrm>
              <a:custGeom>
                <a:avLst/>
                <a:gdLst>
                  <a:gd name="T0" fmla="*/ 51 w 85"/>
                  <a:gd name="T1" fmla="*/ 20 h 22"/>
                  <a:gd name="T2" fmla="*/ 85 w 85"/>
                  <a:gd name="T3" fmla="*/ 5 h 22"/>
                  <a:gd name="T4" fmla="*/ 0 w 85"/>
                  <a:gd name="T5" fmla="*/ 0 h 22"/>
                  <a:gd name="T6" fmla="*/ 51 w 85"/>
                  <a:gd name="T7" fmla="*/ 20 h 22"/>
                </a:gdLst>
                <a:ahLst/>
                <a:cxnLst>
                  <a:cxn ang="0">
                    <a:pos x="T0" y="T1"/>
                  </a:cxn>
                  <a:cxn ang="0">
                    <a:pos x="T2" y="T3"/>
                  </a:cxn>
                  <a:cxn ang="0">
                    <a:pos x="T4" y="T5"/>
                  </a:cxn>
                  <a:cxn ang="0">
                    <a:pos x="T6" y="T7"/>
                  </a:cxn>
                </a:cxnLst>
                <a:rect l="0" t="0" r="r" b="b"/>
                <a:pathLst>
                  <a:path w="85" h="22">
                    <a:moveTo>
                      <a:pt x="51" y="20"/>
                    </a:moveTo>
                    <a:cubicBezTo>
                      <a:pt x="64" y="19"/>
                      <a:pt x="76" y="13"/>
                      <a:pt x="85" y="5"/>
                    </a:cubicBezTo>
                    <a:cubicBezTo>
                      <a:pt x="57" y="2"/>
                      <a:pt x="28" y="0"/>
                      <a:pt x="0" y="0"/>
                    </a:cubicBezTo>
                    <a:cubicBezTo>
                      <a:pt x="12" y="14"/>
                      <a:pt x="31" y="22"/>
                      <a:pt x="51" y="2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1" name="Freeform 107"/>
              <p:cNvSpPr/>
              <p:nvPr/>
            </p:nvSpPr>
            <p:spPr bwMode="auto">
              <a:xfrm>
                <a:off x="5559425" y="1323975"/>
                <a:ext cx="227013" cy="223838"/>
              </a:xfrm>
              <a:custGeom>
                <a:avLst/>
                <a:gdLst>
                  <a:gd name="T0" fmla="*/ 2 w 76"/>
                  <a:gd name="T1" fmla="*/ 41 h 75"/>
                  <a:gd name="T2" fmla="*/ 42 w 76"/>
                  <a:gd name="T3" fmla="*/ 73 h 75"/>
                  <a:gd name="T4" fmla="*/ 74 w 76"/>
                  <a:gd name="T5" fmla="*/ 33 h 75"/>
                  <a:gd name="T6" fmla="*/ 34 w 76"/>
                  <a:gd name="T7" fmla="*/ 2 h 75"/>
                  <a:gd name="T8" fmla="*/ 2 w 76"/>
                  <a:gd name="T9" fmla="*/ 41 h 75"/>
                </a:gdLst>
                <a:ahLst/>
                <a:cxnLst>
                  <a:cxn ang="0">
                    <a:pos x="T0" y="T1"/>
                  </a:cxn>
                  <a:cxn ang="0">
                    <a:pos x="T2" y="T3"/>
                  </a:cxn>
                  <a:cxn ang="0">
                    <a:pos x="T4" y="T5"/>
                  </a:cxn>
                  <a:cxn ang="0">
                    <a:pos x="T6" y="T7"/>
                  </a:cxn>
                  <a:cxn ang="0">
                    <a:pos x="T8" y="T9"/>
                  </a:cxn>
                </a:cxnLst>
                <a:rect l="0" t="0" r="r" b="b"/>
                <a:pathLst>
                  <a:path w="76" h="75">
                    <a:moveTo>
                      <a:pt x="2" y="41"/>
                    </a:moveTo>
                    <a:cubicBezTo>
                      <a:pt x="4" y="61"/>
                      <a:pt x="22" y="75"/>
                      <a:pt x="42" y="73"/>
                    </a:cubicBezTo>
                    <a:cubicBezTo>
                      <a:pt x="61" y="71"/>
                      <a:pt x="76" y="53"/>
                      <a:pt x="74" y="33"/>
                    </a:cubicBezTo>
                    <a:cubicBezTo>
                      <a:pt x="71" y="14"/>
                      <a:pt x="54" y="0"/>
                      <a:pt x="34" y="2"/>
                    </a:cubicBezTo>
                    <a:cubicBezTo>
                      <a:pt x="14" y="4"/>
                      <a:pt x="0" y="21"/>
                      <a:pt x="2" y="4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2" name="Freeform 108"/>
              <p:cNvSpPr/>
              <p:nvPr/>
            </p:nvSpPr>
            <p:spPr bwMode="auto">
              <a:xfrm>
                <a:off x="5680075" y="1160463"/>
                <a:ext cx="163513" cy="166688"/>
              </a:xfrm>
              <a:custGeom>
                <a:avLst/>
                <a:gdLst>
                  <a:gd name="T0" fmla="*/ 30 w 55"/>
                  <a:gd name="T1" fmla="*/ 54 h 56"/>
                  <a:gd name="T2" fmla="*/ 53 w 55"/>
                  <a:gd name="T3" fmla="*/ 25 h 56"/>
                  <a:gd name="T4" fmla="*/ 24 w 55"/>
                  <a:gd name="T5" fmla="*/ 2 h 56"/>
                  <a:gd name="T6" fmla="*/ 1 w 55"/>
                  <a:gd name="T7" fmla="*/ 31 h 56"/>
                  <a:gd name="T8" fmla="*/ 30 w 55"/>
                  <a:gd name="T9" fmla="*/ 54 h 56"/>
                </a:gdLst>
                <a:ahLst/>
                <a:cxnLst>
                  <a:cxn ang="0">
                    <a:pos x="T0" y="T1"/>
                  </a:cxn>
                  <a:cxn ang="0">
                    <a:pos x="T2" y="T3"/>
                  </a:cxn>
                  <a:cxn ang="0">
                    <a:pos x="T4" y="T5"/>
                  </a:cxn>
                  <a:cxn ang="0">
                    <a:pos x="T6" y="T7"/>
                  </a:cxn>
                  <a:cxn ang="0">
                    <a:pos x="T8" y="T9"/>
                  </a:cxn>
                </a:cxnLst>
                <a:rect l="0" t="0" r="r" b="b"/>
                <a:pathLst>
                  <a:path w="55" h="56">
                    <a:moveTo>
                      <a:pt x="30" y="54"/>
                    </a:moveTo>
                    <a:cubicBezTo>
                      <a:pt x="44" y="52"/>
                      <a:pt x="55" y="40"/>
                      <a:pt x="53" y="25"/>
                    </a:cubicBezTo>
                    <a:cubicBezTo>
                      <a:pt x="52" y="11"/>
                      <a:pt x="39" y="0"/>
                      <a:pt x="24" y="2"/>
                    </a:cubicBezTo>
                    <a:cubicBezTo>
                      <a:pt x="10" y="3"/>
                      <a:pt x="0" y="16"/>
                      <a:pt x="1" y="31"/>
                    </a:cubicBezTo>
                    <a:cubicBezTo>
                      <a:pt x="3" y="45"/>
                      <a:pt x="15" y="56"/>
                      <a:pt x="30" y="5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3" name="Freeform 109"/>
              <p:cNvSpPr/>
              <p:nvPr/>
            </p:nvSpPr>
            <p:spPr bwMode="auto">
              <a:xfrm>
                <a:off x="5402263" y="1371600"/>
                <a:ext cx="146050" cy="144463"/>
              </a:xfrm>
              <a:custGeom>
                <a:avLst/>
                <a:gdLst>
                  <a:gd name="T0" fmla="*/ 22 w 49"/>
                  <a:gd name="T1" fmla="*/ 1 h 48"/>
                  <a:gd name="T2" fmla="*/ 2 w 49"/>
                  <a:gd name="T3" fmla="*/ 26 h 48"/>
                  <a:gd name="T4" fmla="*/ 27 w 49"/>
                  <a:gd name="T5" fmla="*/ 47 h 48"/>
                  <a:gd name="T6" fmla="*/ 47 w 49"/>
                  <a:gd name="T7" fmla="*/ 22 h 48"/>
                  <a:gd name="T8" fmla="*/ 22 w 49"/>
                  <a:gd name="T9" fmla="*/ 1 h 48"/>
                </a:gdLst>
                <a:ahLst/>
                <a:cxnLst>
                  <a:cxn ang="0">
                    <a:pos x="T0" y="T1"/>
                  </a:cxn>
                  <a:cxn ang="0">
                    <a:pos x="T2" y="T3"/>
                  </a:cxn>
                  <a:cxn ang="0">
                    <a:pos x="T4" y="T5"/>
                  </a:cxn>
                  <a:cxn ang="0">
                    <a:pos x="T6" y="T7"/>
                  </a:cxn>
                  <a:cxn ang="0">
                    <a:pos x="T8" y="T9"/>
                  </a:cxn>
                </a:cxnLst>
                <a:rect l="0" t="0" r="r" b="b"/>
                <a:pathLst>
                  <a:path w="49" h="48">
                    <a:moveTo>
                      <a:pt x="22" y="1"/>
                    </a:moveTo>
                    <a:cubicBezTo>
                      <a:pt x="9" y="2"/>
                      <a:pt x="0" y="14"/>
                      <a:pt x="2" y="26"/>
                    </a:cubicBezTo>
                    <a:cubicBezTo>
                      <a:pt x="3" y="39"/>
                      <a:pt x="14" y="48"/>
                      <a:pt x="27" y="47"/>
                    </a:cubicBezTo>
                    <a:cubicBezTo>
                      <a:pt x="40" y="46"/>
                      <a:pt x="49" y="34"/>
                      <a:pt x="47" y="22"/>
                    </a:cubicBezTo>
                    <a:cubicBezTo>
                      <a:pt x="46" y="9"/>
                      <a:pt x="35" y="0"/>
                      <a:pt x="2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4" name="Freeform 110"/>
              <p:cNvSpPr/>
              <p:nvPr/>
            </p:nvSpPr>
            <p:spPr bwMode="auto">
              <a:xfrm>
                <a:off x="5430838" y="1122363"/>
                <a:ext cx="225425" cy="223838"/>
              </a:xfrm>
              <a:custGeom>
                <a:avLst/>
                <a:gdLst>
                  <a:gd name="T0" fmla="*/ 2 w 75"/>
                  <a:gd name="T1" fmla="*/ 41 h 75"/>
                  <a:gd name="T2" fmla="*/ 41 w 75"/>
                  <a:gd name="T3" fmla="*/ 73 h 75"/>
                  <a:gd name="T4" fmla="*/ 73 w 75"/>
                  <a:gd name="T5" fmla="*/ 34 h 75"/>
                  <a:gd name="T6" fmla="*/ 34 w 75"/>
                  <a:gd name="T7" fmla="*/ 2 h 75"/>
                  <a:gd name="T8" fmla="*/ 2 w 75"/>
                  <a:gd name="T9" fmla="*/ 41 h 75"/>
                </a:gdLst>
                <a:ahLst/>
                <a:cxnLst>
                  <a:cxn ang="0">
                    <a:pos x="T0" y="T1"/>
                  </a:cxn>
                  <a:cxn ang="0">
                    <a:pos x="T2" y="T3"/>
                  </a:cxn>
                  <a:cxn ang="0">
                    <a:pos x="T4" y="T5"/>
                  </a:cxn>
                  <a:cxn ang="0">
                    <a:pos x="T6" y="T7"/>
                  </a:cxn>
                  <a:cxn ang="0">
                    <a:pos x="T8" y="T9"/>
                  </a:cxn>
                </a:cxnLst>
                <a:rect l="0" t="0" r="r" b="b"/>
                <a:pathLst>
                  <a:path w="75" h="75">
                    <a:moveTo>
                      <a:pt x="2" y="41"/>
                    </a:moveTo>
                    <a:cubicBezTo>
                      <a:pt x="4" y="61"/>
                      <a:pt x="22" y="75"/>
                      <a:pt x="41" y="73"/>
                    </a:cubicBezTo>
                    <a:cubicBezTo>
                      <a:pt x="61" y="71"/>
                      <a:pt x="75" y="53"/>
                      <a:pt x="73" y="34"/>
                    </a:cubicBezTo>
                    <a:cubicBezTo>
                      <a:pt x="71" y="14"/>
                      <a:pt x="54" y="0"/>
                      <a:pt x="34" y="2"/>
                    </a:cubicBezTo>
                    <a:cubicBezTo>
                      <a:pt x="14" y="4"/>
                      <a:pt x="0" y="21"/>
                      <a:pt x="2" y="4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5" name="Freeform 111"/>
              <p:cNvSpPr/>
              <p:nvPr/>
            </p:nvSpPr>
            <p:spPr bwMode="auto">
              <a:xfrm>
                <a:off x="5168900" y="1000125"/>
                <a:ext cx="196850" cy="115888"/>
              </a:xfrm>
              <a:custGeom>
                <a:avLst/>
                <a:gdLst>
                  <a:gd name="T0" fmla="*/ 33 w 66"/>
                  <a:gd name="T1" fmla="*/ 37 h 39"/>
                  <a:gd name="T2" fmla="*/ 65 w 66"/>
                  <a:gd name="T3" fmla="*/ 0 h 39"/>
                  <a:gd name="T4" fmla="*/ 0 w 66"/>
                  <a:gd name="T5" fmla="*/ 23 h 39"/>
                  <a:gd name="T6" fmla="*/ 33 w 66"/>
                  <a:gd name="T7" fmla="*/ 37 h 39"/>
                </a:gdLst>
                <a:ahLst/>
                <a:cxnLst>
                  <a:cxn ang="0">
                    <a:pos x="T0" y="T1"/>
                  </a:cxn>
                  <a:cxn ang="0">
                    <a:pos x="T2" y="T3"/>
                  </a:cxn>
                  <a:cxn ang="0">
                    <a:pos x="T4" y="T5"/>
                  </a:cxn>
                  <a:cxn ang="0">
                    <a:pos x="T6" y="T7"/>
                  </a:cxn>
                </a:cxnLst>
                <a:rect l="0" t="0" r="r" b="b"/>
                <a:pathLst>
                  <a:path w="66" h="39">
                    <a:moveTo>
                      <a:pt x="33" y="37"/>
                    </a:moveTo>
                    <a:cubicBezTo>
                      <a:pt x="52" y="35"/>
                      <a:pt x="66" y="19"/>
                      <a:pt x="65" y="0"/>
                    </a:cubicBezTo>
                    <a:cubicBezTo>
                      <a:pt x="43" y="7"/>
                      <a:pt x="22" y="14"/>
                      <a:pt x="0" y="23"/>
                    </a:cubicBezTo>
                    <a:cubicBezTo>
                      <a:pt x="8" y="33"/>
                      <a:pt x="20" y="39"/>
                      <a:pt x="33" y="3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6" name="Freeform 112"/>
              <p:cNvSpPr/>
              <p:nvPr/>
            </p:nvSpPr>
            <p:spPr bwMode="auto">
              <a:xfrm>
                <a:off x="6915150" y="1157288"/>
                <a:ext cx="385763" cy="385763"/>
              </a:xfrm>
              <a:custGeom>
                <a:avLst/>
                <a:gdLst>
                  <a:gd name="T0" fmla="*/ 32 w 129"/>
                  <a:gd name="T1" fmla="*/ 111 h 129"/>
                  <a:gd name="T2" fmla="*/ 111 w 129"/>
                  <a:gd name="T3" fmla="*/ 97 h 129"/>
                  <a:gd name="T4" fmla="*/ 97 w 129"/>
                  <a:gd name="T5" fmla="*/ 18 h 129"/>
                  <a:gd name="T6" fmla="*/ 18 w 129"/>
                  <a:gd name="T7" fmla="*/ 32 h 129"/>
                  <a:gd name="T8" fmla="*/ 32 w 129"/>
                  <a:gd name="T9" fmla="*/ 111 h 129"/>
                </a:gdLst>
                <a:ahLst/>
                <a:cxnLst>
                  <a:cxn ang="0">
                    <a:pos x="T0" y="T1"/>
                  </a:cxn>
                  <a:cxn ang="0">
                    <a:pos x="T2" y="T3"/>
                  </a:cxn>
                  <a:cxn ang="0">
                    <a:pos x="T4" y="T5"/>
                  </a:cxn>
                  <a:cxn ang="0">
                    <a:pos x="T6" y="T7"/>
                  </a:cxn>
                  <a:cxn ang="0">
                    <a:pos x="T8" y="T9"/>
                  </a:cxn>
                </a:cxnLst>
                <a:rect l="0" t="0" r="r" b="b"/>
                <a:pathLst>
                  <a:path w="129" h="129">
                    <a:moveTo>
                      <a:pt x="32" y="111"/>
                    </a:moveTo>
                    <a:cubicBezTo>
                      <a:pt x="58" y="129"/>
                      <a:pt x="93" y="122"/>
                      <a:pt x="111" y="97"/>
                    </a:cubicBezTo>
                    <a:cubicBezTo>
                      <a:pt x="129" y="71"/>
                      <a:pt x="123" y="36"/>
                      <a:pt x="97" y="18"/>
                    </a:cubicBezTo>
                    <a:cubicBezTo>
                      <a:pt x="71" y="0"/>
                      <a:pt x="36" y="6"/>
                      <a:pt x="18" y="32"/>
                    </a:cubicBezTo>
                    <a:cubicBezTo>
                      <a:pt x="0" y="58"/>
                      <a:pt x="6" y="93"/>
                      <a:pt x="32" y="1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7" name="Freeform 113"/>
              <p:cNvSpPr/>
              <p:nvPr/>
            </p:nvSpPr>
            <p:spPr bwMode="auto">
              <a:xfrm>
                <a:off x="6605588" y="949325"/>
                <a:ext cx="166688" cy="125413"/>
              </a:xfrm>
              <a:custGeom>
                <a:avLst/>
                <a:gdLst>
                  <a:gd name="T0" fmla="*/ 14 w 56"/>
                  <a:gd name="T1" fmla="*/ 34 h 42"/>
                  <a:gd name="T2" fmla="*/ 51 w 56"/>
                  <a:gd name="T3" fmla="*/ 27 h 42"/>
                  <a:gd name="T4" fmla="*/ 55 w 56"/>
                  <a:gd name="T5" fmla="*/ 11 h 42"/>
                  <a:gd name="T6" fmla="*/ 6 w 56"/>
                  <a:gd name="T7" fmla="*/ 0 h 42"/>
                  <a:gd name="T8" fmla="*/ 14 w 56"/>
                  <a:gd name="T9" fmla="*/ 34 h 42"/>
                </a:gdLst>
                <a:ahLst/>
                <a:cxnLst>
                  <a:cxn ang="0">
                    <a:pos x="T0" y="T1"/>
                  </a:cxn>
                  <a:cxn ang="0">
                    <a:pos x="T2" y="T3"/>
                  </a:cxn>
                  <a:cxn ang="0">
                    <a:pos x="T4" y="T5"/>
                  </a:cxn>
                  <a:cxn ang="0">
                    <a:pos x="T6" y="T7"/>
                  </a:cxn>
                  <a:cxn ang="0">
                    <a:pos x="T8" y="T9"/>
                  </a:cxn>
                </a:cxnLst>
                <a:rect l="0" t="0" r="r" b="b"/>
                <a:pathLst>
                  <a:path w="56" h="42">
                    <a:moveTo>
                      <a:pt x="14" y="34"/>
                    </a:moveTo>
                    <a:cubicBezTo>
                      <a:pt x="26" y="42"/>
                      <a:pt x="42" y="39"/>
                      <a:pt x="51" y="27"/>
                    </a:cubicBezTo>
                    <a:cubicBezTo>
                      <a:pt x="54" y="22"/>
                      <a:pt x="56" y="17"/>
                      <a:pt x="55" y="11"/>
                    </a:cubicBezTo>
                    <a:cubicBezTo>
                      <a:pt x="39" y="7"/>
                      <a:pt x="23" y="3"/>
                      <a:pt x="6" y="0"/>
                    </a:cubicBezTo>
                    <a:cubicBezTo>
                      <a:pt x="0" y="11"/>
                      <a:pt x="3" y="26"/>
                      <a:pt x="14" y="3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8" name="Freeform 114"/>
              <p:cNvSpPr/>
              <p:nvPr/>
            </p:nvSpPr>
            <p:spPr bwMode="auto">
              <a:xfrm>
                <a:off x="6619875" y="1143000"/>
                <a:ext cx="128588" cy="128588"/>
              </a:xfrm>
              <a:custGeom>
                <a:avLst/>
                <a:gdLst>
                  <a:gd name="T0" fmla="*/ 11 w 43"/>
                  <a:gd name="T1" fmla="*/ 37 h 43"/>
                  <a:gd name="T2" fmla="*/ 37 w 43"/>
                  <a:gd name="T3" fmla="*/ 32 h 43"/>
                  <a:gd name="T4" fmla="*/ 32 w 43"/>
                  <a:gd name="T5" fmla="*/ 6 h 43"/>
                  <a:gd name="T6" fmla="*/ 6 w 43"/>
                  <a:gd name="T7" fmla="*/ 11 h 43"/>
                  <a:gd name="T8" fmla="*/ 11 w 43"/>
                  <a:gd name="T9" fmla="*/ 37 h 43"/>
                </a:gdLst>
                <a:ahLst/>
                <a:cxnLst>
                  <a:cxn ang="0">
                    <a:pos x="T0" y="T1"/>
                  </a:cxn>
                  <a:cxn ang="0">
                    <a:pos x="T2" y="T3"/>
                  </a:cxn>
                  <a:cxn ang="0">
                    <a:pos x="T4" y="T5"/>
                  </a:cxn>
                  <a:cxn ang="0">
                    <a:pos x="T6" y="T7"/>
                  </a:cxn>
                  <a:cxn ang="0">
                    <a:pos x="T8" y="T9"/>
                  </a:cxn>
                </a:cxnLst>
                <a:rect l="0" t="0" r="r" b="b"/>
                <a:pathLst>
                  <a:path w="43" h="43">
                    <a:moveTo>
                      <a:pt x="11" y="37"/>
                    </a:moveTo>
                    <a:cubicBezTo>
                      <a:pt x="19" y="43"/>
                      <a:pt x="31" y="41"/>
                      <a:pt x="37" y="32"/>
                    </a:cubicBezTo>
                    <a:cubicBezTo>
                      <a:pt x="43" y="24"/>
                      <a:pt x="41" y="12"/>
                      <a:pt x="32" y="6"/>
                    </a:cubicBezTo>
                    <a:cubicBezTo>
                      <a:pt x="24" y="0"/>
                      <a:pt x="12" y="2"/>
                      <a:pt x="6" y="11"/>
                    </a:cubicBezTo>
                    <a:cubicBezTo>
                      <a:pt x="0" y="19"/>
                      <a:pt x="2" y="31"/>
                      <a:pt x="11" y="3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9" name="Freeform 115"/>
              <p:cNvSpPr/>
              <p:nvPr/>
            </p:nvSpPr>
            <p:spPr bwMode="auto">
              <a:xfrm>
                <a:off x="6562725" y="1282700"/>
                <a:ext cx="87313" cy="88900"/>
              </a:xfrm>
              <a:custGeom>
                <a:avLst/>
                <a:gdLst>
                  <a:gd name="T0" fmla="*/ 25 w 29"/>
                  <a:gd name="T1" fmla="*/ 22 h 30"/>
                  <a:gd name="T2" fmla="*/ 22 w 29"/>
                  <a:gd name="T3" fmla="*/ 4 h 30"/>
                  <a:gd name="T4" fmla="*/ 4 w 29"/>
                  <a:gd name="T5" fmla="*/ 8 h 30"/>
                  <a:gd name="T6" fmla="*/ 7 w 29"/>
                  <a:gd name="T7" fmla="*/ 26 h 30"/>
                  <a:gd name="T8" fmla="*/ 25 w 29"/>
                  <a:gd name="T9" fmla="*/ 22 h 30"/>
                </a:gdLst>
                <a:ahLst/>
                <a:cxnLst>
                  <a:cxn ang="0">
                    <a:pos x="T0" y="T1"/>
                  </a:cxn>
                  <a:cxn ang="0">
                    <a:pos x="T2" y="T3"/>
                  </a:cxn>
                  <a:cxn ang="0">
                    <a:pos x="T4" y="T5"/>
                  </a:cxn>
                  <a:cxn ang="0">
                    <a:pos x="T6" y="T7"/>
                  </a:cxn>
                  <a:cxn ang="0">
                    <a:pos x="T8" y="T9"/>
                  </a:cxn>
                </a:cxnLst>
                <a:rect l="0" t="0" r="r" b="b"/>
                <a:pathLst>
                  <a:path w="29" h="30">
                    <a:moveTo>
                      <a:pt x="25" y="22"/>
                    </a:moveTo>
                    <a:cubicBezTo>
                      <a:pt x="29" y="17"/>
                      <a:pt x="28" y="9"/>
                      <a:pt x="22" y="4"/>
                    </a:cubicBezTo>
                    <a:cubicBezTo>
                      <a:pt x="16" y="0"/>
                      <a:pt x="8" y="2"/>
                      <a:pt x="4" y="8"/>
                    </a:cubicBezTo>
                    <a:cubicBezTo>
                      <a:pt x="0" y="14"/>
                      <a:pt x="1" y="22"/>
                      <a:pt x="7" y="26"/>
                    </a:cubicBezTo>
                    <a:cubicBezTo>
                      <a:pt x="13" y="30"/>
                      <a:pt x="21" y="28"/>
                      <a:pt x="25" y="2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0" name="Freeform 116"/>
              <p:cNvSpPr/>
              <p:nvPr/>
            </p:nvSpPr>
            <p:spPr bwMode="auto">
              <a:xfrm>
                <a:off x="6978650" y="1049338"/>
                <a:ext cx="85725" cy="42863"/>
              </a:xfrm>
              <a:custGeom>
                <a:avLst/>
                <a:gdLst>
                  <a:gd name="T0" fmla="*/ 7 w 29"/>
                  <a:gd name="T1" fmla="*/ 9 h 14"/>
                  <a:gd name="T2" fmla="*/ 29 w 29"/>
                  <a:gd name="T3" fmla="*/ 11 h 14"/>
                  <a:gd name="T4" fmla="*/ 0 w 29"/>
                  <a:gd name="T5" fmla="*/ 0 h 14"/>
                  <a:gd name="T6" fmla="*/ 7 w 29"/>
                  <a:gd name="T7" fmla="*/ 9 h 14"/>
                </a:gdLst>
                <a:ahLst/>
                <a:cxnLst>
                  <a:cxn ang="0">
                    <a:pos x="T0" y="T1"/>
                  </a:cxn>
                  <a:cxn ang="0">
                    <a:pos x="T2" y="T3"/>
                  </a:cxn>
                  <a:cxn ang="0">
                    <a:pos x="T4" y="T5"/>
                  </a:cxn>
                  <a:cxn ang="0">
                    <a:pos x="T6" y="T7"/>
                  </a:cxn>
                </a:cxnLst>
                <a:rect l="0" t="0" r="r" b="b"/>
                <a:pathLst>
                  <a:path w="29" h="14">
                    <a:moveTo>
                      <a:pt x="7" y="9"/>
                    </a:moveTo>
                    <a:cubicBezTo>
                      <a:pt x="14" y="14"/>
                      <a:pt x="22" y="14"/>
                      <a:pt x="29" y="11"/>
                    </a:cubicBezTo>
                    <a:cubicBezTo>
                      <a:pt x="20" y="7"/>
                      <a:pt x="10" y="3"/>
                      <a:pt x="0" y="0"/>
                    </a:cubicBezTo>
                    <a:cubicBezTo>
                      <a:pt x="1" y="3"/>
                      <a:pt x="4" y="7"/>
                      <a:pt x="7"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1" name="Freeform 117"/>
              <p:cNvSpPr/>
              <p:nvPr/>
            </p:nvSpPr>
            <p:spPr bwMode="auto">
              <a:xfrm>
                <a:off x="6727825" y="1014413"/>
                <a:ext cx="241300" cy="241300"/>
              </a:xfrm>
              <a:custGeom>
                <a:avLst/>
                <a:gdLst>
                  <a:gd name="T0" fmla="*/ 20 w 81"/>
                  <a:gd name="T1" fmla="*/ 70 h 81"/>
                  <a:gd name="T2" fmla="*/ 70 w 81"/>
                  <a:gd name="T3" fmla="*/ 61 h 81"/>
                  <a:gd name="T4" fmla="*/ 61 w 81"/>
                  <a:gd name="T5" fmla="*/ 11 h 81"/>
                  <a:gd name="T6" fmla="*/ 11 w 81"/>
                  <a:gd name="T7" fmla="*/ 20 h 81"/>
                  <a:gd name="T8" fmla="*/ 20 w 81"/>
                  <a:gd name="T9" fmla="*/ 70 h 81"/>
                </a:gdLst>
                <a:ahLst/>
                <a:cxnLst>
                  <a:cxn ang="0">
                    <a:pos x="T0" y="T1"/>
                  </a:cxn>
                  <a:cxn ang="0">
                    <a:pos x="T2" y="T3"/>
                  </a:cxn>
                  <a:cxn ang="0">
                    <a:pos x="T4" y="T5"/>
                  </a:cxn>
                  <a:cxn ang="0">
                    <a:pos x="T6" y="T7"/>
                  </a:cxn>
                  <a:cxn ang="0">
                    <a:pos x="T8" y="T9"/>
                  </a:cxn>
                </a:cxnLst>
                <a:rect l="0" t="0" r="r" b="b"/>
                <a:pathLst>
                  <a:path w="81" h="81">
                    <a:moveTo>
                      <a:pt x="20" y="70"/>
                    </a:moveTo>
                    <a:cubicBezTo>
                      <a:pt x="36" y="81"/>
                      <a:pt x="59" y="77"/>
                      <a:pt x="70" y="61"/>
                    </a:cubicBezTo>
                    <a:cubicBezTo>
                      <a:pt x="81" y="45"/>
                      <a:pt x="77" y="22"/>
                      <a:pt x="61" y="11"/>
                    </a:cubicBezTo>
                    <a:cubicBezTo>
                      <a:pt x="45" y="0"/>
                      <a:pt x="23" y="4"/>
                      <a:pt x="11" y="20"/>
                    </a:cubicBezTo>
                    <a:cubicBezTo>
                      <a:pt x="0" y="36"/>
                      <a:pt x="4" y="58"/>
                      <a:pt x="20" y="7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2" name="Freeform 118"/>
              <p:cNvSpPr/>
              <p:nvPr/>
            </p:nvSpPr>
            <p:spPr bwMode="auto">
              <a:xfrm>
                <a:off x="6910388" y="1516063"/>
                <a:ext cx="366713" cy="384175"/>
              </a:xfrm>
              <a:custGeom>
                <a:avLst/>
                <a:gdLst>
                  <a:gd name="T0" fmla="*/ 97 w 123"/>
                  <a:gd name="T1" fmla="*/ 18 h 129"/>
                  <a:gd name="T2" fmla="*/ 18 w 123"/>
                  <a:gd name="T3" fmla="*/ 32 h 129"/>
                  <a:gd name="T4" fmla="*/ 32 w 123"/>
                  <a:gd name="T5" fmla="*/ 111 h 129"/>
                  <a:gd name="T6" fmla="*/ 111 w 123"/>
                  <a:gd name="T7" fmla="*/ 97 h 129"/>
                  <a:gd name="T8" fmla="*/ 120 w 123"/>
                  <a:gd name="T9" fmla="*/ 55 h 129"/>
                  <a:gd name="T10" fmla="*/ 117 w 123"/>
                  <a:gd name="T11" fmla="*/ 43 h 129"/>
                  <a:gd name="T12" fmla="*/ 97 w 123"/>
                  <a:gd name="T13" fmla="*/ 18 h 129"/>
                </a:gdLst>
                <a:ahLst/>
                <a:cxnLst>
                  <a:cxn ang="0">
                    <a:pos x="T0" y="T1"/>
                  </a:cxn>
                  <a:cxn ang="0">
                    <a:pos x="T2" y="T3"/>
                  </a:cxn>
                  <a:cxn ang="0">
                    <a:pos x="T4" y="T5"/>
                  </a:cxn>
                  <a:cxn ang="0">
                    <a:pos x="T6" y="T7"/>
                  </a:cxn>
                  <a:cxn ang="0">
                    <a:pos x="T8" y="T9"/>
                  </a:cxn>
                  <a:cxn ang="0">
                    <a:pos x="T10" y="T11"/>
                  </a:cxn>
                  <a:cxn ang="0">
                    <a:pos x="T12" y="T13"/>
                  </a:cxn>
                </a:cxnLst>
                <a:rect l="0" t="0" r="r" b="b"/>
                <a:pathLst>
                  <a:path w="123" h="129">
                    <a:moveTo>
                      <a:pt x="97" y="18"/>
                    </a:moveTo>
                    <a:cubicBezTo>
                      <a:pt x="71" y="0"/>
                      <a:pt x="36" y="6"/>
                      <a:pt x="18" y="32"/>
                    </a:cubicBezTo>
                    <a:cubicBezTo>
                      <a:pt x="0" y="57"/>
                      <a:pt x="6" y="93"/>
                      <a:pt x="32" y="111"/>
                    </a:cubicBezTo>
                    <a:cubicBezTo>
                      <a:pt x="58" y="129"/>
                      <a:pt x="93" y="122"/>
                      <a:pt x="111" y="97"/>
                    </a:cubicBezTo>
                    <a:cubicBezTo>
                      <a:pt x="120" y="84"/>
                      <a:pt x="123" y="69"/>
                      <a:pt x="120" y="55"/>
                    </a:cubicBezTo>
                    <a:cubicBezTo>
                      <a:pt x="118" y="51"/>
                      <a:pt x="117" y="47"/>
                      <a:pt x="117" y="43"/>
                    </a:cubicBezTo>
                    <a:cubicBezTo>
                      <a:pt x="113" y="33"/>
                      <a:pt x="106" y="24"/>
                      <a:pt x="97" y="1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3" name="Freeform 119"/>
              <p:cNvSpPr/>
              <p:nvPr/>
            </p:nvSpPr>
            <p:spPr bwMode="auto">
              <a:xfrm>
                <a:off x="6659563" y="1276350"/>
                <a:ext cx="244475" cy="244475"/>
              </a:xfrm>
              <a:custGeom>
                <a:avLst/>
                <a:gdLst>
                  <a:gd name="T0" fmla="*/ 70 w 82"/>
                  <a:gd name="T1" fmla="*/ 62 h 82"/>
                  <a:gd name="T2" fmla="*/ 61 w 82"/>
                  <a:gd name="T3" fmla="*/ 12 h 82"/>
                  <a:gd name="T4" fmla="*/ 12 w 82"/>
                  <a:gd name="T5" fmla="*/ 21 h 82"/>
                  <a:gd name="T6" fmla="*/ 20 w 82"/>
                  <a:gd name="T7" fmla="*/ 71 h 82"/>
                  <a:gd name="T8" fmla="*/ 70 w 82"/>
                  <a:gd name="T9" fmla="*/ 62 h 82"/>
                </a:gdLst>
                <a:ahLst/>
                <a:cxnLst>
                  <a:cxn ang="0">
                    <a:pos x="T0" y="T1"/>
                  </a:cxn>
                  <a:cxn ang="0">
                    <a:pos x="T2" y="T3"/>
                  </a:cxn>
                  <a:cxn ang="0">
                    <a:pos x="T4" y="T5"/>
                  </a:cxn>
                  <a:cxn ang="0">
                    <a:pos x="T6" y="T7"/>
                  </a:cxn>
                  <a:cxn ang="0">
                    <a:pos x="T8" y="T9"/>
                  </a:cxn>
                </a:cxnLst>
                <a:rect l="0" t="0" r="r" b="b"/>
                <a:pathLst>
                  <a:path w="82" h="82">
                    <a:moveTo>
                      <a:pt x="70" y="62"/>
                    </a:moveTo>
                    <a:cubicBezTo>
                      <a:pt x="82" y="45"/>
                      <a:pt x="78" y="23"/>
                      <a:pt x="61" y="12"/>
                    </a:cubicBezTo>
                    <a:cubicBezTo>
                      <a:pt x="45" y="0"/>
                      <a:pt x="23" y="4"/>
                      <a:pt x="12" y="21"/>
                    </a:cubicBezTo>
                    <a:cubicBezTo>
                      <a:pt x="0" y="37"/>
                      <a:pt x="4" y="59"/>
                      <a:pt x="20" y="71"/>
                    </a:cubicBezTo>
                    <a:cubicBezTo>
                      <a:pt x="37" y="82"/>
                      <a:pt x="59" y="78"/>
                      <a:pt x="70" y="6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4" name="Freeform 120"/>
              <p:cNvSpPr/>
              <p:nvPr/>
            </p:nvSpPr>
            <p:spPr bwMode="auto">
              <a:xfrm>
                <a:off x="6500813" y="1398588"/>
                <a:ext cx="179388" cy="176213"/>
              </a:xfrm>
              <a:custGeom>
                <a:avLst/>
                <a:gdLst>
                  <a:gd name="T0" fmla="*/ 15 w 60"/>
                  <a:gd name="T1" fmla="*/ 51 h 59"/>
                  <a:gd name="T2" fmla="*/ 51 w 60"/>
                  <a:gd name="T3" fmla="*/ 45 h 59"/>
                  <a:gd name="T4" fmla="*/ 45 w 60"/>
                  <a:gd name="T5" fmla="*/ 8 h 59"/>
                  <a:gd name="T6" fmla="*/ 8 w 60"/>
                  <a:gd name="T7" fmla="*/ 15 h 59"/>
                  <a:gd name="T8" fmla="*/ 15 w 60"/>
                  <a:gd name="T9" fmla="*/ 51 h 59"/>
                </a:gdLst>
                <a:ahLst/>
                <a:cxnLst>
                  <a:cxn ang="0">
                    <a:pos x="T0" y="T1"/>
                  </a:cxn>
                  <a:cxn ang="0">
                    <a:pos x="T2" y="T3"/>
                  </a:cxn>
                  <a:cxn ang="0">
                    <a:pos x="T4" y="T5"/>
                  </a:cxn>
                  <a:cxn ang="0">
                    <a:pos x="T6" y="T7"/>
                  </a:cxn>
                  <a:cxn ang="0">
                    <a:pos x="T8" y="T9"/>
                  </a:cxn>
                </a:cxnLst>
                <a:rect l="0" t="0" r="r" b="b"/>
                <a:pathLst>
                  <a:path w="60" h="59">
                    <a:moveTo>
                      <a:pt x="15" y="51"/>
                    </a:moveTo>
                    <a:cubicBezTo>
                      <a:pt x="27" y="59"/>
                      <a:pt x="43" y="56"/>
                      <a:pt x="51" y="45"/>
                    </a:cubicBezTo>
                    <a:cubicBezTo>
                      <a:pt x="60" y="33"/>
                      <a:pt x="57" y="16"/>
                      <a:pt x="45" y="8"/>
                    </a:cubicBezTo>
                    <a:cubicBezTo>
                      <a:pt x="33" y="0"/>
                      <a:pt x="16" y="3"/>
                      <a:pt x="8" y="15"/>
                    </a:cubicBezTo>
                    <a:cubicBezTo>
                      <a:pt x="0" y="26"/>
                      <a:pt x="3" y="43"/>
                      <a:pt x="15" y="5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5" name="Freeform 121"/>
              <p:cNvSpPr/>
              <p:nvPr/>
            </p:nvSpPr>
            <p:spPr bwMode="auto">
              <a:xfrm>
                <a:off x="6859588" y="1444625"/>
                <a:ext cx="153988" cy="157163"/>
              </a:xfrm>
              <a:custGeom>
                <a:avLst/>
                <a:gdLst>
                  <a:gd name="T0" fmla="*/ 13 w 52"/>
                  <a:gd name="T1" fmla="*/ 45 h 53"/>
                  <a:gd name="T2" fmla="*/ 45 w 52"/>
                  <a:gd name="T3" fmla="*/ 40 h 53"/>
                  <a:gd name="T4" fmla="*/ 39 w 52"/>
                  <a:gd name="T5" fmla="*/ 8 h 53"/>
                  <a:gd name="T6" fmla="*/ 7 w 52"/>
                  <a:gd name="T7" fmla="*/ 13 h 53"/>
                  <a:gd name="T8" fmla="*/ 13 w 52"/>
                  <a:gd name="T9" fmla="*/ 45 h 53"/>
                </a:gdLst>
                <a:ahLst/>
                <a:cxnLst>
                  <a:cxn ang="0">
                    <a:pos x="T0" y="T1"/>
                  </a:cxn>
                  <a:cxn ang="0">
                    <a:pos x="T2" y="T3"/>
                  </a:cxn>
                  <a:cxn ang="0">
                    <a:pos x="T4" y="T5"/>
                  </a:cxn>
                  <a:cxn ang="0">
                    <a:pos x="T6" y="T7"/>
                  </a:cxn>
                  <a:cxn ang="0">
                    <a:pos x="T8" y="T9"/>
                  </a:cxn>
                </a:cxnLst>
                <a:rect l="0" t="0" r="r" b="b"/>
                <a:pathLst>
                  <a:path w="52" h="53">
                    <a:moveTo>
                      <a:pt x="13" y="45"/>
                    </a:moveTo>
                    <a:cubicBezTo>
                      <a:pt x="23" y="53"/>
                      <a:pt x="38" y="50"/>
                      <a:pt x="45" y="40"/>
                    </a:cubicBezTo>
                    <a:cubicBezTo>
                      <a:pt x="52" y="29"/>
                      <a:pt x="50" y="15"/>
                      <a:pt x="39" y="8"/>
                    </a:cubicBezTo>
                    <a:cubicBezTo>
                      <a:pt x="29" y="0"/>
                      <a:pt x="14" y="3"/>
                      <a:pt x="7" y="13"/>
                    </a:cubicBezTo>
                    <a:cubicBezTo>
                      <a:pt x="0" y="24"/>
                      <a:pt x="2" y="38"/>
                      <a:pt x="13" y="4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6" name="Freeform 122"/>
              <p:cNvSpPr/>
              <p:nvPr/>
            </p:nvSpPr>
            <p:spPr bwMode="auto">
              <a:xfrm>
                <a:off x="6623050" y="1516063"/>
                <a:ext cx="244475" cy="241300"/>
              </a:xfrm>
              <a:custGeom>
                <a:avLst/>
                <a:gdLst>
                  <a:gd name="T0" fmla="*/ 21 w 82"/>
                  <a:gd name="T1" fmla="*/ 70 h 81"/>
                  <a:gd name="T2" fmla="*/ 71 w 82"/>
                  <a:gd name="T3" fmla="*/ 61 h 81"/>
                  <a:gd name="T4" fmla="*/ 62 w 82"/>
                  <a:gd name="T5" fmla="*/ 11 h 81"/>
                  <a:gd name="T6" fmla="*/ 12 w 82"/>
                  <a:gd name="T7" fmla="*/ 20 h 81"/>
                  <a:gd name="T8" fmla="*/ 21 w 82"/>
                  <a:gd name="T9" fmla="*/ 70 h 81"/>
                </a:gdLst>
                <a:ahLst/>
                <a:cxnLst>
                  <a:cxn ang="0">
                    <a:pos x="T0" y="T1"/>
                  </a:cxn>
                  <a:cxn ang="0">
                    <a:pos x="T2" y="T3"/>
                  </a:cxn>
                  <a:cxn ang="0">
                    <a:pos x="T4" y="T5"/>
                  </a:cxn>
                  <a:cxn ang="0">
                    <a:pos x="T6" y="T7"/>
                  </a:cxn>
                  <a:cxn ang="0">
                    <a:pos x="T8" y="T9"/>
                  </a:cxn>
                </a:cxnLst>
                <a:rect l="0" t="0" r="r" b="b"/>
                <a:pathLst>
                  <a:path w="82" h="81">
                    <a:moveTo>
                      <a:pt x="21" y="70"/>
                    </a:moveTo>
                    <a:cubicBezTo>
                      <a:pt x="37" y="81"/>
                      <a:pt x="59" y="77"/>
                      <a:pt x="71" y="61"/>
                    </a:cubicBezTo>
                    <a:cubicBezTo>
                      <a:pt x="82" y="45"/>
                      <a:pt x="78" y="23"/>
                      <a:pt x="62" y="11"/>
                    </a:cubicBezTo>
                    <a:cubicBezTo>
                      <a:pt x="45" y="0"/>
                      <a:pt x="23" y="4"/>
                      <a:pt x="12" y="20"/>
                    </a:cubicBezTo>
                    <a:cubicBezTo>
                      <a:pt x="0" y="36"/>
                      <a:pt x="4" y="59"/>
                      <a:pt x="21" y="7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7" name="Freeform 123"/>
              <p:cNvSpPr/>
              <p:nvPr/>
            </p:nvSpPr>
            <p:spPr bwMode="auto">
              <a:xfrm>
                <a:off x="5781675" y="1249363"/>
                <a:ext cx="357188" cy="358775"/>
              </a:xfrm>
              <a:custGeom>
                <a:avLst/>
                <a:gdLst>
                  <a:gd name="T0" fmla="*/ 4 w 120"/>
                  <a:gd name="T1" fmla="*/ 66 h 120"/>
                  <a:gd name="T2" fmla="*/ 66 w 120"/>
                  <a:gd name="T3" fmla="*/ 116 h 120"/>
                  <a:gd name="T4" fmla="*/ 116 w 120"/>
                  <a:gd name="T5" fmla="*/ 54 h 120"/>
                  <a:gd name="T6" fmla="*/ 54 w 120"/>
                  <a:gd name="T7" fmla="*/ 4 h 120"/>
                  <a:gd name="T8" fmla="*/ 4 w 120"/>
                  <a:gd name="T9" fmla="*/ 66 h 120"/>
                </a:gdLst>
                <a:ahLst/>
                <a:cxnLst>
                  <a:cxn ang="0">
                    <a:pos x="T0" y="T1"/>
                  </a:cxn>
                  <a:cxn ang="0">
                    <a:pos x="T2" y="T3"/>
                  </a:cxn>
                  <a:cxn ang="0">
                    <a:pos x="T4" y="T5"/>
                  </a:cxn>
                  <a:cxn ang="0">
                    <a:pos x="T6" y="T7"/>
                  </a:cxn>
                  <a:cxn ang="0">
                    <a:pos x="T8" y="T9"/>
                  </a:cxn>
                </a:cxnLst>
                <a:rect l="0" t="0" r="r" b="b"/>
                <a:pathLst>
                  <a:path w="120" h="120">
                    <a:moveTo>
                      <a:pt x="4" y="66"/>
                    </a:moveTo>
                    <a:cubicBezTo>
                      <a:pt x="7" y="97"/>
                      <a:pt x="35" y="120"/>
                      <a:pt x="66" y="116"/>
                    </a:cubicBezTo>
                    <a:cubicBezTo>
                      <a:pt x="97" y="113"/>
                      <a:pt x="120" y="85"/>
                      <a:pt x="116" y="54"/>
                    </a:cubicBezTo>
                    <a:cubicBezTo>
                      <a:pt x="113" y="23"/>
                      <a:pt x="85" y="0"/>
                      <a:pt x="54" y="4"/>
                    </a:cubicBezTo>
                    <a:cubicBezTo>
                      <a:pt x="23" y="7"/>
                      <a:pt x="0" y="35"/>
                      <a:pt x="4" y="6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8" name="Freeform 124"/>
              <p:cNvSpPr/>
              <p:nvPr/>
            </p:nvSpPr>
            <p:spPr bwMode="auto">
              <a:xfrm>
                <a:off x="6253163" y="1455738"/>
                <a:ext cx="227013" cy="227013"/>
              </a:xfrm>
              <a:custGeom>
                <a:avLst/>
                <a:gdLst>
                  <a:gd name="T0" fmla="*/ 34 w 76"/>
                  <a:gd name="T1" fmla="*/ 2 h 76"/>
                  <a:gd name="T2" fmla="*/ 2 w 76"/>
                  <a:gd name="T3" fmla="*/ 42 h 76"/>
                  <a:gd name="T4" fmla="*/ 42 w 76"/>
                  <a:gd name="T5" fmla="*/ 74 h 76"/>
                  <a:gd name="T6" fmla="*/ 74 w 76"/>
                  <a:gd name="T7" fmla="*/ 34 h 76"/>
                  <a:gd name="T8" fmla="*/ 34 w 76"/>
                  <a:gd name="T9" fmla="*/ 2 h 76"/>
                </a:gdLst>
                <a:ahLst/>
                <a:cxnLst>
                  <a:cxn ang="0">
                    <a:pos x="T0" y="T1"/>
                  </a:cxn>
                  <a:cxn ang="0">
                    <a:pos x="T2" y="T3"/>
                  </a:cxn>
                  <a:cxn ang="0">
                    <a:pos x="T4" y="T5"/>
                  </a:cxn>
                  <a:cxn ang="0">
                    <a:pos x="T6" y="T7"/>
                  </a:cxn>
                  <a:cxn ang="0">
                    <a:pos x="T8" y="T9"/>
                  </a:cxn>
                </a:cxnLst>
                <a:rect l="0" t="0" r="r" b="b"/>
                <a:pathLst>
                  <a:path w="76" h="76">
                    <a:moveTo>
                      <a:pt x="34" y="2"/>
                    </a:moveTo>
                    <a:cubicBezTo>
                      <a:pt x="15" y="4"/>
                      <a:pt x="0" y="22"/>
                      <a:pt x="2" y="42"/>
                    </a:cubicBezTo>
                    <a:cubicBezTo>
                      <a:pt x="5" y="61"/>
                      <a:pt x="22" y="76"/>
                      <a:pt x="42" y="74"/>
                    </a:cubicBezTo>
                    <a:cubicBezTo>
                      <a:pt x="62" y="71"/>
                      <a:pt x="76" y="54"/>
                      <a:pt x="74" y="34"/>
                    </a:cubicBezTo>
                    <a:cubicBezTo>
                      <a:pt x="72" y="14"/>
                      <a:pt x="54" y="0"/>
                      <a:pt x="34"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9" name="Freeform 125"/>
              <p:cNvSpPr/>
              <p:nvPr/>
            </p:nvSpPr>
            <p:spPr bwMode="auto">
              <a:xfrm>
                <a:off x="6372225" y="1295400"/>
                <a:ext cx="163513" cy="163513"/>
              </a:xfrm>
              <a:custGeom>
                <a:avLst/>
                <a:gdLst>
                  <a:gd name="T0" fmla="*/ 54 w 55"/>
                  <a:gd name="T1" fmla="*/ 25 h 55"/>
                  <a:gd name="T2" fmla="*/ 25 w 55"/>
                  <a:gd name="T3" fmla="*/ 1 h 55"/>
                  <a:gd name="T4" fmla="*/ 1 w 55"/>
                  <a:gd name="T5" fmla="*/ 30 h 55"/>
                  <a:gd name="T6" fmla="*/ 30 w 55"/>
                  <a:gd name="T7" fmla="*/ 54 h 55"/>
                  <a:gd name="T8" fmla="*/ 54 w 55"/>
                  <a:gd name="T9" fmla="*/ 25 h 55"/>
                </a:gdLst>
                <a:ahLst/>
                <a:cxnLst>
                  <a:cxn ang="0">
                    <a:pos x="T0" y="T1"/>
                  </a:cxn>
                  <a:cxn ang="0">
                    <a:pos x="T2" y="T3"/>
                  </a:cxn>
                  <a:cxn ang="0">
                    <a:pos x="T4" y="T5"/>
                  </a:cxn>
                  <a:cxn ang="0">
                    <a:pos x="T6" y="T7"/>
                  </a:cxn>
                  <a:cxn ang="0">
                    <a:pos x="T8" y="T9"/>
                  </a:cxn>
                </a:cxnLst>
                <a:rect l="0" t="0" r="r" b="b"/>
                <a:pathLst>
                  <a:path w="55" h="55">
                    <a:moveTo>
                      <a:pt x="54" y="25"/>
                    </a:moveTo>
                    <a:cubicBezTo>
                      <a:pt x="52" y="10"/>
                      <a:pt x="39" y="0"/>
                      <a:pt x="25" y="1"/>
                    </a:cubicBezTo>
                    <a:cubicBezTo>
                      <a:pt x="10" y="3"/>
                      <a:pt x="0" y="16"/>
                      <a:pt x="1" y="30"/>
                    </a:cubicBezTo>
                    <a:cubicBezTo>
                      <a:pt x="3" y="45"/>
                      <a:pt x="16" y="55"/>
                      <a:pt x="30" y="54"/>
                    </a:cubicBezTo>
                    <a:cubicBezTo>
                      <a:pt x="45" y="52"/>
                      <a:pt x="55" y="39"/>
                      <a:pt x="54" y="2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0" name="Freeform 126"/>
              <p:cNvSpPr/>
              <p:nvPr/>
            </p:nvSpPr>
            <p:spPr bwMode="auto">
              <a:xfrm>
                <a:off x="6097588" y="1503363"/>
                <a:ext cx="142875" cy="146050"/>
              </a:xfrm>
              <a:custGeom>
                <a:avLst/>
                <a:gdLst>
                  <a:gd name="T0" fmla="*/ 21 w 48"/>
                  <a:gd name="T1" fmla="*/ 2 h 49"/>
                  <a:gd name="T2" fmla="*/ 1 w 48"/>
                  <a:gd name="T3" fmla="*/ 27 h 49"/>
                  <a:gd name="T4" fmla="*/ 26 w 48"/>
                  <a:gd name="T5" fmla="*/ 48 h 49"/>
                  <a:gd name="T6" fmla="*/ 47 w 48"/>
                  <a:gd name="T7" fmla="*/ 22 h 49"/>
                  <a:gd name="T8" fmla="*/ 21 w 48"/>
                  <a:gd name="T9" fmla="*/ 2 h 49"/>
                </a:gdLst>
                <a:ahLst/>
                <a:cxnLst>
                  <a:cxn ang="0">
                    <a:pos x="T0" y="T1"/>
                  </a:cxn>
                  <a:cxn ang="0">
                    <a:pos x="T2" y="T3"/>
                  </a:cxn>
                  <a:cxn ang="0">
                    <a:pos x="T4" y="T5"/>
                  </a:cxn>
                  <a:cxn ang="0">
                    <a:pos x="T6" y="T7"/>
                  </a:cxn>
                  <a:cxn ang="0">
                    <a:pos x="T8" y="T9"/>
                  </a:cxn>
                </a:cxnLst>
                <a:rect l="0" t="0" r="r" b="b"/>
                <a:pathLst>
                  <a:path w="48" h="49">
                    <a:moveTo>
                      <a:pt x="21" y="2"/>
                    </a:moveTo>
                    <a:cubicBezTo>
                      <a:pt x="9" y="3"/>
                      <a:pt x="0" y="14"/>
                      <a:pt x="1" y="27"/>
                    </a:cubicBezTo>
                    <a:cubicBezTo>
                      <a:pt x="2" y="40"/>
                      <a:pt x="14" y="49"/>
                      <a:pt x="26" y="48"/>
                    </a:cubicBezTo>
                    <a:cubicBezTo>
                      <a:pt x="39" y="46"/>
                      <a:pt x="48" y="35"/>
                      <a:pt x="47" y="22"/>
                    </a:cubicBezTo>
                    <a:cubicBezTo>
                      <a:pt x="45" y="10"/>
                      <a:pt x="34" y="0"/>
                      <a:pt x="2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1" name="Freeform 127"/>
              <p:cNvSpPr/>
              <p:nvPr/>
            </p:nvSpPr>
            <p:spPr bwMode="auto">
              <a:xfrm>
                <a:off x="6124575" y="1252538"/>
                <a:ext cx="227013" cy="227013"/>
              </a:xfrm>
              <a:custGeom>
                <a:avLst/>
                <a:gdLst>
                  <a:gd name="T0" fmla="*/ 2 w 76"/>
                  <a:gd name="T1" fmla="*/ 42 h 76"/>
                  <a:gd name="T2" fmla="*/ 42 w 76"/>
                  <a:gd name="T3" fmla="*/ 74 h 76"/>
                  <a:gd name="T4" fmla="*/ 74 w 76"/>
                  <a:gd name="T5" fmla="*/ 34 h 76"/>
                  <a:gd name="T6" fmla="*/ 34 w 76"/>
                  <a:gd name="T7" fmla="*/ 2 h 76"/>
                  <a:gd name="T8" fmla="*/ 2 w 76"/>
                  <a:gd name="T9" fmla="*/ 42 h 76"/>
                </a:gdLst>
                <a:ahLst/>
                <a:cxnLst>
                  <a:cxn ang="0">
                    <a:pos x="T0" y="T1"/>
                  </a:cxn>
                  <a:cxn ang="0">
                    <a:pos x="T2" y="T3"/>
                  </a:cxn>
                  <a:cxn ang="0">
                    <a:pos x="T4" y="T5"/>
                  </a:cxn>
                  <a:cxn ang="0">
                    <a:pos x="T6" y="T7"/>
                  </a:cxn>
                  <a:cxn ang="0">
                    <a:pos x="T8" y="T9"/>
                  </a:cxn>
                </a:cxnLst>
                <a:rect l="0" t="0" r="r" b="b"/>
                <a:pathLst>
                  <a:path w="76" h="76">
                    <a:moveTo>
                      <a:pt x="2" y="42"/>
                    </a:moveTo>
                    <a:cubicBezTo>
                      <a:pt x="4" y="61"/>
                      <a:pt x="22" y="76"/>
                      <a:pt x="42" y="74"/>
                    </a:cubicBezTo>
                    <a:cubicBezTo>
                      <a:pt x="61" y="72"/>
                      <a:pt x="76" y="54"/>
                      <a:pt x="74" y="34"/>
                    </a:cubicBezTo>
                    <a:cubicBezTo>
                      <a:pt x="72" y="15"/>
                      <a:pt x="54" y="0"/>
                      <a:pt x="34" y="2"/>
                    </a:cubicBezTo>
                    <a:cubicBezTo>
                      <a:pt x="15" y="4"/>
                      <a:pt x="0" y="22"/>
                      <a:pt x="2" y="4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2" name="Freeform 128"/>
              <p:cNvSpPr/>
              <p:nvPr/>
            </p:nvSpPr>
            <p:spPr bwMode="auto">
              <a:xfrm>
                <a:off x="5840413" y="1643063"/>
                <a:ext cx="331788" cy="66675"/>
              </a:xfrm>
              <a:custGeom>
                <a:avLst/>
                <a:gdLst>
                  <a:gd name="T0" fmla="*/ 111 w 111"/>
                  <a:gd name="T1" fmla="*/ 16 h 22"/>
                  <a:gd name="T2" fmla="*/ 57 w 111"/>
                  <a:gd name="T3" fmla="*/ 1 h 22"/>
                  <a:gd name="T4" fmla="*/ 0 w 111"/>
                  <a:gd name="T5" fmla="*/ 22 h 22"/>
                  <a:gd name="T6" fmla="*/ 86 w 111"/>
                  <a:gd name="T7" fmla="*/ 16 h 22"/>
                  <a:gd name="T8" fmla="*/ 111 w 111"/>
                  <a:gd name="T9" fmla="*/ 16 h 22"/>
                </a:gdLst>
                <a:ahLst/>
                <a:cxnLst>
                  <a:cxn ang="0">
                    <a:pos x="T0" y="T1"/>
                  </a:cxn>
                  <a:cxn ang="0">
                    <a:pos x="T2" y="T3"/>
                  </a:cxn>
                  <a:cxn ang="0">
                    <a:pos x="T4" y="T5"/>
                  </a:cxn>
                  <a:cxn ang="0">
                    <a:pos x="T6" y="T7"/>
                  </a:cxn>
                  <a:cxn ang="0">
                    <a:pos x="T8" y="T9"/>
                  </a:cxn>
                </a:cxnLst>
                <a:rect l="0" t="0" r="r" b="b"/>
                <a:pathLst>
                  <a:path w="111" h="22">
                    <a:moveTo>
                      <a:pt x="111" y="16"/>
                    </a:moveTo>
                    <a:cubicBezTo>
                      <a:pt x="96" y="6"/>
                      <a:pt x="77" y="0"/>
                      <a:pt x="57" y="1"/>
                    </a:cubicBezTo>
                    <a:cubicBezTo>
                      <a:pt x="35" y="1"/>
                      <a:pt x="15" y="9"/>
                      <a:pt x="0" y="22"/>
                    </a:cubicBezTo>
                    <a:cubicBezTo>
                      <a:pt x="28" y="18"/>
                      <a:pt x="57" y="16"/>
                      <a:pt x="86" y="16"/>
                    </a:cubicBezTo>
                    <a:cubicBezTo>
                      <a:pt x="94" y="16"/>
                      <a:pt x="103" y="16"/>
                      <a:pt x="111"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3" name="Freeform 129"/>
              <p:cNvSpPr/>
              <p:nvPr/>
            </p:nvSpPr>
            <p:spPr bwMode="auto">
              <a:xfrm>
                <a:off x="6751638" y="1771650"/>
                <a:ext cx="230188" cy="158750"/>
              </a:xfrm>
              <a:custGeom>
                <a:avLst/>
                <a:gdLst>
                  <a:gd name="T0" fmla="*/ 77 w 77"/>
                  <a:gd name="T1" fmla="*/ 44 h 53"/>
                  <a:gd name="T2" fmla="*/ 32 w 77"/>
                  <a:gd name="T3" fmla="*/ 1 h 53"/>
                  <a:gd name="T4" fmla="*/ 0 w 77"/>
                  <a:gd name="T5" fmla="*/ 15 h 53"/>
                  <a:gd name="T6" fmla="*/ 76 w 77"/>
                  <a:gd name="T7" fmla="*/ 53 h 53"/>
                  <a:gd name="T8" fmla="*/ 77 w 77"/>
                  <a:gd name="T9" fmla="*/ 44 h 53"/>
                </a:gdLst>
                <a:ahLst/>
                <a:cxnLst>
                  <a:cxn ang="0">
                    <a:pos x="T0" y="T1"/>
                  </a:cxn>
                  <a:cxn ang="0">
                    <a:pos x="T2" y="T3"/>
                  </a:cxn>
                  <a:cxn ang="0">
                    <a:pos x="T4" y="T5"/>
                  </a:cxn>
                  <a:cxn ang="0">
                    <a:pos x="T6" y="T7"/>
                  </a:cxn>
                  <a:cxn ang="0">
                    <a:pos x="T8" y="T9"/>
                  </a:cxn>
                </a:cxnLst>
                <a:rect l="0" t="0" r="r" b="b"/>
                <a:pathLst>
                  <a:path w="77" h="53">
                    <a:moveTo>
                      <a:pt x="77" y="44"/>
                    </a:moveTo>
                    <a:cubicBezTo>
                      <a:pt x="76" y="19"/>
                      <a:pt x="56" y="0"/>
                      <a:pt x="32" y="1"/>
                    </a:cubicBezTo>
                    <a:cubicBezTo>
                      <a:pt x="19" y="1"/>
                      <a:pt x="8" y="7"/>
                      <a:pt x="0" y="15"/>
                    </a:cubicBezTo>
                    <a:cubicBezTo>
                      <a:pt x="27" y="26"/>
                      <a:pt x="52" y="39"/>
                      <a:pt x="76" y="53"/>
                    </a:cubicBezTo>
                    <a:cubicBezTo>
                      <a:pt x="77" y="50"/>
                      <a:pt x="77" y="47"/>
                      <a:pt x="77" y="4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4" name="Freeform 130"/>
              <p:cNvSpPr/>
              <p:nvPr/>
            </p:nvSpPr>
            <p:spPr bwMode="auto">
              <a:xfrm>
                <a:off x="6386513" y="1679575"/>
                <a:ext cx="263525" cy="101600"/>
              </a:xfrm>
              <a:custGeom>
                <a:avLst/>
                <a:gdLst>
                  <a:gd name="T0" fmla="*/ 33 w 88"/>
                  <a:gd name="T1" fmla="*/ 1 h 34"/>
                  <a:gd name="T2" fmla="*/ 0 w 88"/>
                  <a:gd name="T3" fmla="*/ 12 h 34"/>
                  <a:gd name="T4" fmla="*/ 88 w 88"/>
                  <a:gd name="T5" fmla="*/ 34 h 34"/>
                  <a:gd name="T6" fmla="*/ 33 w 88"/>
                  <a:gd name="T7" fmla="*/ 1 h 34"/>
                </a:gdLst>
                <a:ahLst/>
                <a:cxnLst>
                  <a:cxn ang="0">
                    <a:pos x="T0" y="T1"/>
                  </a:cxn>
                  <a:cxn ang="0">
                    <a:pos x="T2" y="T3"/>
                  </a:cxn>
                  <a:cxn ang="0">
                    <a:pos x="T4" y="T5"/>
                  </a:cxn>
                  <a:cxn ang="0">
                    <a:pos x="T6" y="T7"/>
                  </a:cxn>
                </a:cxnLst>
                <a:rect l="0" t="0" r="r" b="b"/>
                <a:pathLst>
                  <a:path w="88" h="34">
                    <a:moveTo>
                      <a:pt x="33" y="1"/>
                    </a:moveTo>
                    <a:cubicBezTo>
                      <a:pt x="20" y="1"/>
                      <a:pt x="9" y="5"/>
                      <a:pt x="0" y="12"/>
                    </a:cubicBezTo>
                    <a:cubicBezTo>
                      <a:pt x="30" y="17"/>
                      <a:pt x="60" y="24"/>
                      <a:pt x="88" y="34"/>
                    </a:cubicBezTo>
                    <a:cubicBezTo>
                      <a:pt x="78" y="13"/>
                      <a:pt x="57" y="0"/>
                      <a:pt x="33"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5" name="Freeform 131"/>
              <p:cNvSpPr/>
              <p:nvPr/>
            </p:nvSpPr>
            <p:spPr bwMode="auto">
              <a:xfrm>
                <a:off x="6992938" y="1893888"/>
                <a:ext cx="144463" cy="122238"/>
              </a:xfrm>
              <a:custGeom>
                <a:avLst/>
                <a:gdLst>
                  <a:gd name="T0" fmla="*/ 39 w 48"/>
                  <a:gd name="T1" fmla="*/ 41 h 41"/>
                  <a:gd name="T2" fmla="*/ 36 w 48"/>
                  <a:gd name="T3" fmla="*/ 8 h 41"/>
                  <a:gd name="T4" fmla="*/ 3 w 48"/>
                  <a:gd name="T5" fmla="*/ 11 h 41"/>
                  <a:gd name="T6" fmla="*/ 0 w 48"/>
                  <a:gd name="T7" fmla="*/ 15 h 41"/>
                  <a:gd name="T8" fmla="*/ 39 w 48"/>
                  <a:gd name="T9" fmla="*/ 41 h 41"/>
                  <a:gd name="T10" fmla="*/ 39 w 48"/>
                  <a:gd name="T11" fmla="*/ 41 h 41"/>
                </a:gdLst>
                <a:ahLst/>
                <a:cxnLst>
                  <a:cxn ang="0">
                    <a:pos x="T0" y="T1"/>
                  </a:cxn>
                  <a:cxn ang="0">
                    <a:pos x="T2" y="T3"/>
                  </a:cxn>
                  <a:cxn ang="0">
                    <a:pos x="T4" y="T5"/>
                  </a:cxn>
                  <a:cxn ang="0">
                    <a:pos x="T6" y="T7"/>
                  </a:cxn>
                  <a:cxn ang="0">
                    <a:pos x="T8" y="T9"/>
                  </a:cxn>
                  <a:cxn ang="0">
                    <a:pos x="T10" y="T11"/>
                  </a:cxn>
                </a:cxnLst>
                <a:rect l="0" t="0" r="r" b="b"/>
                <a:pathLst>
                  <a:path w="48" h="41">
                    <a:moveTo>
                      <a:pt x="39" y="41"/>
                    </a:moveTo>
                    <a:cubicBezTo>
                      <a:pt x="48" y="31"/>
                      <a:pt x="46" y="16"/>
                      <a:pt x="36" y="8"/>
                    </a:cubicBezTo>
                    <a:cubicBezTo>
                      <a:pt x="26" y="0"/>
                      <a:pt x="11" y="1"/>
                      <a:pt x="3" y="11"/>
                    </a:cubicBezTo>
                    <a:cubicBezTo>
                      <a:pt x="2" y="12"/>
                      <a:pt x="1" y="14"/>
                      <a:pt x="0" y="15"/>
                    </a:cubicBezTo>
                    <a:cubicBezTo>
                      <a:pt x="14" y="23"/>
                      <a:pt x="27" y="32"/>
                      <a:pt x="39" y="41"/>
                    </a:cubicBezTo>
                    <a:cubicBezTo>
                      <a:pt x="39" y="41"/>
                      <a:pt x="39" y="41"/>
                      <a:pt x="39" y="4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6" name="Freeform 132"/>
              <p:cNvSpPr/>
              <p:nvPr/>
            </p:nvSpPr>
            <p:spPr bwMode="auto">
              <a:xfrm>
                <a:off x="5402263" y="1554163"/>
                <a:ext cx="339725" cy="268288"/>
              </a:xfrm>
              <a:custGeom>
                <a:avLst/>
                <a:gdLst>
                  <a:gd name="T0" fmla="*/ 114 w 114"/>
                  <a:gd name="T1" fmla="*/ 56 h 90"/>
                  <a:gd name="T2" fmla="*/ 56 w 114"/>
                  <a:gd name="T3" fmla="*/ 1 h 90"/>
                  <a:gd name="T4" fmla="*/ 0 w 114"/>
                  <a:gd name="T5" fmla="*/ 59 h 90"/>
                  <a:gd name="T6" fmla="*/ 10 w 114"/>
                  <a:gd name="T7" fmla="*/ 90 h 90"/>
                  <a:gd name="T8" fmla="*/ 114 w 114"/>
                  <a:gd name="T9" fmla="*/ 58 h 90"/>
                  <a:gd name="T10" fmla="*/ 114 w 114"/>
                  <a:gd name="T11" fmla="*/ 56 h 90"/>
                </a:gdLst>
                <a:ahLst/>
                <a:cxnLst>
                  <a:cxn ang="0">
                    <a:pos x="T0" y="T1"/>
                  </a:cxn>
                  <a:cxn ang="0">
                    <a:pos x="T2" y="T3"/>
                  </a:cxn>
                  <a:cxn ang="0">
                    <a:pos x="T4" y="T5"/>
                  </a:cxn>
                  <a:cxn ang="0">
                    <a:pos x="T6" y="T7"/>
                  </a:cxn>
                  <a:cxn ang="0">
                    <a:pos x="T8" y="T9"/>
                  </a:cxn>
                  <a:cxn ang="0">
                    <a:pos x="T10" y="T11"/>
                  </a:cxn>
                </a:cxnLst>
                <a:rect l="0" t="0" r="r" b="b"/>
                <a:pathLst>
                  <a:path w="114" h="90">
                    <a:moveTo>
                      <a:pt x="114" y="56"/>
                    </a:moveTo>
                    <a:cubicBezTo>
                      <a:pt x="113" y="25"/>
                      <a:pt x="87" y="0"/>
                      <a:pt x="56" y="1"/>
                    </a:cubicBezTo>
                    <a:cubicBezTo>
                      <a:pt x="24" y="2"/>
                      <a:pt x="0" y="28"/>
                      <a:pt x="0" y="59"/>
                    </a:cubicBezTo>
                    <a:cubicBezTo>
                      <a:pt x="1" y="71"/>
                      <a:pt x="4" y="81"/>
                      <a:pt x="10" y="90"/>
                    </a:cubicBezTo>
                    <a:cubicBezTo>
                      <a:pt x="43" y="76"/>
                      <a:pt x="78" y="65"/>
                      <a:pt x="114" y="58"/>
                    </a:cubicBezTo>
                    <a:cubicBezTo>
                      <a:pt x="114" y="57"/>
                      <a:pt x="114" y="57"/>
                      <a:pt x="114" y="5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7" name="Freeform 133"/>
              <p:cNvSpPr/>
              <p:nvPr/>
            </p:nvSpPr>
            <p:spPr bwMode="auto">
              <a:xfrm>
                <a:off x="7240588" y="1730375"/>
                <a:ext cx="242888" cy="244475"/>
              </a:xfrm>
              <a:custGeom>
                <a:avLst/>
                <a:gdLst>
                  <a:gd name="T0" fmla="*/ 78 w 81"/>
                  <a:gd name="T1" fmla="*/ 37 h 82"/>
                  <a:gd name="T2" fmla="*/ 36 w 81"/>
                  <a:gd name="T3" fmla="*/ 3 h 82"/>
                  <a:gd name="T4" fmla="*/ 2 w 81"/>
                  <a:gd name="T5" fmla="*/ 45 h 82"/>
                  <a:gd name="T6" fmla="*/ 44 w 81"/>
                  <a:gd name="T7" fmla="*/ 79 h 82"/>
                  <a:gd name="T8" fmla="*/ 78 w 81"/>
                  <a:gd name="T9" fmla="*/ 37 h 82"/>
                </a:gdLst>
                <a:ahLst/>
                <a:cxnLst>
                  <a:cxn ang="0">
                    <a:pos x="T0" y="T1"/>
                  </a:cxn>
                  <a:cxn ang="0">
                    <a:pos x="T2" y="T3"/>
                  </a:cxn>
                  <a:cxn ang="0">
                    <a:pos x="T4" y="T5"/>
                  </a:cxn>
                  <a:cxn ang="0">
                    <a:pos x="T6" y="T7"/>
                  </a:cxn>
                  <a:cxn ang="0">
                    <a:pos x="T8" y="T9"/>
                  </a:cxn>
                </a:cxnLst>
                <a:rect l="0" t="0" r="r" b="b"/>
                <a:pathLst>
                  <a:path w="81" h="82">
                    <a:moveTo>
                      <a:pt x="78" y="37"/>
                    </a:moveTo>
                    <a:cubicBezTo>
                      <a:pt x="76" y="16"/>
                      <a:pt x="57" y="0"/>
                      <a:pt x="36" y="3"/>
                    </a:cubicBezTo>
                    <a:cubicBezTo>
                      <a:pt x="15" y="5"/>
                      <a:pt x="0" y="24"/>
                      <a:pt x="2" y="45"/>
                    </a:cubicBezTo>
                    <a:cubicBezTo>
                      <a:pt x="4" y="66"/>
                      <a:pt x="23" y="82"/>
                      <a:pt x="44" y="79"/>
                    </a:cubicBezTo>
                    <a:cubicBezTo>
                      <a:pt x="65" y="77"/>
                      <a:pt x="81" y="58"/>
                      <a:pt x="78" y="3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8" name="Freeform 134"/>
              <p:cNvSpPr/>
              <p:nvPr/>
            </p:nvSpPr>
            <p:spPr bwMode="auto">
              <a:xfrm>
                <a:off x="7832725" y="3343275"/>
                <a:ext cx="44450" cy="212725"/>
              </a:xfrm>
              <a:custGeom>
                <a:avLst/>
                <a:gdLst>
                  <a:gd name="T0" fmla="*/ 0 w 15"/>
                  <a:gd name="T1" fmla="*/ 71 h 71"/>
                  <a:gd name="T2" fmla="*/ 9 w 15"/>
                  <a:gd name="T3" fmla="*/ 17 h 71"/>
                  <a:gd name="T4" fmla="*/ 1 w 15"/>
                  <a:gd name="T5" fmla="*/ 0 h 71"/>
                  <a:gd name="T6" fmla="*/ 2 w 15"/>
                  <a:gd name="T7" fmla="*/ 28 h 71"/>
                  <a:gd name="T8" fmla="*/ 0 w 15"/>
                  <a:gd name="T9" fmla="*/ 71 h 71"/>
                </a:gdLst>
                <a:ahLst/>
                <a:cxnLst>
                  <a:cxn ang="0">
                    <a:pos x="T0" y="T1"/>
                  </a:cxn>
                  <a:cxn ang="0">
                    <a:pos x="T2" y="T3"/>
                  </a:cxn>
                  <a:cxn ang="0">
                    <a:pos x="T4" y="T5"/>
                  </a:cxn>
                  <a:cxn ang="0">
                    <a:pos x="T6" y="T7"/>
                  </a:cxn>
                  <a:cxn ang="0">
                    <a:pos x="T8" y="T9"/>
                  </a:cxn>
                </a:cxnLst>
                <a:rect l="0" t="0" r="r" b="b"/>
                <a:pathLst>
                  <a:path w="15" h="71">
                    <a:moveTo>
                      <a:pt x="0" y="71"/>
                    </a:moveTo>
                    <a:cubicBezTo>
                      <a:pt x="11" y="56"/>
                      <a:pt x="15" y="36"/>
                      <a:pt x="9" y="17"/>
                    </a:cubicBezTo>
                    <a:cubicBezTo>
                      <a:pt x="7" y="11"/>
                      <a:pt x="5" y="5"/>
                      <a:pt x="1" y="0"/>
                    </a:cubicBezTo>
                    <a:cubicBezTo>
                      <a:pt x="1" y="9"/>
                      <a:pt x="2" y="19"/>
                      <a:pt x="2" y="28"/>
                    </a:cubicBezTo>
                    <a:cubicBezTo>
                      <a:pt x="2" y="43"/>
                      <a:pt x="1" y="57"/>
                      <a:pt x="0" y="7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9" name="Freeform 135"/>
              <p:cNvSpPr/>
              <p:nvPr/>
            </p:nvSpPr>
            <p:spPr bwMode="auto">
              <a:xfrm>
                <a:off x="7775575" y="2973388"/>
                <a:ext cx="138113" cy="247650"/>
              </a:xfrm>
              <a:custGeom>
                <a:avLst/>
                <a:gdLst>
                  <a:gd name="T0" fmla="*/ 39 w 46"/>
                  <a:gd name="T1" fmla="*/ 30 h 83"/>
                  <a:gd name="T2" fmla="*/ 0 w 46"/>
                  <a:gd name="T3" fmla="*/ 0 h 83"/>
                  <a:gd name="T4" fmla="*/ 17 w 46"/>
                  <a:gd name="T5" fmla="*/ 83 h 83"/>
                  <a:gd name="T6" fmla="*/ 39 w 46"/>
                  <a:gd name="T7" fmla="*/ 30 h 83"/>
                </a:gdLst>
                <a:ahLst/>
                <a:cxnLst>
                  <a:cxn ang="0">
                    <a:pos x="T0" y="T1"/>
                  </a:cxn>
                  <a:cxn ang="0">
                    <a:pos x="T2" y="T3"/>
                  </a:cxn>
                  <a:cxn ang="0">
                    <a:pos x="T4" y="T5"/>
                  </a:cxn>
                  <a:cxn ang="0">
                    <a:pos x="T6" y="T7"/>
                  </a:cxn>
                </a:cxnLst>
                <a:rect l="0" t="0" r="r" b="b"/>
                <a:pathLst>
                  <a:path w="46" h="83">
                    <a:moveTo>
                      <a:pt x="39" y="30"/>
                    </a:moveTo>
                    <a:cubicBezTo>
                      <a:pt x="34" y="12"/>
                      <a:pt x="18" y="1"/>
                      <a:pt x="0" y="0"/>
                    </a:cubicBezTo>
                    <a:cubicBezTo>
                      <a:pt x="8" y="27"/>
                      <a:pt x="13" y="55"/>
                      <a:pt x="17" y="83"/>
                    </a:cubicBezTo>
                    <a:cubicBezTo>
                      <a:pt x="36" y="74"/>
                      <a:pt x="46" y="51"/>
                      <a:pt x="39" y="3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0" name="Freeform 136"/>
              <p:cNvSpPr/>
              <p:nvPr/>
            </p:nvSpPr>
            <p:spPr bwMode="auto">
              <a:xfrm>
                <a:off x="8167688" y="3278188"/>
                <a:ext cx="381000" cy="384175"/>
              </a:xfrm>
              <a:custGeom>
                <a:avLst/>
                <a:gdLst>
                  <a:gd name="T0" fmla="*/ 86 w 128"/>
                  <a:gd name="T1" fmla="*/ 12 h 129"/>
                  <a:gd name="T2" fmla="*/ 12 w 128"/>
                  <a:gd name="T3" fmla="*/ 42 h 129"/>
                  <a:gd name="T4" fmla="*/ 42 w 128"/>
                  <a:gd name="T5" fmla="*/ 116 h 129"/>
                  <a:gd name="T6" fmla="*/ 116 w 128"/>
                  <a:gd name="T7" fmla="*/ 87 h 129"/>
                  <a:gd name="T8" fmla="*/ 86 w 128"/>
                  <a:gd name="T9" fmla="*/ 12 h 129"/>
                </a:gdLst>
                <a:ahLst/>
                <a:cxnLst>
                  <a:cxn ang="0">
                    <a:pos x="T0" y="T1"/>
                  </a:cxn>
                  <a:cxn ang="0">
                    <a:pos x="T2" y="T3"/>
                  </a:cxn>
                  <a:cxn ang="0">
                    <a:pos x="T4" y="T5"/>
                  </a:cxn>
                  <a:cxn ang="0">
                    <a:pos x="T6" y="T7"/>
                  </a:cxn>
                  <a:cxn ang="0">
                    <a:pos x="T8" y="T9"/>
                  </a:cxn>
                </a:cxnLst>
                <a:rect l="0" t="0" r="r" b="b"/>
                <a:pathLst>
                  <a:path w="128" h="129">
                    <a:moveTo>
                      <a:pt x="86" y="12"/>
                    </a:moveTo>
                    <a:cubicBezTo>
                      <a:pt x="58" y="0"/>
                      <a:pt x="24" y="13"/>
                      <a:pt x="12" y="42"/>
                    </a:cubicBezTo>
                    <a:cubicBezTo>
                      <a:pt x="0" y="70"/>
                      <a:pt x="13" y="104"/>
                      <a:pt x="42" y="116"/>
                    </a:cubicBezTo>
                    <a:cubicBezTo>
                      <a:pt x="70" y="129"/>
                      <a:pt x="104" y="115"/>
                      <a:pt x="116" y="87"/>
                    </a:cubicBezTo>
                    <a:cubicBezTo>
                      <a:pt x="128" y="58"/>
                      <a:pt x="115" y="24"/>
                      <a:pt x="8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1" name="Freeform 137"/>
              <p:cNvSpPr/>
              <p:nvPr/>
            </p:nvSpPr>
            <p:spPr bwMode="auto">
              <a:xfrm>
                <a:off x="7948613" y="3027363"/>
                <a:ext cx="246063" cy="241300"/>
              </a:xfrm>
              <a:custGeom>
                <a:avLst/>
                <a:gdLst>
                  <a:gd name="T0" fmla="*/ 74 w 82"/>
                  <a:gd name="T1" fmla="*/ 55 h 81"/>
                  <a:gd name="T2" fmla="*/ 55 w 82"/>
                  <a:gd name="T3" fmla="*/ 8 h 81"/>
                  <a:gd name="T4" fmla="*/ 8 w 82"/>
                  <a:gd name="T5" fmla="*/ 26 h 81"/>
                  <a:gd name="T6" fmla="*/ 27 w 82"/>
                  <a:gd name="T7" fmla="*/ 73 h 81"/>
                  <a:gd name="T8" fmla="*/ 74 w 82"/>
                  <a:gd name="T9" fmla="*/ 55 h 81"/>
                </a:gdLst>
                <a:ahLst/>
                <a:cxnLst>
                  <a:cxn ang="0">
                    <a:pos x="T0" y="T1"/>
                  </a:cxn>
                  <a:cxn ang="0">
                    <a:pos x="T2" y="T3"/>
                  </a:cxn>
                  <a:cxn ang="0">
                    <a:pos x="T4" y="T5"/>
                  </a:cxn>
                  <a:cxn ang="0">
                    <a:pos x="T6" y="T7"/>
                  </a:cxn>
                  <a:cxn ang="0">
                    <a:pos x="T8" y="T9"/>
                  </a:cxn>
                </a:cxnLst>
                <a:rect l="0" t="0" r="r" b="b"/>
                <a:pathLst>
                  <a:path w="82" h="81">
                    <a:moveTo>
                      <a:pt x="74" y="55"/>
                    </a:moveTo>
                    <a:cubicBezTo>
                      <a:pt x="82" y="37"/>
                      <a:pt x="74" y="15"/>
                      <a:pt x="55" y="8"/>
                    </a:cubicBezTo>
                    <a:cubicBezTo>
                      <a:pt x="37" y="0"/>
                      <a:pt x="16" y="8"/>
                      <a:pt x="8" y="26"/>
                    </a:cubicBezTo>
                    <a:cubicBezTo>
                      <a:pt x="0" y="45"/>
                      <a:pt x="9" y="66"/>
                      <a:pt x="27" y="73"/>
                    </a:cubicBezTo>
                    <a:cubicBezTo>
                      <a:pt x="45" y="81"/>
                      <a:pt x="66" y="73"/>
                      <a:pt x="74" y="5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2" name="Freeform 138"/>
              <p:cNvSpPr/>
              <p:nvPr/>
            </p:nvSpPr>
            <p:spPr bwMode="auto">
              <a:xfrm>
                <a:off x="7826375" y="3182938"/>
                <a:ext cx="165100" cy="179388"/>
              </a:xfrm>
              <a:custGeom>
                <a:avLst/>
                <a:gdLst>
                  <a:gd name="T0" fmla="*/ 15 w 55"/>
                  <a:gd name="T1" fmla="*/ 54 h 60"/>
                  <a:gd name="T2" fmla="*/ 49 w 55"/>
                  <a:gd name="T3" fmla="*/ 41 h 60"/>
                  <a:gd name="T4" fmla="*/ 36 w 55"/>
                  <a:gd name="T5" fmla="*/ 6 h 60"/>
                  <a:gd name="T6" fmla="*/ 1 w 55"/>
                  <a:gd name="T7" fmla="*/ 20 h 60"/>
                  <a:gd name="T8" fmla="*/ 0 w 55"/>
                  <a:gd name="T9" fmla="*/ 21 h 60"/>
                  <a:gd name="T10" fmla="*/ 2 w 55"/>
                  <a:gd name="T11" fmla="*/ 43 h 60"/>
                  <a:gd name="T12" fmla="*/ 15 w 55"/>
                  <a:gd name="T13" fmla="*/ 54 h 60"/>
                </a:gdLst>
                <a:ahLst/>
                <a:cxnLst>
                  <a:cxn ang="0">
                    <a:pos x="T0" y="T1"/>
                  </a:cxn>
                  <a:cxn ang="0">
                    <a:pos x="T2" y="T3"/>
                  </a:cxn>
                  <a:cxn ang="0">
                    <a:pos x="T4" y="T5"/>
                  </a:cxn>
                  <a:cxn ang="0">
                    <a:pos x="T6" y="T7"/>
                  </a:cxn>
                  <a:cxn ang="0">
                    <a:pos x="T8" y="T9"/>
                  </a:cxn>
                  <a:cxn ang="0">
                    <a:pos x="T10" y="T11"/>
                  </a:cxn>
                  <a:cxn ang="0">
                    <a:pos x="T12" y="T13"/>
                  </a:cxn>
                </a:cxnLst>
                <a:rect l="0" t="0" r="r" b="b"/>
                <a:pathLst>
                  <a:path w="55" h="60">
                    <a:moveTo>
                      <a:pt x="15" y="54"/>
                    </a:moveTo>
                    <a:cubicBezTo>
                      <a:pt x="28" y="60"/>
                      <a:pt x="44" y="54"/>
                      <a:pt x="49" y="41"/>
                    </a:cubicBezTo>
                    <a:cubicBezTo>
                      <a:pt x="55" y="27"/>
                      <a:pt x="49" y="12"/>
                      <a:pt x="36" y="6"/>
                    </a:cubicBezTo>
                    <a:cubicBezTo>
                      <a:pt x="22" y="0"/>
                      <a:pt x="7" y="7"/>
                      <a:pt x="1" y="20"/>
                    </a:cubicBezTo>
                    <a:cubicBezTo>
                      <a:pt x="1" y="20"/>
                      <a:pt x="1" y="21"/>
                      <a:pt x="0" y="21"/>
                    </a:cubicBezTo>
                    <a:cubicBezTo>
                      <a:pt x="1" y="29"/>
                      <a:pt x="2" y="36"/>
                      <a:pt x="2" y="43"/>
                    </a:cubicBezTo>
                    <a:cubicBezTo>
                      <a:pt x="5" y="48"/>
                      <a:pt x="9" y="52"/>
                      <a:pt x="15" y="5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3" name="Freeform 139"/>
              <p:cNvSpPr/>
              <p:nvPr/>
            </p:nvSpPr>
            <p:spPr bwMode="auto">
              <a:xfrm>
                <a:off x="7874000" y="3427413"/>
                <a:ext cx="125413" cy="128588"/>
              </a:xfrm>
              <a:custGeom>
                <a:avLst/>
                <a:gdLst>
                  <a:gd name="T0" fmla="*/ 28 w 42"/>
                  <a:gd name="T1" fmla="*/ 4 h 43"/>
                  <a:gd name="T2" fmla="*/ 4 w 42"/>
                  <a:gd name="T3" fmla="*/ 14 h 43"/>
                  <a:gd name="T4" fmla="*/ 14 w 42"/>
                  <a:gd name="T5" fmla="*/ 39 h 43"/>
                  <a:gd name="T6" fmla="*/ 38 w 42"/>
                  <a:gd name="T7" fmla="*/ 29 h 43"/>
                  <a:gd name="T8" fmla="*/ 28 w 42"/>
                  <a:gd name="T9" fmla="*/ 4 h 43"/>
                </a:gdLst>
                <a:ahLst/>
                <a:cxnLst>
                  <a:cxn ang="0">
                    <a:pos x="T0" y="T1"/>
                  </a:cxn>
                  <a:cxn ang="0">
                    <a:pos x="T2" y="T3"/>
                  </a:cxn>
                  <a:cxn ang="0">
                    <a:pos x="T4" y="T5"/>
                  </a:cxn>
                  <a:cxn ang="0">
                    <a:pos x="T6" y="T7"/>
                  </a:cxn>
                  <a:cxn ang="0">
                    <a:pos x="T8" y="T9"/>
                  </a:cxn>
                </a:cxnLst>
                <a:rect l="0" t="0" r="r" b="b"/>
                <a:pathLst>
                  <a:path w="42" h="43">
                    <a:moveTo>
                      <a:pt x="28" y="4"/>
                    </a:moveTo>
                    <a:cubicBezTo>
                      <a:pt x="19" y="0"/>
                      <a:pt x="8" y="4"/>
                      <a:pt x="4" y="14"/>
                    </a:cubicBezTo>
                    <a:cubicBezTo>
                      <a:pt x="0" y="24"/>
                      <a:pt x="4" y="35"/>
                      <a:pt x="14" y="39"/>
                    </a:cubicBezTo>
                    <a:cubicBezTo>
                      <a:pt x="23" y="43"/>
                      <a:pt x="34" y="38"/>
                      <a:pt x="38" y="29"/>
                    </a:cubicBezTo>
                    <a:cubicBezTo>
                      <a:pt x="42" y="19"/>
                      <a:pt x="38" y="8"/>
                      <a:pt x="28"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4" name="Freeform 140"/>
              <p:cNvSpPr/>
              <p:nvPr/>
            </p:nvSpPr>
            <p:spPr bwMode="auto">
              <a:xfrm>
                <a:off x="7842250" y="3582988"/>
                <a:ext cx="85725" cy="85725"/>
              </a:xfrm>
              <a:custGeom>
                <a:avLst/>
                <a:gdLst>
                  <a:gd name="T0" fmla="*/ 3 w 29"/>
                  <a:gd name="T1" fmla="*/ 9 h 29"/>
                  <a:gd name="T2" fmla="*/ 10 w 29"/>
                  <a:gd name="T3" fmla="*/ 26 h 29"/>
                  <a:gd name="T4" fmla="*/ 27 w 29"/>
                  <a:gd name="T5" fmla="*/ 20 h 29"/>
                  <a:gd name="T6" fmla="*/ 20 w 29"/>
                  <a:gd name="T7" fmla="*/ 3 h 29"/>
                  <a:gd name="T8" fmla="*/ 3 w 29"/>
                  <a:gd name="T9" fmla="*/ 9 h 29"/>
                </a:gdLst>
                <a:ahLst/>
                <a:cxnLst>
                  <a:cxn ang="0">
                    <a:pos x="T0" y="T1"/>
                  </a:cxn>
                  <a:cxn ang="0">
                    <a:pos x="T2" y="T3"/>
                  </a:cxn>
                  <a:cxn ang="0">
                    <a:pos x="T4" y="T5"/>
                  </a:cxn>
                  <a:cxn ang="0">
                    <a:pos x="T6" y="T7"/>
                  </a:cxn>
                  <a:cxn ang="0">
                    <a:pos x="T8" y="T9"/>
                  </a:cxn>
                </a:cxnLst>
                <a:rect l="0" t="0" r="r" b="b"/>
                <a:pathLst>
                  <a:path w="29" h="29">
                    <a:moveTo>
                      <a:pt x="3" y="9"/>
                    </a:moveTo>
                    <a:cubicBezTo>
                      <a:pt x="0" y="16"/>
                      <a:pt x="3" y="24"/>
                      <a:pt x="10" y="26"/>
                    </a:cubicBezTo>
                    <a:cubicBezTo>
                      <a:pt x="16" y="29"/>
                      <a:pt x="24" y="26"/>
                      <a:pt x="27" y="20"/>
                    </a:cubicBezTo>
                    <a:cubicBezTo>
                      <a:pt x="29" y="13"/>
                      <a:pt x="26" y="5"/>
                      <a:pt x="20" y="3"/>
                    </a:cubicBezTo>
                    <a:cubicBezTo>
                      <a:pt x="13" y="0"/>
                      <a:pt x="6" y="3"/>
                      <a:pt x="3"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5" name="Freeform 141"/>
              <p:cNvSpPr/>
              <p:nvPr/>
            </p:nvSpPr>
            <p:spPr bwMode="auto">
              <a:xfrm>
                <a:off x="8170863" y="3159125"/>
                <a:ext cx="157163" cy="158750"/>
              </a:xfrm>
              <a:custGeom>
                <a:avLst/>
                <a:gdLst>
                  <a:gd name="T0" fmla="*/ 17 w 53"/>
                  <a:gd name="T1" fmla="*/ 48 h 53"/>
                  <a:gd name="T2" fmla="*/ 48 w 53"/>
                  <a:gd name="T3" fmla="*/ 36 h 53"/>
                  <a:gd name="T4" fmla="*/ 35 w 53"/>
                  <a:gd name="T5" fmla="*/ 6 h 53"/>
                  <a:gd name="T6" fmla="*/ 5 w 53"/>
                  <a:gd name="T7" fmla="*/ 18 h 53"/>
                  <a:gd name="T8" fmla="*/ 17 w 53"/>
                  <a:gd name="T9" fmla="*/ 48 h 53"/>
                </a:gdLst>
                <a:ahLst/>
                <a:cxnLst>
                  <a:cxn ang="0">
                    <a:pos x="T0" y="T1"/>
                  </a:cxn>
                  <a:cxn ang="0">
                    <a:pos x="T2" y="T3"/>
                  </a:cxn>
                  <a:cxn ang="0">
                    <a:pos x="T4" y="T5"/>
                  </a:cxn>
                  <a:cxn ang="0">
                    <a:pos x="T6" y="T7"/>
                  </a:cxn>
                  <a:cxn ang="0">
                    <a:pos x="T8" y="T9"/>
                  </a:cxn>
                </a:cxnLst>
                <a:rect l="0" t="0" r="r" b="b"/>
                <a:pathLst>
                  <a:path w="53" h="53">
                    <a:moveTo>
                      <a:pt x="17" y="48"/>
                    </a:moveTo>
                    <a:cubicBezTo>
                      <a:pt x="29" y="53"/>
                      <a:pt x="42" y="47"/>
                      <a:pt x="48" y="36"/>
                    </a:cubicBezTo>
                    <a:cubicBezTo>
                      <a:pt x="53" y="24"/>
                      <a:pt x="47" y="11"/>
                      <a:pt x="35" y="6"/>
                    </a:cubicBezTo>
                    <a:cubicBezTo>
                      <a:pt x="24" y="0"/>
                      <a:pt x="10" y="6"/>
                      <a:pt x="5" y="18"/>
                    </a:cubicBezTo>
                    <a:cubicBezTo>
                      <a:pt x="0" y="29"/>
                      <a:pt x="6" y="43"/>
                      <a:pt x="17" y="4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6" name="Freeform 142"/>
              <p:cNvSpPr/>
              <p:nvPr/>
            </p:nvSpPr>
            <p:spPr bwMode="auto">
              <a:xfrm>
                <a:off x="7964488" y="3267075"/>
                <a:ext cx="241300" cy="244475"/>
              </a:xfrm>
              <a:custGeom>
                <a:avLst/>
                <a:gdLst>
                  <a:gd name="T0" fmla="*/ 26 w 81"/>
                  <a:gd name="T1" fmla="*/ 74 h 82"/>
                  <a:gd name="T2" fmla="*/ 73 w 81"/>
                  <a:gd name="T3" fmla="*/ 55 h 82"/>
                  <a:gd name="T4" fmla="*/ 55 w 81"/>
                  <a:gd name="T5" fmla="*/ 8 h 82"/>
                  <a:gd name="T6" fmla="*/ 8 w 81"/>
                  <a:gd name="T7" fmla="*/ 27 h 82"/>
                  <a:gd name="T8" fmla="*/ 26 w 81"/>
                  <a:gd name="T9" fmla="*/ 74 h 82"/>
                </a:gdLst>
                <a:ahLst/>
                <a:cxnLst>
                  <a:cxn ang="0">
                    <a:pos x="T0" y="T1"/>
                  </a:cxn>
                  <a:cxn ang="0">
                    <a:pos x="T2" y="T3"/>
                  </a:cxn>
                  <a:cxn ang="0">
                    <a:pos x="T4" y="T5"/>
                  </a:cxn>
                  <a:cxn ang="0">
                    <a:pos x="T6" y="T7"/>
                  </a:cxn>
                  <a:cxn ang="0">
                    <a:pos x="T8" y="T9"/>
                  </a:cxn>
                </a:cxnLst>
                <a:rect l="0" t="0" r="r" b="b"/>
                <a:pathLst>
                  <a:path w="81" h="82">
                    <a:moveTo>
                      <a:pt x="26" y="74"/>
                    </a:moveTo>
                    <a:cubicBezTo>
                      <a:pt x="45" y="82"/>
                      <a:pt x="66" y="73"/>
                      <a:pt x="73" y="55"/>
                    </a:cubicBezTo>
                    <a:cubicBezTo>
                      <a:pt x="81" y="37"/>
                      <a:pt x="73" y="16"/>
                      <a:pt x="55" y="8"/>
                    </a:cubicBezTo>
                    <a:cubicBezTo>
                      <a:pt x="37" y="0"/>
                      <a:pt x="16" y="9"/>
                      <a:pt x="8" y="27"/>
                    </a:cubicBezTo>
                    <a:cubicBezTo>
                      <a:pt x="0" y="45"/>
                      <a:pt x="8" y="66"/>
                      <a:pt x="26" y="7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7" name="Freeform 143"/>
              <p:cNvSpPr/>
              <p:nvPr/>
            </p:nvSpPr>
            <p:spPr bwMode="auto">
              <a:xfrm>
                <a:off x="8185150" y="3790950"/>
                <a:ext cx="363538" cy="369888"/>
              </a:xfrm>
              <a:custGeom>
                <a:avLst/>
                <a:gdLst>
                  <a:gd name="T0" fmla="*/ 6 w 122"/>
                  <a:gd name="T1" fmla="*/ 42 h 124"/>
                  <a:gd name="T2" fmla="*/ 3 w 122"/>
                  <a:gd name="T3" fmla="*/ 79 h 124"/>
                  <a:gd name="T4" fmla="*/ 27 w 122"/>
                  <a:gd name="T5" fmla="*/ 81 h 124"/>
                  <a:gd name="T6" fmla="*/ 49 w 122"/>
                  <a:gd name="T7" fmla="*/ 120 h 124"/>
                  <a:gd name="T8" fmla="*/ 110 w 122"/>
                  <a:gd name="T9" fmla="*/ 86 h 124"/>
                  <a:gd name="T10" fmla="*/ 80 w 122"/>
                  <a:gd name="T11" fmla="*/ 12 h 124"/>
                  <a:gd name="T12" fmla="*/ 6 w 122"/>
                  <a:gd name="T13" fmla="*/ 42 h 124"/>
                </a:gdLst>
                <a:ahLst/>
                <a:cxnLst>
                  <a:cxn ang="0">
                    <a:pos x="T0" y="T1"/>
                  </a:cxn>
                  <a:cxn ang="0">
                    <a:pos x="T2" y="T3"/>
                  </a:cxn>
                  <a:cxn ang="0">
                    <a:pos x="T4" y="T5"/>
                  </a:cxn>
                  <a:cxn ang="0">
                    <a:pos x="T6" y="T7"/>
                  </a:cxn>
                  <a:cxn ang="0">
                    <a:pos x="T8" y="T9"/>
                  </a:cxn>
                  <a:cxn ang="0">
                    <a:pos x="T10" y="T11"/>
                  </a:cxn>
                  <a:cxn ang="0">
                    <a:pos x="T12" y="T13"/>
                  </a:cxn>
                </a:cxnLst>
                <a:rect l="0" t="0" r="r" b="b"/>
                <a:pathLst>
                  <a:path w="122" h="124">
                    <a:moveTo>
                      <a:pt x="6" y="42"/>
                    </a:moveTo>
                    <a:cubicBezTo>
                      <a:pt x="0" y="54"/>
                      <a:pt x="0" y="67"/>
                      <a:pt x="3" y="79"/>
                    </a:cubicBezTo>
                    <a:cubicBezTo>
                      <a:pt x="11" y="77"/>
                      <a:pt x="19" y="77"/>
                      <a:pt x="27" y="81"/>
                    </a:cubicBezTo>
                    <a:cubicBezTo>
                      <a:pt x="43" y="88"/>
                      <a:pt x="51" y="104"/>
                      <a:pt x="49" y="120"/>
                    </a:cubicBezTo>
                    <a:cubicBezTo>
                      <a:pt x="74" y="124"/>
                      <a:pt x="99" y="111"/>
                      <a:pt x="110" y="86"/>
                    </a:cubicBezTo>
                    <a:cubicBezTo>
                      <a:pt x="122" y="58"/>
                      <a:pt x="109" y="24"/>
                      <a:pt x="80" y="12"/>
                    </a:cubicBezTo>
                    <a:cubicBezTo>
                      <a:pt x="52" y="0"/>
                      <a:pt x="18" y="13"/>
                      <a:pt x="6" y="4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8" name="Freeform 144"/>
              <p:cNvSpPr/>
              <p:nvPr/>
            </p:nvSpPr>
            <p:spPr bwMode="auto">
              <a:xfrm>
                <a:off x="7948613" y="3540125"/>
                <a:ext cx="246063" cy="242888"/>
              </a:xfrm>
              <a:custGeom>
                <a:avLst/>
                <a:gdLst>
                  <a:gd name="T0" fmla="*/ 74 w 82"/>
                  <a:gd name="T1" fmla="*/ 55 h 81"/>
                  <a:gd name="T2" fmla="*/ 55 w 82"/>
                  <a:gd name="T3" fmla="*/ 7 h 81"/>
                  <a:gd name="T4" fmla="*/ 8 w 82"/>
                  <a:gd name="T5" fmla="*/ 26 h 81"/>
                  <a:gd name="T6" fmla="*/ 27 w 82"/>
                  <a:gd name="T7" fmla="*/ 73 h 81"/>
                  <a:gd name="T8" fmla="*/ 74 w 82"/>
                  <a:gd name="T9" fmla="*/ 55 h 81"/>
                </a:gdLst>
                <a:ahLst/>
                <a:cxnLst>
                  <a:cxn ang="0">
                    <a:pos x="T0" y="T1"/>
                  </a:cxn>
                  <a:cxn ang="0">
                    <a:pos x="T2" y="T3"/>
                  </a:cxn>
                  <a:cxn ang="0">
                    <a:pos x="T4" y="T5"/>
                  </a:cxn>
                  <a:cxn ang="0">
                    <a:pos x="T6" y="T7"/>
                  </a:cxn>
                  <a:cxn ang="0">
                    <a:pos x="T8" y="T9"/>
                  </a:cxn>
                </a:cxnLst>
                <a:rect l="0" t="0" r="r" b="b"/>
                <a:pathLst>
                  <a:path w="82" h="81">
                    <a:moveTo>
                      <a:pt x="74" y="55"/>
                    </a:moveTo>
                    <a:cubicBezTo>
                      <a:pt x="82" y="36"/>
                      <a:pt x="73" y="15"/>
                      <a:pt x="55" y="7"/>
                    </a:cubicBezTo>
                    <a:cubicBezTo>
                      <a:pt x="37" y="0"/>
                      <a:pt x="16" y="8"/>
                      <a:pt x="8" y="26"/>
                    </a:cubicBezTo>
                    <a:cubicBezTo>
                      <a:pt x="0" y="44"/>
                      <a:pt x="9" y="65"/>
                      <a:pt x="27" y="73"/>
                    </a:cubicBezTo>
                    <a:cubicBezTo>
                      <a:pt x="45" y="81"/>
                      <a:pt x="66" y="73"/>
                      <a:pt x="74" y="5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9" name="Freeform 145"/>
              <p:cNvSpPr/>
              <p:nvPr/>
            </p:nvSpPr>
            <p:spPr bwMode="auto">
              <a:xfrm>
                <a:off x="7812088" y="3695700"/>
                <a:ext cx="179388" cy="179388"/>
              </a:xfrm>
              <a:custGeom>
                <a:avLst/>
                <a:gdLst>
                  <a:gd name="T0" fmla="*/ 20 w 60"/>
                  <a:gd name="T1" fmla="*/ 54 h 60"/>
                  <a:gd name="T2" fmla="*/ 54 w 60"/>
                  <a:gd name="T3" fmla="*/ 40 h 60"/>
                  <a:gd name="T4" fmla="*/ 40 w 60"/>
                  <a:gd name="T5" fmla="*/ 6 h 60"/>
                  <a:gd name="T6" fmla="*/ 6 w 60"/>
                  <a:gd name="T7" fmla="*/ 20 h 60"/>
                  <a:gd name="T8" fmla="*/ 20 w 60"/>
                  <a:gd name="T9" fmla="*/ 54 h 60"/>
                </a:gdLst>
                <a:ahLst/>
                <a:cxnLst>
                  <a:cxn ang="0">
                    <a:pos x="T0" y="T1"/>
                  </a:cxn>
                  <a:cxn ang="0">
                    <a:pos x="T2" y="T3"/>
                  </a:cxn>
                  <a:cxn ang="0">
                    <a:pos x="T4" y="T5"/>
                  </a:cxn>
                  <a:cxn ang="0">
                    <a:pos x="T6" y="T7"/>
                  </a:cxn>
                  <a:cxn ang="0">
                    <a:pos x="T8" y="T9"/>
                  </a:cxn>
                </a:cxnLst>
                <a:rect l="0" t="0" r="r" b="b"/>
                <a:pathLst>
                  <a:path w="60" h="60">
                    <a:moveTo>
                      <a:pt x="20" y="54"/>
                    </a:moveTo>
                    <a:cubicBezTo>
                      <a:pt x="33" y="60"/>
                      <a:pt x="48" y="54"/>
                      <a:pt x="54" y="40"/>
                    </a:cubicBezTo>
                    <a:cubicBezTo>
                      <a:pt x="60" y="27"/>
                      <a:pt x="54" y="12"/>
                      <a:pt x="40" y="6"/>
                    </a:cubicBezTo>
                    <a:cubicBezTo>
                      <a:pt x="27" y="0"/>
                      <a:pt x="12" y="6"/>
                      <a:pt x="6" y="20"/>
                    </a:cubicBezTo>
                    <a:cubicBezTo>
                      <a:pt x="0" y="33"/>
                      <a:pt x="6" y="48"/>
                      <a:pt x="20" y="5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0" name="Freeform 146"/>
              <p:cNvSpPr/>
              <p:nvPr/>
            </p:nvSpPr>
            <p:spPr bwMode="auto">
              <a:xfrm>
                <a:off x="8170863" y="3671888"/>
                <a:ext cx="153988" cy="158750"/>
              </a:xfrm>
              <a:custGeom>
                <a:avLst/>
                <a:gdLst>
                  <a:gd name="T0" fmla="*/ 17 w 52"/>
                  <a:gd name="T1" fmla="*/ 48 h 53"/>
                  <a:gd name="T2" fmla="*/ 47 w 52"/>
                  <a:gd name="T3" fmla="*/ 36 h 53"/>
                  <a:gd name="T4" fmla="*/ 35 w 52"/>
                  <a:gd name="T5" fmla="*/ 5 h 53"/>
                  <a:gd name="T6" fmla="*/ 5 w 52"/>
                  <a:gd name="T7" fmla="*/ 17 h 53"/>
                  <a:gd name="T8" fmla="*/ 17 w 52"/>
                  <a:gd name="T9" fmla="*/ 48 h 53"/>
                </a:gdLst>
                <a:ahLst/>
                <a:cxnLst>
                  <a:cxn ang="0">
                    <a:pos x="T0" y="T1"/>
                  </a:cxn>
                  <a:cxn ang="0">
                    <a:pos x="T2" y="T3"/>
                  </a:cxn>
                  <a:cxn ang="0">
                    <a:pos x="T4" y="T5"/>
                  </a:cxn>
                  <a:cxn ang="0">
                    <a:pos x="T6" y="T7"/>
                  </a:cxn>
                  <a:cxn ang="0">
                    <a:pos x="T8" y="T9"/>
                  </a:cxn>
                </a:cxnLst>
                <a:rect l="0" t="0" r="r" b="b"/>
                <a:pathLst>
                  <a:path w="52" h="53">
                    <a:moveTo>
                      <a:pt x="17" y="48"/>
                    </a:moveTo>
                    <a:cubicBezTo>
                      <a:pt x="29" y="53"/>
                      <a:pt x="42" y="47"/>
                      <a:pt x="47" y="36"/>
                    </a:cubicBezTo>
                    <a:cubicBezTo>
                      <a:pt x="52" y="24"/>
                      <a:pt x="47" y="10"/>
                      <a:pt x="35" y="5"/>
                    </a:cubicBezTo>
                    <a:cubicBezTo>
                      <a:pt x="24" y="0"/>
                      <a:pt x="10" y="6"/>
                      <a:pt x="5" y="17"/>
                    </a:cubicBezTo>
                    <a:cubicBezTo>
                      <a:pt x="0" y="29"/>
                      <a:pt x="5" y="43"/>
                      <a:pt x="17" y="4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1" name="Freeform 147"/>
              <p:cNvSpPr/>
              <p:nvPr/>
            </p:nvSpPr>
            <p:spPr bwMode="auto">
              <a:xfrm>
                <a:off x="7964488" y="3779838"/>
                <a:ext cx="241300" cy="241300"/>
              </a:xfrm>
              <a:custGeom>
                <a:avLst/>
                <a:gdLst>
                  <a:gd name="T0" fmla="*/ 26 w 81"/>
                  <a:gd name="T1" fmla="*/ 74 h 81"/>
                  <a:gd name="T2" fmla="*/ 73 w 81"/>
                  <a:gd name="T3" fmla="*/ 55 h 81"/>
                  <a:gd name="T4" fmla="*/ 55 w 81"/>
                  <a:gd name="T5" fmla="*/ 8 h 81"/>
                  <a:gd name="T6" fmla="*/ 8 w 81"/>
                  <a:gd name="T7" fmla="*/ 26 h 81"/>
                  <a:gd name="T8" fmla="*/ 26 w 81"/>
                  <a:gd name="T9" fmla="*/ 74 h 81"/>
                </a:gdLst>
                <a:ahLst/>
                <a:cxnLst>
                  <a:cxn ang="0">
                    <a:pos x="T0" y="T1"/>
                  </a:cxn>
                  <a:cxn ang="0">
                    <a:pos x="T2" y="T3"/>
                  </a:cxn>
                  <a:cxn ang="0">
                    <a:pos x="T4" y="T5"/>
                  </a:cxn>
                  <a:cxn ang="0">
                    <a:pos x="T6" y="T7"/>
                  </a:cxn>
                  <a:cxn ang="0">
                    <a:pos x="T8" y="T9"/>
                  </a:cxn>
                </a:cxnLst>
                <a:rect l="0" t="0" r="r" b="b"/>
                <a:pathLst>
                  <a:path w="81" h="81">
                    <a:moveTo>
                      <a:pt x="26" y="74"/>
                    </a:moveTo>
                    <a:cubicBezTo>
                      <a:pt x="44" y="81"/>
                      <a:pt x="65" y="73"/>
                      <a:pt x="73" y="55"/>
                    </a:cubicBezTo>
                    <a:cubicBezTo>
                      <a:pt x="81" y="37"/>
                      <a:pt x="73" y="16"/>
                      <a:pt x="55" y="8"/>
                    </a:cubicBezTo>
                    <a:cubicBezTo>
                      <a:pt x="36" y="0"/>
                      <a:pt x="15" y="8"/>
                      <a:pt x="8" y="26"/>
                    </a:cubicBezTo>
                    <a:cubicBezTo>
                      <a:pt x="0" y="45"/>
                      <a:pt x="8" y="66"/>
                      <a:pt x="26" y="7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2" name="Freeform 148"/>
              <p:cNvSpPr/>
              <p:nvPr/>
            </p:nvSpPr>
            <p:spPr bwMode="auto">
              <a:xfrm>
                <a:off x="7737475" y="3848100"/>
                <a:ext cx="80963" cy="160338"/>
              </a:xfrm>
              <a:custGeom>
                <a:avLst/>
                <a:gdLst>
                  <a:gd name="T0" fmla="*/ 22 w 27"/>
                  <a:gd name="T1" fmla="*/ 10 h 54"/>
                  <a:gd name="T2" fmla="*/ 16 w 27"/>
                  <a:gd name="T3" fmla="*/ 0 h 54"/>
                  <a:gd name="T4" fmla="*/ 0 w 27"/>
                  <a:gd name="T5" fmla="*/ 54 h 54"/>
                  <a:gd name="T6" fmla="*/ 22 w 27"/>
                  <a:gd name="T7" fmla="*/ 10 h 54"/>
                </a:gdLst>
                <a:ahLst/>
                <a:cxnLst>
                  <a:cxn ang="0">
                    <a:pos x="T0" y="T1"/>
                  </a:cxn>
                  <a:cxn ang="0">
                    <a:pos x="T2" y="T3"/>
                  </a:cxn>
                  <a:cxn ang="0">
                    <a:pos x="T4" y="T5"/>
                  </a:cxn>
                  <a:cxn ang="0">
                    <a:pos x="T6" y="T7"/>
                  </a:cxn>
                </a:cxnLst>
                <a:rect l="0" t="0" r="r" b="b"/>
                <a:pathLst>
                  <a:path w="27" h="54">
                    <a:moveTo>
                      <a:pt x="22" y="10"/>
                    </a:moveTo>
                    <a:cubicBezTo>
                      <a:pt x="20" y="6"/>
                      <a:pt x="19" y="3"/>
                      <a:pt x="16" y="0"/>
                    </a:cubicBezTo>
                    <a:cubicBezTo>
                      <a:pt x="12" y="18"/>
                      <a:pt x="6" y="36"/>
                      <a:pt x="0" y="54"/>
                    </a:cubicBezTo>
                    <a:cubicBezTo>
                      <a:pt x="18" y="48"/>
                      <a:pt x="27" y="28"/>
                      <a:pt x="22"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3" name="Freeform 149"/>
              <p:cNvSpPr/>
              <p:nvPr/>
            </p:nvSpPr>
            <p:spPr bwMode="auto">
              <a:xfrm>
                <a:off x="7805738" y="3678238"/>
                <a:ext cx="23813" cy="77788"/>
              </a:xfrm>
              <a:custGeom>
                <a:avLst/>
                <a:gdLst>
                  <a:gd name="T0" fmla="*/ 5 w 8"/>
                  <a:gd name="T1" fmla="*/ 1 h 26"/>
                  <a:gd name="T2" fmla="*/ 5 w 8"/>
                  <a:gd name="T3" fmla="*/ 0 h 26"/>
                  <a:gd name="T4" fmla="*/ 0 w 8"/>
                  <a:gd name="T5" fmla="*/ 26 h 26"/>
                  <a:gd name="T6" fmla="*/ 5 w 8"/>
                  <a:gd name="T7" fmla="*/ 1 h 26"/>
                </a:gdLst>
                <a:ahLst/>
                <a:cxnLst>
                  <a:cxn ang="0">
                    <a:pos x="T0" y="T1"/>
                  </a:cxn>
                  <a:cxn ang="0">
                    <a:pos x="T2" y="T3"/>
                  </a:cxn>
                  <a:cxn ang="0">
                    <a:pos x="T4" y="T5"/>
                  </a:cxn>
                  <a:cxn ang="0">
                    <a:pos x="T6" y="T7"/>
                  </a:cxn>
                </a:cxnLst>
                <a:rect l="0" t="0" r="r" b="b"/>
                <a:pathLst>
                  <a:path w="8" h="26">
                    <a:moveTo>
                      <a:pt x="5" y="1"/>
                    </a:moveTo>
                    <a:cubicBezTo>
                      <a:pt x="5" y="0"/>
                      <a:pt x="5" y="0"/>
                      <a:pt x="5" y="0"/>
                    </a:cubicBezTo>
                    <a:cubicBezTo>
                      <a:pt x="3" y="8"/>
                      <a:pt x="2" y="17"/>
                      <a:pt x="0" y="26"/>
                    </a:cubicBezTo>
                    <a:cubicBezTo>
                      <a:pt x="6" y="19"/>
                      <a:pt x="8" y="10"/>
                      <a:pt x="5"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4" name="Freeform 150"/>
              <p:cNvSpPr/>
              <p:nvPr/>
            </p:nvSpPr>
            <p:spPr bwMode="auto">
              <a:xfrm>
                <a:off x="8361363" y="2311400"/>
                <a:ext cx="149225" cy="325438"/>
              </a:xfrm>
              <a:custGeom>
                <a:avLst/>
                <a:gdLst>
                  <a:gd name="T0" fmla="*/ 8 w 50"/>
                  <a:gd name="T1" fmla="*/ 62 h 109"/>
                  <a:gd name="T2" fmla="*/ 50 w 50"/>
                  <a:gd name="T3" fmla="*/ 109 h 109"/>
                  <a:gd name="T4" fmla="*/ 5 w 50"/>
                  <a:gd name="T5" fmla="*/ 0 h 109"/>
                  <a:gd name="T6" fmla="*/ 8 w 50"/>
                  <a:gd name="T7" fmla="*/ 62 h 109"/>
                </a:gdLst>
                <a:ahLst/>
                <a:cxnLst>
                  <a:cxn ang="0">
                    <a:pos x="T0" y="T1"/>
                  </a:cxn>
                  <a:cxn ang="0">
                    <a:pos x="T2" y="T3"/>
                  </a:cxn>
                  <a:cxn ang="0">
                    <a:pos x="T4" y="T5"/>
                  </a:cxn>
                  <a:cxn ang="0">
                    <a:pos x="T6" y="T7"/>
                  </a:cxn>
                </a:cxnLst>
                <a:rect l="0" t="0" r="r" b="b"/>
                <a:pathLst>
                  <a:path w="50" h="109">
                    <a:moveTo>
                      <a:pt x="8" y="62"/>
                    </a:moveTo>
                    <a:cubicBezTo>
                      <a:pt x="17" y="82"/>
                      <a:pt x="32" y="99"/>
                      <a:pt x="50" y="109"/>
                    </a:cubicBezTo>
                    <a:cubicBezTo>
                      <a:pt x="38" y="71"/>
                      <a:pt x="23" y="35"/>
                      <a:pt x="5" y="0"/>
                    </a:cubicBezTo>
                    <a:cubicBezTo>
                      <a:pt x="0" y="19"/>
                      <a:pt x="0" y="41"/>
                      <a:pt x="8" y="6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5" name="Freeform 151"/>
              <p:cNvSpPr/>
              <p:nvPr/>
            </p:nvSpPr>
            <p:spPr bwMode="auto">
              <a:xfrm>
                <a:off x="8110538" y="2735263"/>
                <a:ext cx="361950" cy="384175"/>
              </a:xfrm>
              <a:custGeom>
                <a:avLst/>
                <a:gdLst>
                  <a:gd name="T0" fmla="*/ 36 w 121"/>
                  <a:gd name="T1" fmla="*/ 12 h 129"/>
                  <a:gd name="T2" fmla="*/ 5 w 121"/>
                  <a:gd name="T3" fmla="*/ 44 h 129"/>
                  <a:gd name="T4" fmla="*/ 2 w 121"/>
                  <a:gd name="T5" fmla="*/ 55 h 129"/>
                  <a:gd name="T6" fmla="*/ 1 w 121"/>
                  <a:gd name="T7" fmla="*/ 57 h 129"/>
                  <a:gd name="T8" fmla="*/ 5 w 121"/>
                  <a:gd name="T9" fmla="*/ 86 h 129"/>
                  <a:gd name="T10" fmla="*/ 78 w 121"/>
                  <a:gd name="T11" fmla="*/ 117 h 129"/>
                  <a:gd name="T12" fmla="*/ 110 w 121"/>
                  <a:gd name="T13" fmla="*/ 43 h 129"/>
                  <a:gd name="T14" fmla="*/ 36 w 121"/>
                  <a:gd name="T15" fmla="*/ 12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9">
                    <a:moveTo>
                      <a:pt x="36" y="12"/>
                    </a:moveTo>
                    <a:cubicBezTo>
                      <a:pt x="21" y="18"/>
                      <a:pt x="10" y="30"/>
                      <a:pt x="5" y="44"/>
                    </a:cubicBezTo>
                    <a:cubicBezTo>
                      <a:pt x="4" y="47"/>
                      <a:pt x="3" y="51"/>
                      <a:pt x="2" y="55"/>
                    </a:cubicBezTo>
                    <a:cubicBezTo>
                      <a:pt x="2" y="55"/>
                      <a:pt x="1" y="56"/>
                      <a:pt x="1" y="57"/>
                    </a:cubicBezTo>
                    <a:cubicBezTo>
                      <a:pt x="0" y="66"/>
                      <a:pt x="1" y="76"/>
                      <a:pt x="5" y="86"/>
                    </a:cubicBezTo>
                    <a:cubicBezTo>
                      <a:pt x="16" y="115"/>
                      <a:pt x="49" y="129"/>
                      <a:pt x="78" y="117"/>
                    </a:cubicBezTo>
                    <a:cubicBezTo>
                      <a:pt x="107" y="105"/>
                      <a:pt x="121" y="72"/>
                      <a:pt x="110" y="43"/>
                    </a:cubicBezTo>
                    <a:cubicBezTo>
                      <a:pt x="98" y="14"/>
                      <a:pt x="65" y="0"/>
                      <a:pt x="3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6" name="Freeform 152"/>
              <p:cNvSpPr/>
              <p:nvPr/>
            </p:nvSpPr>
            <p:spPr bwMode="auto">
              <a:xfrm>
                <a:off x="8113713" y="2867025"/>
                <a:ext cx="11113" cy="38100"/>
              </a:xfrm>
              <a:custGeom>
                <a:avLst/>
                <a:gdLst>
                  <a:gd name="T0" fmla="*/ 4 w 4"/>
                  <a:gd name="T1" fmla="*/ 0 h 13"/>
                  <a:gd name="T2" fmla="*/ 0 w 4"/>
                  <a:gd name="T3" fmla="*/ 13 h 13"/>
                  <a:gd name="T4" fmla="*/ 1 w 4"/>
                  <a:gd name="T5" fmla="*/ 11 h 13"/>
                  <a:gd name="T6" fmla="*/ 4 w 4"/>
                  <a:gd name="T7" fmla="*/ 0 h 13"/>
                </a:gdLst>
                <a:ahLst/>
                <a:cxnLst>
                  <a:cxn ang="0">
                    <a:pos x="T0" y="T1"/>
                  </a:cxn>
                  <a:cxn ang="0">
                    <a:pos x="T2" y="T3"/>
                  </a:cxn>
                  <a:cxn ang="0">
                    <a:pos x="T4" y="T5"/>
                  </a:cxn>
                  <a:cxn ang="0">
                    <a:pos x="T6" y="T7"/>
                  </a:cxn>
                </a:cxnLst>
                <a:rect l="0" t="0" r="r" b="b"/>
                <a:pathLst>
                  <a:path w="4" h="13">
                    <a:moveTo>
                      <a:pt x="4" y="0"/>
                    </a:moveTo>
                    <a:cubicBezTo>
                      <a:pt x="2" y="4"/>
                      <a:pt x="1" y="8"/>
                      <a:pt x="0" y="13"/>
                    </a:cubicBezTo>
                    <a:cubicBezTo>
                      <a:pt x="0" y="12"/>
                      <a:pt x="1" y="11"/>
                      <a:pt x="1" y="11"/>
                    </a:cubicBezTo>
                    <a:cubicBezTo>
                      <a:pt x="2" y="7"/>
                      <a:pt x="3" y="3"/>
                      <a:pt x="4"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7" name="Freeform 153"/>
              <p:cNvSpPr/>
              <p:nvPr/>
            </p:nvSpPr>
            <p:spPr bwMode="auto">
              <a:xfrm>
                <a:off x="8445500" y="2935288"/>
                <a:ext cx="153988" cy="155575"/>
              </a:xfrm>
              <a:custGeom>
                <a:avLst/>
                <a:gdLst>
                  <a:gd name="T0" fmla="*/ 35 w 52"/>
                  <a:gd name="T1" fmla="*/ 47 h 52"/>
                  <a:gd name="T2" fmla="*/ 47 w 52"/>
                  <a:gd name="T3" fmla="*/ 17 h 52"/>
                  <a:gd name="T4" fmla="*/ 17 w 52"/>
                  <a:gd name="T5" fmla="*/ 5 h 52"/>
                  <a:gd name="T6" fmla="*/ 5 w 52"/>
                  <a:gd name="T7" fmla="*/ 35 h 52"/>
                  <a:gd name="T8" fmla="*/ 35 w 52"/>
                  <a:gd name="T9" fmla="*/ 47 h 52"/>
                </a:gdLst>
                <a:ahLst/>
                <a:cxnLst>
                  <a:cxn ang="0">
                    <a:pos x="T0" y="T1"/>
                  </a:cxn>
                  <a:cxn ang="0">
                    <a:pos x="T2" y="T3"/>
                  </a:cxn>
                  <a:cxn ang="0">
                    <a:pos x="T4" y="T5"/>
                  </a:cxn>
                  <a:cxn ang="0">
                    <a:pos x="T6" y="T7"/>
                  </a:cxn>
                  <a:cxn ang="0">
                    <a:pos x="T8" y="T9"/>
                  </a:cxn>
                </a:cxnLst>
                <a:rect l="0" t="0" r="r" b="b"/>
                <a:pathLst>
                  <a:path w="52" h="52">
                    <a:moveTo>
                      <a:pt x="35" y="47"/>
                    </a:moveTo>
                    <a:cubicBezTo>
                      <a:pt x="46" y="43"/>
                      <a:pt x="52" y="29"/>
                      <a:pt x="47" y="17"/>
                    </a:cubicBezTo>
                    <a:cubicBezTo>
                      <a:pt x="43" y="6"/>
                      <a:pt x="29" y="0"/>
                      <a:pt x="17" y="5"/>
                    </a:cubicBezTo>
                    <a:cubicBezTo>
                      <a:pt x="6" y="10"/>
                      <a:pt x="0" y="23"/>
                      <a:pt x="5" y="35"/>
                    </a:cubicBezTo>
                    <a:cubicBezTo>
                      <a:pt x="9" y="46"/>
                      <a:pt x="23" y="52"/>
                      <a:pt x="35" y="4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8" name="Freeform 154"/>
              <p:cNvSpPr/>
              <p:nvPr/>
            </p:nvSpPr>
            <p:spPr bwMode="auto">
              <a:xfrm>
                <a:off x="8348663" y="3108325"/>
                <a:ext cx="155575" cy="158750"/>
              </a:xfrm>
              <a:custGeom>
                <a:avLst/>
                <a:gdLst>
                  <a:gd name="T0" fmla="*/ 35 w 52"/>
                  <a:gd name="T1" fmla="*/ 48 h 53"/>
                  <a:gd name="T2" fmla="*/ 47 w 52"/>
                  <a:gd name="T3" fmla="*/ 18 h 53"/>
                  <a:gd name="T4" fmla="*/ 17 w 52"/>
                  <a:gd name="T5" fmla="*/ 5 h 53"/>
                  <a:gd name="T6" fmla="*/ 5 w 52"/>
                  <a:gd name="T7" fmla="*/ 35 h 53"/>
                  <a:gd name="T8" fmla="*/ 35 w 52"/>
                  <a:gd name="T9" fmla="*/ 48 h 53"/>
                </a:gdLst>
                <a:ahLst/>
                <a:cxnLst>
                  <a:cxn ang="0">
                    <a:pos x="T0" y="T1"/>
                  </a:cxn>
                  <a:cxn ang="0">
                    <a:pos x="T2" y="T3"/>
                  </a:cxn>
                  <a:cxn ang="0">
                    <a:pos x="T4" y="T5"/>
                  </a:cxn>
                  <a:cxn ang="0">
                    <a:pos x="T6" y="T7"/>
                  </a:cxn>
                  <a:cxn ang="0">
                    <a:pos x="T8" y="T9"/>
                  </a:cxn>
                </a:cxnLst>
                <a:rect l="0" t="0" r="r" b="b"/>
                <a:pathLst>
                  <a:path w="52" h="53">
                    <a:moveTo>
                      <a:pt x="35" y="48"/>
                    </a:moveTo>
                    <a:cubicBezTo>
                      <a:pt x="46" y="43"/>
                      <a:pt x="52" y="30"/>
                      <a:pt x="47" y="18"/>
                    </a:cubicBezTo>
                    <a:cubicBezTo>
                      <a:pt x="43" y="6"/>
                      <a:pt x="29" y="0"/>
                      <a:pt x="17" y="5"/>
                    </a:cubicBezTo>
                    <a:cubicBezTo>
                      <a:pt x="6" y="10"/>
                      <a:pt x="0" y="23"/>
                      <a:pt x="5" y="35"/>
                    </a:cubicBezTo>
                    <a:cubicBezTo>
                      <a:pt x="9" y="47"/>
                      <a:pt x="23" y="53"/>
                      <a:pt x="35" y="4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9" name="Freeform 155"/>
              <p:cNvSpPr/>
              <p:nvPr/>
            </p:nvSpPr>
            <p:spPr bwMode="auto">
              <a:xfrm>
                <a:off x="8543925" y="3457575"/>
                <a:ext cx="92075" cy="142875"/>
              </a:xfrm>
              <a:custGeom>
                <a:avLst/>
                <a:gdLst>
                  <a:gd name="T0" fmla="*/ 17 w 31"/>
                  <a:gd name="T1" fmla="*/ 2 h 48"/>
                  <a:gd name="T2" fmla="*/ 4 w 31"/>
                  <a:gd name="T3" fmla="*/ 32 h 48"/>
                  <a:gd name="T4" fmla="*/ 29 w 31"/>
                  <a:gd name="T5" fmla="*/ 46 h 48"/>
                  <a:gd name="T6" fmla="*/ 31 w 31"/>
                  <a:gd name="T7" fmla="*/ 1 h 48"/>
                  <a:gd name="T8" fmla="*/ 17 w 31"/>
                  <a:gd name="T9" fmla="*/ 2 h 48"/>
                </a:gdLst>
                <a:ahLst/>
                <a:cxnLst>
                  <a:cxn ang="0">
                    <a:pos x="T0" y="T1"/>
                  </a:cxn>
                  <a:cxn ang="0">
                    <a:pos x="T2" y="T3"/>
                  </a:cxn>
                  <a:cxn ang="0">
                    <a:pos x="T4" y="T5"/>
                  </a:cxn>
                  <a:cxn ang="0">
                    <a:pos x="T6" y="T7"/>
                  </a:cxn>
                  <a:cxn ang="0">
                    <a:pos x="T8" y="T9"/>
                  </a:cxn>
                </a:cxnLst>
                <a:rect l="0" t="0" r="r" b="b"/>
                <a:pathLst>
                  <a:path w="31" h="48">
                    <a:moveTo>
                      <a:pt x="17" y="2"/>
                    </a:moveTo>
                    <a:cubicBezTo>
                      <a:pt x="5" y="7"/>
                      <a:pt x="0" y="20"/>
                      <a:pt x="4" y="32"/>
                    </a:cubicBezTo>
                    <a:cubicBezTo>
                      <a:pt x="8" y="42"/>
                      <a:pt x="19" y="48"/>
                      <a:pt x="29" y="46"/>
                    </a:cubicBezTo>
                    <a:cubicBezTo>
                      <a:pt x="30" y="31"/>
                      <a:pt x="31" y="16"/>
                      <a:pt x="31" y="1"/>
                    </a:cubicBezTo>
                    <a:cubicBezTo>
                      <a:pt x="26" y="0"/>
                      <a:pt x="22" y="0"/>
                      <a:pt x="17"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0" name="Freeform 156"/>
              <p:cNvSpPr/>
              <p:nvPr/>
            </p:nvSpPr>
            <p:spPr bwMode="auto">
              <a:xfrm>
                <a:off x="8408988" y="2684463"/>
                <a:ext cx="169863" cy="227013"/>
              </a:xfrm>
              <a:custGeom>
                <a:avLst/>
                <a:gdLst>
                  <a:gd name="T0" fmla="*/ 8 w 57"/>
                  <a:gd name="T1" fmla="*/ 49 h 76"/>
                  <a:gd name="T2" fmla="*/ 54 w 57"/>
                  <a:gd name="T3" fmla="*/ 69 h 76"/>
                  <a:gd name="T4" fmla="*/ 57 w 57"/>
                  <a:gd name="T5" fmla="*/ 68 h 76"/>
                  <a:gd name="T6" fmla="*/ 39 w 57"/>
                  <a:gd name="T7" fmla="*/ 0 h 76"/>
                  <a:gd name="T8" fmla="*/ 27 w 57"/>
                  <a:gd name="T9" fmla="*/ 3 h 76"/>
                  <a:gd name="T10" fmla="*/ 8 w 57"/>
                  <a:gd name="T11" fmla="*/ 49 h 76"/>
                </a:gdLst>
                <a:ahLst/>
                <a:cxnLst>
                  <a:cxn ang="0">
                    <a:pos x="T0" y="T1"/>
                  </a:cxn>
                  <a:cxn ang="0">
                    <a:pos x="T2" y="T3"/>
                  </a:cxn>
                  <a:cxn ang="0">
                    <a:pos x="T4" y="T5"/>
                  </a:cxn>
                  <a:cxn ang="0">
                    <a:pos x="T6" y="T7"/>
                  </a:cxn>
                  <a:cxn ang="0">
                    <a:pos x="T8" y="T9"/>
                  </a:cxn>
                  <a:cxn ang="0">
                    <a:pos x="T10" y="T11"/>
                  </a:cxn>
                </a:cxnLst>
                <a:rect l="0" t="0" r="r" b="b"/>
                <a:pathLst>
                  <a:path w="57" h="76">
                    <a:moveTo>
                      <a:pt x="8" y="49"/>
                    </a:moveTo>
                    <a:cubicBezTo>
                      <a:pt x="15" y="68"/>
                      <a:pt x="36" y="76"/>
                      <a:pt x="54" y="69"/>
                    </a:cubicBezTo>
                    <a:cubicBezTo>
                      <a:pt x="55" y="69"/>
                      <a:pt x="56" y="68"/>
                      <a:pt x="57" y="68"/>
                    </a:cubicBezTo>
                    <a:cubicBezTo>
                      <a:pt x="52" y="45"/>
                      <a:pt x="46" y="22"/>
                      <a:pt x="39" y="0"/>
                    </a:cubicBezTo>
                    <a:cubicBezTo>
                      <a:pt x="35" y="0"/>
                      <a:pt x="31" y="1"/>
                      <a:pt x="27" y="3"/>
                    </a:cubicBezTo>
                    <a:cubicBezTo>
                      <a:pt x="9" y="10"/>
                      <a:pt x="0" y="31"/>
                      <a:pt x="8" y="4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1" name="Freeform 157"/>
              <p:cNvSpPr/>
              <p:nvPr/>
            </p:nvSpPr>
            <p:spPr bwMode="auto">
              <a:xfrm>
                <a:off x="8070850" y="2528888"/>
                <a:ext cx="242888" cy="242888"/>
              </a:xfrm>
              <a:custGeom>
                <a:avLst/>
                <a:gdLst>
                  <a:gd name="T0" fmla="*/ 27 w 81"/>
                  <a:gd name="T1" fmla="*/ 7 h 81"/>
                  <a:gd name="T2" fmla="*/ 7 w 81"/>
                  <a:gd name="T3" fmla="*/ 54 h 81"/>
                  <a:gd name="T4" fmla="*/ 54 w 81"/>
                  <a:gd name="T5" fmla="*/ 74 h 81"/>
                  <a:gd name="T6" fmla="*/ 74 w 81"/>
                  <a:gd name="T7" fmla="*/ 27 h 81"/>
                  <a:gd name="T8" fmla="*/ 27 w 81"/>
                  <a:gd name="T9" fmla="*/ 7 h 81"/>
                </a:gdLst>
                <a:ahLst/>
                <a:cxnLst>
                  <a:cxn ang="0">
                    <a:pos x="T0" y="T1"/>
                  </a:cxn>
                  <a:cxn ang="0">
                    <a:pos x="T2" y="T3"/>
                  </a:cxn>
                  <a:cxn ang="0">
                    <a:pos x="T4" y="T5"/>
                  </a:cxn>
                  <a:cxn ang="0">
                    <a:pos x="T6" y="T7"/>
                  </a:cxn>
                  <a:cxn ang="0">
                    <a:pos x="T8" y="T9"/>
                  </a:cxn>
                </a:cxnLst>
                <a:rect l="0" t="0" r="r" b="b"/>
                <a:pathLst>
                  <a:path w="81" h="81">
                    <a:moveTo>
                      <a:pt x="27" y="7"/>
                    </a:moveTo>
                    <a:cubicBezTo>
                      <a:pt x="9" y="15"/>
                      <a:pt x="0" y="36"/>
                      <a:pt x="7" y="54"/>
                    </a:cubicBezTo>
                    <a:cubicBezTo>
                      <a:pt x="15" y="72"/>
                      <a:pt x="35" y="81"/>
                      <a:pt x="54" y="74"/>
                    </a:cubicBezTo>
                    <a:cubicBezTo>
                      <a:pt x="72" y="66"/>
                      <a:pt x="81" y="45"/>
                      <a:pt x="74" y="27"/>
                    </a:cubicBezTo>
                    <a:cubicBezTo>
                      <a:pt x="66" y="9"/>
                      <a:pt x="45" y="0"/>
                      <a:pt x="27"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2" name="Freeform 158"/>
              <p:cNvSpPr/>
              <p:nvPr/>
            </p:nvSpPr>
            <p:spPr bwMode="auto">
              <a:xfrm>
                <a:off x="8599488" y="3779838"/>
                <a:ext cx="12700" cy="68263"/>
              </a:xfrm>
              <a:custGeom>
                <a:avLst/>
                <a:gdLst>
                  <a:gd name="T0" fmla="*/ 0 w 4"/>
                  <a:gd name="T1" fmla="*/ 23 h 23"/>
                  <a:gd name="T2" fmla="*/ 4 w 4"/>
                  <a:gd name="T3" fmla="*/ 0 h 23"/>
                  <a:gd name="T4" fmla="*/ 0 w 4"/>
                  <a:gd name="T5" fmla="*/ 23 h 23"/>
                </a:gdLst>
                <a:ahLst/>
                <a:cxnLst>
                  <a:cxn ang="0">
                    <a:pos x="T0" y="T1"/>
                  </a:cxn>
                  <a:cxn ang="0">
                    <a:pos x="T2" y="T3"/>
                  </a:cxn>
                  <a:cxn ang="0">
                    <a:pos x="T4" y="T5"/>
                  </a:cxn>
                </a:cxnLst>
                <a:rect l="0" t="0" r="r" b="b"/>
                <a:pathLst>
                  <a:path w="4" h="23">
                    <a:moveTo>
                      <a:pt x="0" y="23"/>
                    </a:moveTo>
                    <a:cubicBezTo>
                      <a:pt x="2" y="16"/>
                      <a:pt x="3" y="8"/>
                      <a:pt x="4" y="0"/>
                    </a:cubicBezTo>
                    <a:cubicBezTo>
                      <a:pt x="1" y="7"/>
                      <a:pt x="0" y="15"/>
                      <a:pt x="0" y="2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3" name="Freeform 159"/>
              <p:cNvSpPr/>
              <p:nvPr/>
            </p:nvSpPr>
            <p:spPr bwMode="auto">
              <a:xfrm>
                <a:off x="8396288" y="3597275"/>
                <a:ext cx="225425" cy="238125"/>
              </a:xfrm>
              <a:custGeom>
                <a:avLst/>
                <a:gdLst>
                  <a:gd name="T0" fmla="*/ 29 w 75"/>
                  <a:gd name="T1" fmla="*/ 6 h 80"/>
                  <a:gd name="T2" fmla="*/ 6 w 75"/>
                  <a:gd name="T3" fmla="*/ 51 h 80"/>
                  <a:gd name="T4" fmla="*/ 51 w 75"/>
                  <a:gd name="T5" fmla="*/ 74 h 80"/>
                  <a:gd name="T6" fmla="*/ 73 w 75"/>
                  <a:gd name="T7" fmla="*/ 55 h 80"/>
                  <a:gd name="T8" fmla="*/ 75 w 75"/>
                  <a:gd name="T9" fmla="*/ 34 h 80"/>
                  <a:gd name="T10" fmla="*/ 74 w 75"/>
                  <a:gd name="T11" fmla="*/ 29 h 80"/>
                  <a:gd name="T12" fmla="*/ 29 w 75"/>
                  <a:gd name="T13" fmla="*/ 6 h 80"/>
                </a:gdLst>
                <a:ahLst/>
                <a:cxnLst>
                  <a:cxn ang="0">
                    <a:pos x="T0" y="T1"/>
                  </a:cxn>
                  <a:cxn ang="0">
                    <a:pos x="T2" y="T3"/>
                  </a:cxn>
                  <a:cxn ang="0">
                    <a:pos x="T4" y="T5"/>
                  </a:cxn>
                  <a:cxn ang="0">
                    <a:pos x="T6" y="T7"/>
                  </a:cxn>
                  <a:cxn ang="0">
                    <a:pos x="T8" y="T9"/>
                  </a:cxn>
                  <a:cxn ang="0">
                    <a:pos x="T10" y="T11"/>
                  </a:cxn>
                  <a:cxn ang="0">
                    <a:pos x="T12" y="T13"/>
                  </a:cxn>
                </a:cxnLst>
                <a:rect l="0" t="0" r="r" b="b"/>
                <a:pathLst>
                  <a:path w="75" h="80">
                    <a:moveTo>
                      <a:pt x="29" y="6"/>
                    </a:moveTo>
                    <a:cubicBezTo>
                      <a:pt x="10" y="12"/>
                      <a:pt x="0" y="32"/>
                      <a:pt x="6" y="51"/>
                    </a:cubicBezTo>
                    <a:cubicBezTo>
                      <a:pt x="12" y="70"/>
                      <a:pt x="32" y="80"/>
                      <a:pt x="51" y="74"/>
                    </a:cubicBezTo>
                    <a:cubicBezTo>
                      <a:pt x="61" y="71"/>
                      <a:pt x="69" y="64"/>
                      <a:pt x="73" y="55"/>
                    </a:cubicBezTo>
                    <a:cubicBezTo>
                      <a:pt x="74" y="48"/>
                      <a:pt x="74" y="41"/>
                      <a:pt x="75" y="34"/>
                    </a:cubicBezTo>
                    <a:cubicBezTo>
                      <a:pt x="75" y="32"/>
                      <a:pt x="74" y="31"/>
                      <a:pt x="74" y="29"/>
                    </a:cubicBezTo>
                    <a:cubicBezTo>
                      <a:pt x="68" y="10"/>
                      <a:pt x="48" y="0"/>
                      <a:pt x="29"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4" name="Freeform 160"/>
              <p:cNvSpPr/>
              <p:nvPr/>
            </p:nvSpPr>
            <p:spPr bwMode="auto">
              <a:xfrm>
                <a:off x="8507413" y="3108325"/>
                <a:ext cx="128588" cy="307975"/>
              </a:xfrm>
              <a:custGeom>
                <a:avLst/>
                <a:gdLst>
                  <a:gd name="T0" fmla="*/ 8 w 43"/>
                  <a:gd name="T1" fmla="*/ 67 h 103"/>
                  <a:gd name="T2" fmla="*/ 43 w 43"/>
                  <a:gd name="T3" fmla="*/ 103 h 103"/>
                  <a:gd name="T4" fmla="*/ 36 w 43"/>
                  <a:gd name="T5" fmla="*/ 0 h 103"/>
                  <a:gd name="T6" fmla="*/ 8 w 43"/>
                  <a:gd name="T7" fmla="*/ 67 h 103"/>
                </a:gdLst>
                <a:ahLst/>
                <a:cxnLst>
                  <a:cxn ang="0">
                    <a:pos x="T0" y="T1"/>
                  </a:cxn>
                  <a:cxn ang="0">
                    <a:pos x="T2" y="T3"/>
                  </a:cxn>
                  <a:cxn ang="0">
                    <a:pos x="T4" y="T5"/>
                  </a:cxn>
                  <a:cxn ang="0">
                    <a:pos x="T6" y="T7"/>
                  </a:cxn>
                </a:cxnLst>
                <a:rect l="0" t="0" r="r" b="b"/>
                <a:pathLst>
                  <a:path w="43" h="103">
                    <a:moveTo>
                      <a:pt x="8" y="67"/>
                    </a:moveTo>
                    <a:cubicBezTo>
                      <a:pt x="14" y="85"/>
                      <a:pt x="27" y="98"/>
                      <a:pt x="43" y="103"/>
                    </a:cubicBezTo>
                    <a:cubicBezTo>
                      <a:pt x="43" y="69"/>
                      <a:pt x="40" y="34"/>
                      <a:pt x="36" y="0"/>
                    </a:cubicBezTo>
                    <a:cubicBezTo>
                      <a:pt x="12" y="13"/>
                      <a:pt x="0" y="41"/>
                      <a:pt x="8" y="6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5" name="Freeform 161"/>
              <p:cNvSpPr/>
              <p:nvPr/>
            </p:nvSpPr>
            <p:spPr bwMode="auto">
              <a:xfrm>
                <a:off x="7842250" y="2079625"/>
                <a:ext cx="342900" cy="339725"/>
              </a:xfrm>
              <a:custGeom>
                <a:avLst/>
                <a:gdLst>
                  <a:gd name="T0" fmla="*/ 0 w 115"/>
                  <a:gd name="T1" fmla="*/ 59 h 114"/>
                  <a:gd name="T2" fmla="*/ 16 w 115"/>
                  <a:gd name="T3" fmla="*/ 62 h 114"/>
                  <a:gd name="T4" fmla="*/ 54 w 115"/>
                  <a:gd name="T5" fmla="*/ 114 h 114"/>
                  <a:gd name="T6" fmla="*/ 59 w 115"/>
                  <a:gd name="T7" fmla="*/ 114 h 114"/>
                  <a:gd name="T8" fmla="*/ 113 w 115"/>
                  <a:gd name="T9" fmla="*/ 55 h 114"/>
                  <a:gd name="T10" fmla="*/ 54 w 115"/>
                  <a:gd name="T11" fmla="*/ 1 h 114"/>
                  <a:gd name="T12" fmla="*/ 0 w 115"/>
                  <a:gd name="T13" fmla="*/ 59 h 114"/>
                </a:gdLst>
                <a:ahLst/>
                <a:cxnLst>
                  <a:cxn ang="0">
                    <a:pos x="T0" y="T1"/>
                  </a:cxn>
                  <a:cxn ang="0">
                    <a:pos x="T2" y="T3"/>
                  </a:cxn>
                  <a:cxn ang="0">
                    <a:pos x="T4" y="T5"/>
                  </a:cxn>
                  <a:cxn ang="0">
                    <a:pos x="T6" y="T7"/>
                  </a:cxn>
                  <a:cxn ang="0">
                    <a:pos x="T8" y="T9"/>
                  </a:cxn>
                  <a:cxn ang="0">
                    <a:pos x="T10" y="T11"/>
                  </a:cxn>
                  <a:cxn ang="0">
                    <a:pos x="T12" y="T13"/>
                  </a:cxn>
                </a:cxnLst>
                <a:rect l="0" t="0" r="r" b="b"/>
                <a:pathLst>
                  <a:path w="115" h="114">
                    <a:moveTo>
                      <a:pt x="0" y="59"/>
                    </a:moveTo>
                    <a:cubicBezTo>
                      <a:pt x="5" y="59"/>
                      <a:pt x="11" y="60"/>
                      <a:pt x="16" y="62"/>
                    </a:cubicBezTo>
                    <a:cubicBezTo>
                      <a:pt x="39" y="69"/>
                      <a:pt x="54" y="91"/>
                      <a:pt x="54" y="114"/>
                    </a:cubicBezTo>
                    <a:cubicBezTo>
                      <a:pt x="56" y="114"/>
                      <a:pt x="57" y="114"/>
                      <a:pt x="59" y="114"/>
                    </a:cubicBezTo>
                    <a:cubicBezTo>
                      <a:pt x="90" y="113"/>
                      <a:pt x="115" y="87"/>
                      <a:pt x="113" y="55"/>
                    </a:cubicBezTo>
                    <a:cubicBezTo>
                      <a:pt x="112" y="24"/>
                      <a:pt x="85" y="0"/>
                      <a:pt x="54" y="1"/>
                    </a:cubicBezTo>
                    <a:cubicBezTo>
                      <a:pt x="23" y="2"/>
                      <a:pt x="0" y="28"/>
                      <a:pt x="0" y="5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6" name="Freeform 162"/>
              <p:cNvSpPr/>
              <p:nvPr/>
            </p:nvSpPr>
            <p:spPr bwMode="auto">
              <a:xfrm>
                <a:off x="7842250" y="2255838"/>
                <a:ext cx="160338" cy="163513"/>
              </a:xfrm>
              <a:custGeom>
                <a:avLst/>
                <a:gdLst>
                  <a:gd name="T0" fmla="*/ 16 w 54"/>
                  <a:gd name="T1" fmla="*/ 3 h 55"/>
                  <a:gd name="T2" fmla="*/ 0 w 54"/>
                  <a:gd name="T3" fmla="*/ 0 h 55"/>
                  <a:gd name="T4" fmla="*/ 0 w 54"/>
                  <a:gd name="T5" fmla="*/ 1 h 55"/>
                  <a:gd name="T6" fmla="*/ 54 w 54"/>
                  <a:gd name="T7" fmla="*/ 55 h 55"/>
                  <a:gd name="T8" fmla="*/ 16 w 54"/>
                  <a:gd name="T9" fmla="*/ 3 h 55"/>
                </a:gdLst>
                <a:ahLst/>
                <a:cxnLst>
                  <a:cxn ang="0">
                    <a:pos x="T0" y="T1"/>
                  </a:cxn>
                  <a:cxn ang="0">
                    <a:pos x="T2" y="T3"/>
                  </a:cxn>
                  <a:cxn ang="0">
                    <a:pos x="T4" y="T5"/>
                  </a:cxn>
                  <a:cxn ang="0">
                    <a:pos x="T6" y="T7"/>
                  </a:cxn>
                  <a:cxn ang="0">
                    <a:pos x="T8" y="T9"/>
                  </a:cxn>
                </a:cxnLst>
                <a:rect l="0" t="0" r="r" b="b"/>
                <a:pathLst>
                  <a:path w="54" h="55">
                    <a:moveTo>
                      <a:pt x="16" y="3"/>
                    </a:moveTo>
                    <a:cubicBezTo>
                      <a:pt x="11" y="1"/>
                      <a:pt x="5" y="0"/>
                      <a:pt x="0" y="0"/>
                    </a:cubicBezTo>
                    <a:cubicBezTo>
                      <a:pt x="0" y="0"/>
                      <a:pt x="0" y="1"/>
                      <a:pt x="0" y="1"/>
                    </a:cubicBezTo>
                    <a:cubicBezTo>
                      <a:pt x="1" y="31"/>
                      <a:pt x="25" y="54"/>
                      <a:pt x="54" y="55"/>
                    </a:cubicBezTo>
                    <a:cubicBezTo>
                      <a:pt x="54" y="32"/>
                      <a:pt x="39" y="10"/>
                      <a:pt x="16"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7" name="Freeform 163"/>
              <p:cNvSpPr/>
              <p:nvPr/>
            </p:nvSpPr>
            <p:spPr bwMode="auto">
              <a:xfrm>
                <a:off x="8181975" y="2103438"/>
                <a:ext cx="182563" cy="211138"/>
              </a:xfrm>
              <a:custGeom>
                <a:avLst/>
                <a:gdLst>
                  <a:gd name="T0" fmla="*/ 1 w 61"/>
                  <a:gd name="T1" fmla="*/ 36 h 71"/>
                  <a:gd name="T2" fmla="*/ 38 w 61"/>
                  <a:gd name="T3" fmla="*/ 70 h 71"/>
                  <a:gd name="T4" fmla="*/ 61 w 61"/>
                  <a:gd name="T5" fmla="*/ 61 h 71"/>
                  <a:gd name="T6" fmla="*/ 27 w 61"/>
                  <a:gd name="T7" fmla="*/ 0 h 71"/>
                  <a:gd name="T8" fmla="*/ 1 w 61"/>
                  <a:gd name="T9" fmla="*/ 36 h 71"/>
                </a:gdLst>
                <a:ahLst/>
                <a:cxnLst>
                  <a:cxn ang="0">
                    <a:pos x="T0" y="T1"/>
                  </a:cxn>
                  <a:cxn ang="0">
                    <a:pos x="T2" y="T3"/>
                  </a:cxn>
                  <a:cxn ang="0">
                    <a:pos x="T4" y="T5"/>
                  </a:cxn>
                  <a:cxn ang="0">
                    <a:pos x="T6" y="T7"/>
                  </a:cxn>
                  <a:cxn ang="0">
                    <a:pos x="T8" y="T9"/>
                  </a:cxn>
                </a:cxnLst>
                <a:rect l="0" t="0" r="r" b="b"/>
                <a:pathLst>
                  <a:path w="61" h="71">
                    <a:moveTo>
                      <a:pt x="1" y="36"/>
                    </a:moveTo>
                    <a:cubicBezTo>
                      <a:pt x="2" y="56"/>
                      <a:pt x="19" y="71"/>
                      <a:pt x="38" y="70"/>
                    </a:cubicBezTo>
                    <a:cubicBezTo>
                      <a:pt x="47" y="70"/>
                      <a:pt x="55" y="67"/>
                      <a:pt x="61" y="61"/>
                    </a:cubicBezTo>
                    <a:cubicBezTo>
                      <a:pt x="50" y="40"/>
                      <a:pt x="39" y="20"/>
                      <a:pt x="27" y="0"/>
                    </a:cubicBezTo>
                    <a:cubicBezTo>
                      <a:pt x="11" y="5"/>
                      <a:pt x="0" y="19"/>
                      <a:pt x="1" y="3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8" name="Freeform 164"/>
              <p:cNvSpPr/>
              <p:nvPr/>
            </p:nvSpPr>
            <p:spPr bwMode="auto">
              <a:xfrm>
                <a:off x="7569200" y="1730375"/>
                <a:ext cx="347663" cy="346075"/>
              </a:xfrm>
              <a:custGeom>
                <a:avLst/>
                <a:gdLst>
                  <a:gd name="T0" fmla="*/ 2 w 116"/>
                  <a:gd name="T1" fmla="*/ 61 h 116"/>
                  <a:gd name="T2" fmla="*/ 61 w 116"/>
                  <a:gd name="T3" fmla="*/ 115 h 116"/>
                  <a:gd name="T4" fmla="*/ 115 w 116"/>
                  <a:gd name="T5" fmla="*/ 56 h 116"/>
                  <a:gd name="T6" fmla="*/ 56 w 116"/>
                  <a:gd name="T7" fmla="*/ 2 h 116"/>
                  <a:gd name="T8" fmla="*/ 2 w 116"/>
                  <a:gd name="T9" fmla="*/ 61 h 116"/>
                </a:gdLst>
                <a:ahLst/>
                <a:cxnLst>
                  <a:cxn ang="0">
                    <a:pos x="T0" y="T1"/>
                  </a:cxn>
                  <a:cxn ang="0">
                    <a:pos x="T2" y="T3"/>
                  </a:cxn>
                  <a:cxn ang="0">
                    <a:pos x="T4" y="T5"/>
                  </a:cxn>
                  <a:cxn ang="0">
                    <a:pos x="T6" y="T7"/>
                  </a:cxn>
                  <a:cxn ang="0">
                    <a:pos x="T8" y="T9"/>
                  </a:cxn>
                </a:cxnLst>
                <a:rect l="0" t="0" r="r" b="b"/>
                <a:pathLst>
                  <a:path w="116" h="116">
                    <a:moveTo>
                      <a:pt x="2" y="61"/>
                    </a:moveTo>
                    <a:cubicBezTo>
                      <a:pt x="3" y="92"/>
                      <a:pt x="29" y="116"/>
                      <a:pt x="61" y="115"/>
                    </a:cubicBezTo>
                    <a:cubicBezTo>
                      <a:pt x="92" y="114"/>
                      <a:pt x="116" y="87"/>
                      <a:pt x="115" y="56"/>
                    </a:cubicBezTo>
                    <a:cubicBezTo>
                      <a:pt x="114" y="25"/>
                      <a:pt x="87" y="0"/>
                      <a:pt x="56" y="2"/>
                    </a:cubicBezTo>
                    <a:cubicBezTo>
                      <a:pt x="25" y="3"/>
                      <a:pt x="0" y="29"/>
                      <a:pt x="2" y="6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9" name="Freeform 165"/>
              <p:cNvSpPr/>
              <p:nvPr/>
            </p:nvSpPr>
            <p:spPr bwMode="auto">
              <a:xfrm>
                <a:off x="8077200" y="1879600"/>
                <a:ext cx="152400" cy="184150"/>
              </a:xfrm>
              <a:custGeom>
                <a:avLst/>
                <a:gdLst>
                  <a:gd name="T0" fmla="*/ 0 w 51"/>
                  <a:gd name="T1" fmla="*/ 27 h 62"/>
                  <a:gd name="T2" fmla="*/ 38 w 51"/>
                  <a:gd name="T3" fmla="*/ 61 h 62"/>
                  <a:gd name="T4" fmla="*/ 51 w 51"/>
                  <a:gd name="T5" fmla="*/ 58 h 62"/>
                  <a:gd name="T6" fmla="*/ 10 w 51"/>
                  <a:gd name="T7" fmla="*/ 0 h 62"/>
                  <a:gd name="T8" fmla="*/ 0 w 51"/>
                  <a:gd name="T9" fmla="*/ 27 h 62"/>
                </a:gdLst>
                <a:ahLst/>
                <a:cxnLst>
                  <a:cxn ang="0">
                    <a:pos x="T0" y="T1"/>
                  </a:cxn>
                  <a:cxn ang="0">
                    <a:pos x="T2" y="T3"/>
                  </a:cxn>
                  <a:cxn ang="0">
                    <a:pos x="T4" y="T5"/>
                  </a:cxn>
                  <a:cxn ang="0">
                    <a:pos x="T6" y="T7"/>
                  </a:cxn>
                  <a:cxn ang="0">
                    <a:pos x="T8" y="T9"/>
                  </a:cxn>
                </a:cxnLst>
                <a:rect l="0" t="0" r="r" b="b"/>
                <a:pathLst>
                  <a:path w="51" h="62">
                    <a:moveTo>
                      <a:pt x="0" y="27"/>
                    </a:moveTo>
                    <a:cubicBezTo>
                      <a:pt x="1" y="47"/>
                      <a:pt x="18" y="62"/>
                      <a:pt x="38" y="61"/>
                    </a:cubicBezTo>
                    <a:cubicBezTo>
                      <a:pt x="42" y="61"/>
                      <a:pt x="47" y="60"/>
                      <a:pt x="51" y="58"/>
                    </a:cubicBezTo>
                    <a:cubicBezTo>
                      <a:pt x="38" y="38"/>
                      <a:pt x="25" y="19"/>
                      <a:pt x="10" y="0"/>
                    </a:cubicBezTo>
                    <a:cubicBezTo>
                      <a:pt x="4" y="7"/>
                      <a:pt x="0" y="17"/>
                      <a:pt x="0" y="2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0" name="Freeform 166"/>
              <p:cNvSpPr/>
              <p:nvPr/>
            </p:nvSpPr>
            <p:spPr bwMode="auto">
              <a:xfrm>
                <a:off x="7916863" y="1879600"/>
                <a:ext cx="139700" cy="139700"/>
              </a:xfrm>
              <a:custGeom>
                <a:avLst/>
                <a:gdLst>
                  <a:gd name="T0" fmla="*/ 25 w 47"/>
                  <a:gd name="T1" fmla="*/ 47 h 47"/>
                  <a:gd name="T2" fmla="*/ 47 w 47"/>
                  <a:gd name="T3" fmla="*/ 23 h 47"/>
                  <a:gd name="T4" fmla="*/ 23 w 47"/>
                  <a:gd name="T5" fmla="*/ 1 h 47"/>
                  <a:gd name="T6" fmla="*/ 1 w 47"/>
                  <a:gd name="T7" fmla="*/ 25 h 47"/>
                  <a:gd name="T8" fmla="*/ 25 w 47"/>
                  <a:gd name="T9" fmla="*/ 47 h 47"/>
                </a:gdLst>
                <a:ahLst/>
                <a:cxnLst>
                  <a:cxn ang="0">
                    <a:pos x="T0" y="T1"/>
                  </a:cxn>
                  <a:cxn ang="0">
                    <a:pos x="T2" y="T3"/>
                  </a:cxn>
                  <a:cxn ang="0">
                    <a:pos x="T4" y="T5"/>
                  </a:cxn>
                  <a:cxn ang="0">
                    <a:pos x="T6" y="T7"/>
                  </a:cxn>
                  <a:cxn ang="0">
                    <a:pos x="T8" y="T9"/>
                  </a:cxn>
                </a:cxnLst>
                <a:rect l="0" t="0" r="r" b="b"/>
                <a:pathLst>
                  <a:path w="47" h="47">
                    <a:moveTo>
                      <a:pt x="25" y="47"/>
                    </a:moveTo>
                    <a:cubicBezTo>
                      <a:pt x="37" y="46"/>
                      <a:pt x="47" y="36"/>
                      <a:pt x="47" y="23"/>
                    </a:cubicBezTo>
                    <a:cubicBezTo>
                      <a:pt x="46" y="10"/>
                      <a:pt x="35" y="0"/>
                      <a:pt x="23" y="1"/>
                    </a:cubicBezTo>
                    <a:cubicBezTo>
                      <a:pt x="10" y="1"/>
                      <a:pt x="0" y="12"/>
                      <a:pt x="1" y="25"/>
                    </a:cubicBezTo>
                    <a:cubicBezTo>
                      <a:pt x="1" y="38"/>
                      <a:pt x="12" y="47"/>
                      <a:pt x="25" y="4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1" name="Freeform 167"/>
              <p:cNvSpPr/>
              <p:nvPr/>
            </p:nvSpPr>
            <p:spPr bwMode="auto">
              <a:xfrm>
                <a:off x="7961313" y="1716088"/>
                <a:ext cx="122238" cy="136525"/>
              </a:xfrm>
              <a:custGeom>
                <a:avLst/>
                <a:gdLst>
                  <a:gd name="T0" fmla="*/ 38 w 41"/>
                  <a:gd name="T1" fmla="*/ 46 h 46"/>
                  <a:gd name="T2" fmla="*/ 41 w 41"/>
                  <a:gd name="T3" fmla="*/ 45 h 46"/>
                  <a:gd name="T4" fmla="*/ 2 w 41"/>
                  <a:gd name="T5" fmla="*/ 0 h 46"/>
                  <a:gd name="T6" fmla="*/ 0 w 41"/>
                  <a:gd name="T7" fmla="*/ 11 h 46"/>
                  <a:gd name="T8" fmla="*/ 38 w 41"/>
                  <a:gd name="T9" fmla="*/ 46 h 46"/>
                </a:gdLst>
                <a:ahLst/>
                <a:cxnLst>
                  <a:cxn ang="0">
                    <a:pos x="T0" y="T1"/>
                  </a:cxn>
                  <a:cxn ang="0">
                    <a:pos x="T2" y="T3"/>
                  </a:cxn>
                  <a:cxn ang="0">
                    <a:pos x="T4" y="T5"/>
                  </a:cxn>
                  <a:cxn ang="0">
                    <a:pos x="T6" y="T7"/>
                  </a:cxn>
                  <a:cxn ang="0">
                    <a:pos x="T8" y="T9"/>
                  </a:cxn>
                </a:cxnLst>
                <a:rect l="0" t="0" r="r" b="b"/>
                <a:pathLst>
                  <a:path w="41" h="46">
                    <a:moveTo>
                      <a:pt x="38" y="46"/>
                    </a:moveTo>
                    <a:cubicBezTo>
                      <a:pt x="39" y="46"/>
                      <a:pt x="40" y="45"/>
                      <a:pt x="41" y="45"/>
                    </a:cubicBezTo>
                    <a:cubicBezTo>
                      <a:pt x="29" y="30"/>
                      <a:pt x="16" y="14"/>
                      <a:pt x="2" y="0"/>
                    </a:cubicBezTo>
                    <a:cubicBezTo>
                      <a:pt x="1" y="3"/>
                      <a:pt x="0" y="7"/>
                      <a:pt x="0" y="11"/>
                    </a:cubicBezTo>
                    <a:cubicBezTo>
                      <a:pt x="1" y="31"/>
                      <a:pt x="18" y="46"/>
                      <a:pt x="38" y="4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2" name="Freeform 168"/>
              <p:cNvSpPr/>
              <p:nvPr/>
            </p:nvSpPr>
            <p:spPr bwMode="auto">
              <a:xfrm>
                <a:off x="7677150" y="1493838"/>
                <a:ext cx="250825" cy="247650"/>
              </a:xfrm>
              <a:custGeom>
                <a:avLst/>
                <a:gdLst>
                  <a:gd name="T0" fmla="*/ 15 w 84"/>
                  <a:gd name="T1" fmla="*/ 61 h 83"/>
                  <a:gd name="T2" fmla="*/ 77 w 84"/>
                  <a:gd name="T3" fmla="*/ 67 h 83"/>
                  <a:gd name="T4" fmla="*/ 84 w 84"/>
                  <a:gd name="T5" fmla="*/ 60 h 83"/>
                  <a:gd name="T6" fmla="*/ 72 w 84"/>
                  <a:gd name="T7" fmla="*/ 47 h 83"/>
                  <a:gd name="T8" fmla="*/ 20 w 84"/>
                  <a:gd name="T9" fmla="*/ 0 h 83"/>
                  <a:gd name="T10" fmla="*/ 15 w 84"/>
                  <a:gd name="T11" fmla="*/ 61 h 83"/>
                </a:gdLst>
                <a:ahLst/>
                <a:cxnLst>
                  <a:cxn ang="0">
                    <a:pos x="T0" y="T1"/>
                  </a:cxn>
                  <a:cxn ang="0">
                    <a:pos x="T2" y="T3"/>
                  </a:cxn>
                  <a:cxn ang="0">
                    <a:pos x="T4" y="T5"/>
                  </a:cxn>
                  <a:cxn ang="0">
                    <a:pos x="T6" y="T7"/>
                  </a:cxn>
                  <a:cxn ang="0">
                    <a:pos x="T8" y="T9"/>
                  </a:cxn>
                  <a:cxn ang="0">
                    <a:pos x="T10" y="T11"/>
                  </a:cxn>
                </a:cxnLst>
                <a:rect l="0" t="0" r="r" b="b"/>
                <a:pathLst>
                  <a:path w="84" h="83">
                    <a:moveTo>
                      <a:pt x="15" y="61"/>
                    </a:moveTo>
                    <a:cubicBezTo>
                      <a:pt x="30" y="80"/>
                      <a:pt x="58" y="83"/>
                      <a:pt x="77" y="67"/>
                    </a:cubicBezTo>
                    <a:cubicBezTo>
                      <a:pt x="79" y="65"/>
                      <a:pt x="82" y="62"/>
                      <a:pt x="84" y="60"/>
                    </a:cubicBezTo>
                    <a:cubicBezTo>
                      <a:pt x="80" y="56"/>
                      <a:pt x="76" y="51"/>
                      <a:pt x="72" y="47"/>
                    </a:cubicBezTo>
                    <a:cubicBezTo>
                      <a:pt x="55" y="31"/>
                      <a:pt x="38" y="15"/>
                      <a:pt x="20" y="0"/>
                    </a:cubicBezTo>
                    <a:cubicBezTo>
                      <a:pt x="2" y="15"/>
                      <a:pt x="0" y="42"/>
                      <a:pt x="15" y="6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3" name="Freeform 169"/>
              <p:cNvSpPr/>
              <p:nvPr/>
            </p:nvSpPr>
            <p:spPr bwMode="auto">
              <a:xfrm>
                <a:off x="7415213" y="1554163"/>
                <a:ext cx="217488" cy="217488"/>
              </a:xfrm>
              <a:custGeom>
                <a:avLst/>
                <a:gdLst>
                  <a:gd name="T0" fmla="*/ 1 w 73"/>
                  <a:gd name="T1" fmla="*/ 35 h 73"/>
                  <a:gd name="T2" fmla="*/ 36 w 73"/>
                  <a:gd name="T3" fmla="*/ 72 h 73"/>
                  <a:gd name="T4" fmla="*/ 73 w 73"/>
                  <a:gd name="T5" fmla="*/ 37 h 73"/>
                  <a:gd name="T6" fmla="*/ 38 w 73"/>
                  <a:gd name="T7" fmla="*/ 0 h 73"/>
                  <a:gd name="T8" fmla="*/ 1 w 73"/>
                  <a:gd name="T9" fmla="*/ 35 h 73"/>
                </a:gdLst>
                <a:ahLst/>
                <a:cxnLst>
                  <a:cxn ang="0">
                    <a:pos x="T0" y="T1"/>
                  </a:cxn>
                  <a:cxn ang="0">
                    <a:pos x="T2" y="T3"/>
                  </a:cxn>
                  <a:cxn ang="0">
                    <a:pos x="T4" y="T5"/>
                  </a:cxn>
                  <a:cxn ang="0">
                    <a:pos x="T6" y="T7"/>
                  </a:cxn>
                  <a:cxn ang="0">
                    <a:pos x="T8" y="T9"/>
                  </a:cxn>
                </a:cxnLst>
                <a:rect l="0" t="0" r="r" b="b"/>
                <a:pathLst>
                  <a:path w="73" h="73">
                    <a:moveTo>
                      <a:pt x="1" y="35"/>
                    </a:moveTo>
                    <a:cubicBezTo>
                      <a:pt x="0" y="55"/>
                      <a:pt x="16" y="71"/>
                      <a:pt x="36" y="72"/>
                    </a:cubicBezTo>
                    <a:cubicBezTo>
                      <a:pt x="55" y="73"/>
                      <a:pt x="72" y="57"/>
                      <a:pt x="73" y="37"/>
                    </a:cubicBezTo>
                    <a:cubicBezTo>
                      <a:pt x="73" y="18"/>
                      <a:pt x="58" y="1"/>
                      <a:pt x="38" y="0"/>
                    </a:cubicBezTo>
                    <a:cubicBezTo>
                      <a:pt x="18" y="0"/>
                      <a:pt x="2" y="15"/>
                      <a:pt x="1" y="3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4" name="Freeform 170"/>
              <p:cNvSpPr/>
              <p:nvPr/>
            </p:nvSpPr>
            <p:spPr bwMode="auto">
              <a:xfrm>
                <a:off x="7558088" y="1404938"/>
                <a:ext cx="158750" cy="158750"/>
              </a:xfrm>
              <a:custGeom>
                <a:avLst/>
                <a:gdLst>
                  <a:gd name="T0" fmla="*/ 1 w 53"/>
                  <a:gd name="T1" fmla="*/ 26 h 53"/>
                  <a:gd name="T2" fmla="*/ 26 w 53"/>
                  <a:gd name="T3" fmla="*/ 53 h 53"/>
                  <a:gd name="T4" fmla="*/ 53 w 53"/>
                  <a:gd name="T5" fmla="*/ 27 h 53"/>
                  <a:gd name="T6" fmla="*/ 53 w 53"/>
                  <a:gd name="T7" fmla="*/ 23 h 53"/>
                  <a:gd name="T8" fmla="*/ 24 w 53"/>
                  <a:gd name="T9" fmla="*/ 0 h 53"/>
                  <a:gd name="T10" fmla="*/ 1 w 53"/>
                  <a:gd name="T11" fmla="*/ 26 h 53"/>
                </a:gdLst>
                <a:ahLst/>
                <a:cxnLst>
                  <a:cxn ang="0">
                    <a:pos x="T0" y="T1"/>
                  </a:cxn>
                  <a:cxn ang="0">
                    <a:pos x="T2" y="T3"/>
                  </a:cxn>
                  <a:cxn ang="0">
                    <a:pos x="T4" y="T5"/>
                  </a:cxn>
                  <a:cxn ang="0">
                    <a:pos x="T6" y="T7"/>
                  </a:cxn>
                  <a:cxn ang="0">
                    <a:pos x="T8" y="T9"/>
                  </a:cxn>
                  <a:cxn ang="0">
                    <a:pos x="T10" y="T11"/>
                  </a:cxn>
                </a:cxnLst>
                <a:rect l="0" t="0" r="r" b="b"/>
                <a:pathLst>
                  <a:path w="53" h="53">
                    <a:moveTo>
                      <a:pt x="1" y="26"/>
                    </a:moveTo>
                    <a:cubicBezTo>
                      <a:pt x="0" y="40"/>
                      <a:pt x="11" y="52"/>
                      <a:pt x="26" y="53"/>
                    </a:cubicBezTo>
                    <a:cubicBezTo>
                      <a:pt x="40" y="53"/>
                      <a:pt x="52" y="42"/>
                      <a:pt x="53" y="27"/>
                    </a:cubicBezTo>
                    <a:cubicBezTo>
                      <a:pt x="53" y="26"/>
                      <a:pt x="53" y="25"/>
                      <a:pt x="53" y="23"/>
                    </a:cubicBezTo>
                    <a:cubicBezTo>
                      <a:pt x="43" y="16"/>
                      <a:pt x="34" y="8"/>
                      <a:pt x="24" y="0"/>
                    </a:cubicBezTo>
                    <a:cubicBezTo>
                      <a:pt x="11" y="2"/>
                      <a:pt x="1" y="12"/>
                      <a:pt x="1" y="2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5" name="Freeform 171"/>
              <p:cNvSpPr/>
              <p:nvPr/>
            </p:nvSpPr>
            <p:spPr bwMode="auto">
              <a:xfrm>
                <a:off x="7467600" y="1295400"/>
                <a:ext cx="77788" cy="52388"/>
              </a:xfrm>
              <a:custGeom>
                <a:avLst/>
                <a:gdLst>
                  <a:gd name="T0" fmla="*/ 18 w 26"/>
                  <a:gd name="T1" fmla="*/ 18 h 18"/>
                  <a:gd name="T2" fmla="*/ 26 w 26"/>
                  <a:gd name="T3" fmla="*/ 17 h 18"/>
                  <a:gd name="T4" fmla="*/ 0 w 26"/>
                  <a:gd name="T5" fmla="*/ 0 h 18"/>
                  <a:gd name="T6" fmla="*/ 18 w 26"/>
                  <a:gd name="T7" fmla="*/ 18 h 18"/>
                </a:gdLst>
                <a:ahLst/>
                <a:cxnLst>
                  <a:cxn ang="0">
                    <a:pos x="T0" y="T1"/>
                  </a:cxn>
                  <a:cxn ang="0">
                    <a:pos x="T2" y="T3"/>
                  </a:cxn>
                  <a:cxn ang="0">
                    <a:pos x="T4" y="T5"/>
                  </a:cxn>
                  <a:cxn ang="0">
                    <a:pos x="T6" y="T7"/>
                  </a:cxn>
                </a:cxnLst>
                <a:rect l="0" t="0" r="r" b="b"/>
                <a:pathLst>
                  <a:path w="26" h="18">
                    <a:moveTo>
                      <a:pt x="18" y="18"/>
                    </a:moveTo>
                    <a:cubicBezTo>
                      <a:pt x="21" y="18"/>
                      <a:pt x="24" y="18"/>
                      <a:pt x="26" y="17"/>
                    </a:cubicBezTo>
                    <a:cubicBezTo>
                      <a:pt x="17" y="11"/>
                      <a:pt x="9" y="5"/>
                      <a:pt x="0" y="0"/>
                    </a:cubicBezTo>
                    <a:cubicBezTo>
                      <a:pt x="0" y="10"/>
                      <a:pt x="8" y="18"/>
                      <a:pt x="18" y="1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6" name="Freeform 172"/>
              <p:cNvSpPr/>
              <p:nvPr/>
            </p:nvSpPr>
            <p:spPr bwMode="auto">
              <a:xfrm>
                <a:off x="7259638" y="1571625"/>
                <a:ext cx="136525" cy="141288"/>
              </a:xfrm>
              <a:custGeom>
                <a:avLst/>
                <a:gdLst>
                  <a:gd name="T0" fmla="*/ 0 w 46"/>
                  <a:gd name="T1" fmla="*/ 24 h 47"/>
                  <a:gd name="T2" fmla="*/ 3 w 46"/>
                  <a:gd name="T3" fmla="*/ 36 h 47"/>
                  <a:gd name="T4" fmla="*/ 22 w 46"/>
                  <a:gd name="T5" fmla="*/ 47 h 47"/>
                  <a:gd name="T6" fmla="*/ 46 w 46"/>
                  <a:gd name="T7" fmla="*/ 24 h 47"/>
                  <a:gd name="T8" fmla="*/ 24 w 46"/>
                  <a:gd name="T9" fmla="*/ 1 h 47"/>
                  <a:gd name="T10" fmla="*/ 0 w 46"/>
                  <a:gd name="T11" fmla="*/ 23 h 47"/>
                  <a:gd name="T12" fmla="*/ 0 w 46"/>
                  <a:gd name="T13" fmla="*/ 24 h 47"/>
                </a:gdLst>
                <a:ahLst/>
                <a:cxnLst>
                  <a:cxn ang="0">
                    <a:pos x="T0" y="T1"/>
                  </a:cxn>
                  <a:cxn ang="0">
                    <a:pos x="T2" y="T3"/>
                  </a:cxn>
                  <a:cxn ang="0">
                    <a:pos x="T4" y="T5"/>
                  </a:cxn>
                  <a:cxn ang="0">
                    <a:pos x="T6" y="T7"/>
                  </a:cxn>
                  <a:cxn ang="0">
                    <a:pos x="T8" y="T9"/>
                  </a:cxn>
                  <a:cxn ang="0">
                    <a:pos x="T10" y="T11"/>
                  </a:cxn>
                  <a:cxn ang="0">
                    <a:pos x="T12" y="T13"/>
                  </a:cxn>
                </a:cxnLst>
                <a:rect l="0" t="0" r="r" b="b"/>
                <a:pathLst>
                  <a:path w="46" h="47">
                    <a:moveTo>
                      <a:pt x="0" y="24"/>
                    </a:moveTo>
                    <a:cubicBezTo>
                      <a:pt x="1" y="28"/>
                      <a:pt x="3" y="32"/>
                      <a:pt x="3" y="36"/>
                    </a:cubicBezTo>
                    <a:cubicBezTo>
                      <a:pt x="7" y="42"/>
                      <a:pt x="14" y="46"/>
                      <a:pt x="22" y="47"/>
                    </a:cubicBezTo>
                    <a:cubicBezTo>
                      <a:pt x="35" y="47"/>
                      <a:pt x="45" y="37"/>
                      <a:pt x="46" y="24"/>
                    </a:cubicBezTo>
                    <a:cubicBezTo>
                      <a:pt x="46" y="12"/>
                      <a:pt x="36" y="1"/>
                      <a:pt x="24" y="1"/>
                    </a:cubicBezTo>
                    <a:cubicBezTo>
                      <a:pt x="11" y="0"/>
                      <a:pt x="0" y="10"/>
                      <a:pt x="0" y="23"/>
                    </a:cubicBezTo>
                    <a:cubicBezTo>
                      <a:pt x="0" y="23"/>
                      <a:pt x="0" y="23"/>
                      <a:pt x="0" y="2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7" name="Freeform 173"/>
              <p:cNvSpPr/>
              <p:nvPr/>
            </p:nvSpPr>
            <p:spPr bwMode="auto">
              <a:xfrm>
                <a:off x="7259638" y="1643063"/>
                <a:ext cx="7938" cy="36513"/>
              </a:xfrm>
              <a:custGeom>
                <a:avLst/>
                <a:gdLst>
                  <a:gd name="T0" fmla="*/ 3 w 3"/>
                  <a:gd name="T1" fmla="*/ 12 h 12"/>
                  <a:gd name="T2" fmla="*/ 0 w 3"/>
                  <a:gd name="T3" fmla="*/ 0 h 12"/>
                  <a:gd name="T4" fmla="*/ 3 w 3"/>
                  <a:gd name="T5" fmla="*/ 12 h 12"/>
                </a:gdLst>
                <a:ahLst/>
                <a:cxnLst>
                  <a:cxn ang="0">
                    <a:pos x="T0" y="T1"/>
                  </a:cxn>
                  <a:cxn ang="0">
                    <a:pos x="T2" y="T3"/>
                  </a:cxn>
                  <a:cxn ang="0">
                    <a:pos x="T4" y="T5"/>
                  </a:cxn>
                </a:cxnLst>
                <a:rect l="0" t="0" r="r" b="b"/>
                <a:pathLst>
                  <a:path w="3" h="12">
                    <a:moveTo>
                      <a:pt x="3" y="12"/>
                    </a:moveTo>
                    <a:cubicBezTo>
                      <a:pt x="3" y="8"/>
                      <a:pt x="1" y="4"/>
                      <a:pt x="0" y="0"/>
                    </a:cubicBezTo>
                    <a:cubicBezTo>
                      <a:pt x="0" y="4"/>
                      <a:pt x="1" y="8"/>
                      <a:pt x="3"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8" name="Freeform 174"/>
              <p:cNvSpPr/>
              <p:nvPr/>
            </p:nvSpPr>
            <p:spPr bwMode="auto">
              <a:xfrm>
                <a:off x="7315200" y="1333500"/>
                <a:ext cx="219075" cy="217488"/>
              </a:xfrm>
              <a:custGeom>
                <a:avLst/>
                <a:gdLst>
                  <a:gd name="T0" fmla="*/ 35 w 73"/>
                  <a:gd name="T1" fmla="*/ 73 h 73"/>
                  <a:gd name="T2" fmla="*/ 72 w 73"/>
                  <a:gd name="T3" fmla="*/ 38 h 73"/>
                  <a:gd name="T4" fmla="*/ 38 w 73"/>
                  <a:gd name="T5" fmla="*/ 1 h 73"/>
                  <a:gd name="T6" fmla="*/ 1 w 73"/>
                  <a:gd name="T7" fmla="*/ 36 h 73"/>
                  <a:gd name="T8" fmla="*/ 35 w 73"/>
                  <a:gd name="T9" fmla="*/ 73 h 73"/>
                </a:gdLst>
                <a:ahLst/>
                <a:cxnLst>
                  <a:cxn ang="0">
                    <a:pos x="T0" y="T1"/>
                  </a:cxn>
                  <a:cxn ang="0">
                    <a:pos x="T2" y="T3"/>
                  </a:cxn>
                  <a:cxn ang="0">
                    <a:pos x="T4" y="T5"/>
                  </a:cxn>
                  <a:cxn ang="0">
                    <a:pos x="T6" y="T7"/>
                  </a:cxn>
                  <a:cxn ang="0">
                    <a:pos x="T8" y="T9"/>
                  </a:cxn>
                </a:cxnLst>
                <a:rect l="0" t="0" r="r" b="b"/>
                <a:pathLst>
                  <a:path w="73" h="73">
                    <a:moveTo>
                      <a:pt x="35" y="73"/>
                    </a:moveTo>
                    <a:cubicBezTo>
                      <a:pt x="55" y="73"/>
                      <a:pt x="72" y="58"/>
                      <a:pt x="72" y="38"/>
                    </a:cubicBezTo>
                    <a:cubicBezTo>
                      <a:pt x="73" y="18"/>
                      <a:pt x="58" y="2"/>
                      <a:pt x="38" y="1"/>
                    </a:cubicBezTo>
                    <a:cubicBezTo>
                      <a:pt x="18" y="0"/>
                      <a:pt x="1" y="16"/>
                      <a:pt x="1" y="36"/>
                    </a:cubicBezTo>
                    <a:cubicBezTo>
                      <a:pt x="0" y="55"/>
                      <a:pt x="15" y="72"/>
                      <a:pt x="35" y="7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9" name="Freeform 175"/>
              <p:cNvSpPr/>
              <p:nvPr/>
            </p:nvSpPr>
            <p:spPr bwMode="auto">
              <a:xfrm>
                <a:off x="7229475" y="1160463"/>
                <a:ext cx="185738" cy="131763"/>
              </a:xfrm>
              <a:custGeom>
                <a:avLst/>
                <a:gdLst>
                  <a:gd name="T0" fmla="*/ 35 w 62"/>
                  <a:gd name="T1" fmla="*/ 44 h 44"/>
                  <a:gd name="T2" fmla="*/ 62 w 62"/>
                  <a:gd name="T3" fmla="*/ 33 h 44"/>
                  <a:gd name="T4" fmla="*/ 2 w 62"/>
                  <a:gd name="T5" fmla="*/ 0 h 44"/>
                  <a:gd name="T6" fmla="*/ 1 w 62"/>
                  <a:gd name="T7" fmla="*/ 7 h 44"/>
                  <a:gd name="T8" fmla="*/ 35 w 62"/>
                  <a:gd name="T9" fmla="*/ 44 h 44"/>
                </a:gdLst>
                <a:ahLst/>
                <a:cxnLst>
                  <a:cxn ang="0">
                    <a:pos x="T0" y="T1"/>
                  </a:cxn>
                  <a:cxn ang="0">
                    <a:pos x="T2" y="T3"/>
                  </a:cxn>
                  <a:cxn ang="0">
                    <a:pos x="T4" y="T5"/>
                  </a:cxn>
                  <a:cxn ang="0">
                    <a:pos x="T6" y="T7"/>
                  </a:cxn>
                  <a:cxn ang="0">
                    <a:pos x="T8" y="T9"/>
                  </a:cxn>
                </a:cxnLst>
                <a:rect l="0" t="0" r="r" b="b"/>
                <a:pathLst>
                  <a:path w="62" h="44">
                    <a:moveTo>
                      <a:pt x="35" y="44"/>
                    </a:moveTo>
                    <a:cubicBezTo>
                      <a:pt x="46" y="44"/>
                      <a:pt x="55" y="40"/>
                      <a:pt x="62" y="33"/>
                    </a:cubicBezTo>
                    <a:cubicBezTo>
                      <a:pt x="42" y="21"/>
                      <a:pt x="22" y="10"/>
                      <a:pt x="2" y="0"/>
                    </a:cubicBezTo>
                    <a:cubicBezTo>
                      <a:pt x="1" y="2"/>
                      <a:pt x="1" y="4"/>
                      <a:pt x="1" y="7"/>
                    </a:cubicBezTo>
                    <a:cubicBezTo>
                      <a:pt x="0" y="27"/>
                      <a:pt x="15" y="43"/>
                      <a:pt x="35" y="4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0" name="Freeform 176"/>
              <p:cNvSpPr/>
              <p:nvPr/>
            </p:nvSpPr>
            <p:spPr bwMode="auto">
              <a:xfrm>
                <a:off x="7758113" y="4370388"/>
                <a:ext cx="385763" cy="384175"/>
              </a:xfrm>
              <a:custGeom>
                <a:avLst/>
                <a:gdLst>
                  <a:gd name="T0" fmla="*/ 87 w 129"/>
                  <a:gd name="T1" fmla="*/ 12 h 129"/>
                  <a:gd name="T2" fmla="*/ 13 w 129"/>
                  <a:gd name="T3" fmla="*/ 42 h 129"/>
                  <a:gd name="T4" fmla="*/ 42 w 129"/>
                  <a:gd name="T5" fmla="*/ 116 h 129"/>
                  <a:gd name="T6" fmla="*/ 117 w 129"/>
                  <a:gd name="T7" fmla="*/ 87 h 129"/>
                  <a:gd name="T8" fmla="*/ 87 w 129"/>
                  <a:gd name="T9" fmla="*/ 12 h 129"/>
                </a:gdLst>
                <a:ahLst/>
                <a:cxnLst>
                  <a:cxn ang="0">
                    <a:pos x="T0" y="T1"/>
                  </a:cxn>
                  <a:cxn ang="0">
                    <a:pos x="T2" y="T3"/>
                  </a:cxn>
                  <a:cxn ang="0">
                    <a:pos x="T4" y="T5"/>
                  </a:cxn>
                  <a:cxn ang="0">
                    <a:pos x="T6" y="T7"/>
                  </a:cxn>
                  <a:cxn ang="0">
                    <a:pos x="T8" y="T9"/>
                  </a:cxn>
                </a:cxnLst>
                <a:rect l="0" t="0" r="r" b="b"/>
                <a:pathLst>
                  <a:path w="129" h="129">
                    <a:moveTo>
                      <a:pt x="87" y="12"/>
                    </a:moveTo>
                    <a:cubicBezTo>
                      <a:pt x="58" y="0"/>
                      <a:pt x="25" y="13"/>
                      <a:pt x="13" y="42"/>
                    </a:cubicBezTo>
                    <a:cubicBezTo>
                      <a:pt x="0" y="71"/>
                      <a:pt x="14" y="104"/>
                      <a:pt x="42" y="116"/>
                    </a:cubicBezTo>
                    <a:cubicBezTo>
                      <a:pt x="71" y="129"/>
                      <a:pt x="104" y="115"/>
                      <a:pt x="117" y="87"/>
                    </a:cubicBezTo>
                    <a:cubicBezTo>
                      <a:pt x="129" y="58"/>
                      <a:pt x="116" y="25"/>
                      <a:pt x="87"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1" name="Freeform 177"/>
              <p:cNvSpPr/>
              <p:nvPr/>
            </p:nvSpPr>
            <p:spPr bwMode="auto">
              <a:xfrm>
                <a:off x="8124825" y="4772025"/>
                <a:ext cx="122238" cy="158750"/>
              </a:xfrm>
              <a:custGeom>
                <a:avLst/>
                <a:gdLst>
                  <a:gd name="T0" fmla="*/ 5 w 41"/>
                  <a:gd name="T1" fmla="*/ 23 h 53"/>
                  <a:gd name="T2" fmla="*/ 6 w 41"/>
                  <a:gd name="T3" fmla="*/ 53 h 53"/>
                  <a:gd name="T4" fmla="*/ 41 w 41"/>
                  <a:gd name="T5" fmla="*/ 1 h 53"/>
                  <a:gd name="T6" fmla="*/ 5 w 41"/>
                  <a:gd name="T7" fmla="*/ 23 h 53"/>
                </a:gdLst>
                <a:ahLst/>
                <a:cxnLst>
                  <a:cxn ang="0">
                    <a:pos x="T0" y="T1"/>
                  </a:cxn>
                  <a:cxn ang="0">
                    <a:pos x="T2" y="T3"/>
                  </a:cxn>
                  <a:cxn ang="0">
                    <a:pos x="T4" y="T5"/>
                  </a:cxn>
                  <a:cxn ang="0">
                    <a:pos x="T6" y="T7"/>
                  </a:cxn>
                </a:cxnLst>
                <a:rect l="0" t="0" r="r" b="b"/>
                <a:pathLst>
                  <a:path w="41" h="53">
                    <a:moveTo>
                      <a:pt x="5" y="23"/>
                    </a:moveTo>
                    <a:cubicBezTo>
                      <a:pt x="0" y="33"/>
                      <a:pt x="1" y="44"/>
                      <a:pt x="6" y="53"/>
                    </a:cubicBezTo>
                    <a:cubicBezTo>
                      <a:pt x="18" y="36"/>
                      <a:pt x="30" y="19"/>
                      <a:pt x="41" y="1"/>
                    </a:cubicBezTo>
                    <a:cubicBezTo>
                      <a:pt x="26" y="0"/>
                      <a:pt x="11" y="8"/>
                      <a:pt x="5" y="2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2" name="Freeform 178"/>
              <p:cNvSpPr/>
              <p:nvPr/>
            </p:nvSpPr>
            <p:spPr bwMode="auto">
              <a:xfrm>
                <a:off x="8307388" y="4476750"/>
                <a:ext cx="95250" cy="117475"/>
              </a:xfrm>
              <a:custGeom>
                <a:avLst/>
                <a:gdLst>
                  <a:gd name="T0" fmla="*/ 4 w 32"/>
                  <a:gd name="T1" fmla="*/ 14 h 39"/>
                  <a:gd name="T2" fmla="*/ 14 w 32"/>
                  <a:gd name="T3" fmla="*/ 38 h 39"/>
                  <a:gd name="T4" fmla="*/ 15 w 32"/>
                  <a:gd name="T5" fmla="*/ 39 h 39"/>
                  <a:gd name="T6" fmla="*/ 32 w 32"/>
                  <a:gd name="T7" fmla="*/ 5 h 39"/>
                  <a:gd name="T8" fmla="*/ 29 w 32"/>
                  <a:gd name="T9" fmla="*/ 4 h 39"/>
                  <a:gd name="T10" fmla="*/ 4 w 32"/>
                  <a:gd name="T11" fmla="*/ 14 h 39"/>
                </a:gdLst>
                <a:ahLst/>
                <a:cxnLst>
                  <a:cxn ang="0">
                    <a:pos x="T0" y="T1"/>
                  </a:cxn>
                  <a:cxn ang="0">
                    <a:pos x="T2" y="T3"/>
                  </a:cxn>
                  <a:cxn ang="0">
                    <a:pos x="T4" y="T5"/>
                  </a:cxn>
                  <a:cxn ang="0">
                    <a:pos x="T6" y="T7"/>
                  </a:cxn>
                  <a:cxn ang="0">
                    <a:pos x="T8" y="T9"/>
                  </a:cxn>
                  <a:cxn ang="0">
                    <a:pos x="T10" y="T11"/>
                  </a:cxn>
                </a:cxnLst>
                <a:rect l="0" t="0" r="r" b="b"/>
                <a:pathLst>
                  <a:path w="32" h="39">
                    <a:moveTo>
                      <a:pt x="4" y="14"/>
                    </a:moveTo>
                    <a:cubicBezTo>
                      <a:pt x="0" y="23"/>
                      <a:pt x="5" y="34"/>
                      <a:pt x="14" y="38"/>
                    </a:cubicBezTo>
                    <a:cubicBezTo>
                      <a:pt x="15" y="38"/>
                      <a:pt x="15" y="38"/>
                      <a:pt x="15" y="39"/>
                    </a:cubicBezTo>
                    <a:cubicBezTo>
                      <a:pt x="21" y="28"/>
                      <a:pt x="27" y="16"/>
                      <a:pt x="32" y="5"/>
                    </a:cubicBezTo>
                    <a:cubicBezTo>
                      <a:pt x="31" y="5"/>
                      <a:pt x="30" y="4"/>
                      <a:pt x="29" y="4"/>
                    </a:cubicBezTo>
                    <a:cubicBezTo>
                      <a:pt x="20" y="0"/>
                      <a:pt x="8" y="4"/>
                      <a:pt x="4" y="1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3" name="Freeform 179"/>
              <p:cNvSpPr/>
              <p:nvPr/>
            </p:nvSpPr>
            <p:spPr bwMode="auto">
              <a:xfrm>
                <a:off x="8378825" y="4360863"/>
                <a:ext cx="71438" cy="84138"/>
              </a:xfrm>
              <a:custGeom>
                <a:avLst/>
                <a:gdLst>
                  <a:gd name="T0" fmla="*/ 3 w 24"/>
                  <a:gd name="T1" fmla="*/ 10 h 28"/>
                  <a:gd name="T2" fmla="*/ 10 w 24"/>
                  <a:gd name="T3" fmla="*/ 27 h 28"/>
                  <a:gd name="T4" fmla="*/ 15 w 24"/>
                  <a:gd name="T5" fmla="*/ 28 h 28"/>
                  <a:gd name="T6" fmla="*/ 24 w 24"/>
                  <a:gd name="T7" fmla="*/ 6 h 28"/>
                  <a:gd name="T8" fmla="*/ 20 w 24"/>
                  <a:gd name="T9" fmla="*/ 3 h 28"/>
                  <a:gd name="T10" fmla="*/ 3 w 24"/>
                  <a:gd name="T11" fmla="*/ 10 h 28"/>
                </a:gdLst>
                <a:ahLst/>
                <a:cxnLst>
                  <a:cxn ang="0">
                    <a:pos x="T0" y="T1"/>
                  </a:cxn>
                  <a:cxn ang="0">
                    <a:pos x="T2" y="T3"/>
                  </a:cxn>
                  <a:cxn ang="0">
                    <a:pos x="T4" y="T5"/>
                  </a:cxn>
                  <a:cxn ang="0">
                    <a:pos x="T6" y="T7"/>
                  </a:cxn>
                  <a:cxn ang="0">
                    <a:pos x="T8" y="T9"/>
                  </a:cxn>
                  <a:cxn ang="0">
                    <a:pos x="T10" y="T11"/>
                  </a:cxn>
                </a:cxnLst>
                <a:rect l="0" t="0" r="r" b="b"/>
                <a:pathLst>
                  <a:path w="24" h="28">
                    <a:moveTo>
                      <a:pt x="3" y="10"/>
                    </a:moveTo>
                    <a:cubicBezTo>
                      <a:pt x="0" y="16"/>
                      <a:pt x="3" y="24"/>
                      <a:pt x="10" y="27"/>
                    </a:cubicBezTo>
                    <a:cubicBezTo>
                      <a:pt x="12" y="28"/>
                      <a:pt x="13" y="28"/>
                      <a:pt x="15" y="28"/>
                    </a:cubicBezTo>
                    <a:cubicBezTo>
                      <a:pt x="18" y="21"/>
                      <a:pt x="21" y="13"/>
                      <a:pt x="24" y="6"/>
                    </a:cubicBezTo>
                    <a:cubicBezTo>
                      <a:pt x="23" y="5"/>
                      <a:pt x="22" y="4"/>
                      <a:pt x="20" y="3"/>
                    </a:cubicBezTo>
                    <a:cubicBezTo>
                      <a:pt x="14" y="0"/>
                      <a:pt x="6" y="3"/>
                      <a:pt x="3"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4" name="Freeform 180"/>
              <p:cNvSpPr/>
              <p:nvPr/>
            </p:nvSpPr>
            <p:spPr bwMode="auto">
              <a:xfrm>
                <a:off x="7981950" y="4716463"/>
                <a:ext cx="155575" cy="153988"/>
              </a:xfrm>
              <a:custGeom>
                <a:avLst/>
                <a:gdLst>
                  <a:gd name="T0" fmla="*/ 35 w 52"/>
                  <a:gd name="T1" fmla="*/ 5 h 52"/>
                  <a:gd name="T2" fmla="*/ 5 w 52"/>
                  <a:gd name="T3" fmla="*/ 17 h 52"/>
                  <a:gd name="T4" fmla="*/ 17 w 52"/>
                  <a:gd name="T5" fmla="*/ 47 h 52"/>
                  <a:gd name="T6" fmla="*/ 47 w 52"/>
                  <a:gd name="T7" fmla="*/ 35 h 52"/>
                  <a:gd name="T8" fmla="*/ 35 w 52"/>
                  <a:gd name="T9" fmla="*/ 5 h 52"/>
                </a:gdLst>
                <a:ahLst/>
                <a:cxnLst>
                  <a:cxn ang="0">
                    <a:pos x="T0" y="T1"/>
                  </a:cxn>
                  <a:cxn ang="0">
                    <a:pos x="T2" y="T3"/>
                  </a:cxn>
                  <a:cxn ang="0">
                    <a:pos x="T4" y="T5"/>
                  </a:cxn>
                  <a:cxn ang="0">
                    <a:pos x="T6" y="T7"/>
                  </a:cxn>
                  <a:cxn ang="0">
                    <a:pos x="T8" y="T9"/>
                  </a:cxn>
                </a:cxnLst>
                <a:rect l="0" t="0" r="r" b="b"/>
                <a:pathLst>
                  <a:path w="52" h="52">
                    <a:moveTo>
                      <a:pt x="35" y="5"/>
                    </a:moveTo>
                    <a:cubicBezTo>
                      <a:pt x="24" y="0"/>
                      <a:pt x="10" y="5"/>
                      <a:pt x="5" y="17"/>
                    </a:cubicBezTo>
                    <a:cubicBezTo>
                      <a:pt x="0" y="28"/>
                      <a:pt x="6" y="42"/>
                      <a:pt x="17" y="47"/>
                    </a:cubicBezTo>
                    <a:cubicBezTo>
                      <a:pt x="29" y="52"/>
                      <a:pt x="42" y="47"/>
                      <a:pt x="47" y="35"/>
                    </a:cubicBezTo>
                    <a:cubicBezTo>
                      <a:pt x="52" y="23"/>
                      <a:pt x="47" y="10"/>
                      <a:pt x="35"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5" name="Freeform 181"/>
              <p:cNvSpPr/>
              <p:nvPr/>
            </p:nvSpPr>
            <p:spPr bwMode="auto">
              <a:xfrm>
                <a:off x="8101013" y="4522788"/>
                <a:ext cx="230188" cy="231775"/>
              </a:xfrm>
              <a:custGeom>
                <a:avLst/>
                <a:gdLst>
                  <a:gd name="T0" fmla="*/ 55 w 77"/>
                  <a:gd name="T1" fmla="*/ 8 h 78"/>
                  <a:gd name="T2" fmla="*/ 8 w 77"/>
                  <a:gd name="T3" fmla="*/ 26 h 78"/>
                  <a:gd name="T4" fmla="*/ 27 w 77"/>
                  <a:gd name="T5" fmla="*/ 73 h 78"/>
                  <a:gd name="T6" fmla="*/ 57 w 77"/>
                  <a:gd name="T7" fmla="*/ 73 h 78"/>
                  <a:gd name="T8" fmla="*/ 77 w 77"/>
                  <a:gd name="T9" fmla="*/ 38 h 78"/>
                  <a:gd name="T10" fmla="*/ 55 w 77"/>
                  <a:gd name="T11" fmla="*/ 8 h 78"/>
                </a:gdLst>
                <a:ahLst/>
                <a:cxnLst>
                  <a:cxn ang="0">
                    <a:pos x="T0" y="T1"/>
                  </a:cxn>
                  <a:cxn ang="0">
                    <a:pos x="T2" y="T3"/>
                  </a:cxn>
                  <a:cxn ang="0">
                    <a:pos x="T4" y="T5"/>
                  </a:cxn>
                  <a:cxn ang="0">
                    <a:pos x="T6" y="T7"/>
                  </a:cxn>
                  <a:cxn ang="0">
                    <a:pos x="T8" y="T9"/>
                  </a:cxn>
                  <a:cxn ang="0">
                    <a:pos x="T10" y="T11"/>
                  </a:cxn>
                </a:cxnLst>
                <a:rect l="0" t="0" r="r" b="b"/>
                <a:pathLst>
                  <a:path w="77" h="78">
                    <a:moveTo>
                      <a:pt x="55" y="8"/>
                    </a:moveTo>
                    <a:cubicBezTo>
                      <a:pt x="37" y="0"/>
                      <a:pt x="16" y="8"/>
                      <a:pt x="8" y="26"/>
                    </a:cubicBezTo>
                    <a:cubicBezTo>
                      <a:pt x="0" y="45"/>
                      <a:pt x="9" y="66"/>
                      <a:pt x="27" y="73"/>
                    </a:cubicBezTo>
                    <a:cubicBezTo>
                      <a:pt x="37" y="78"/>
                      <a:pt x="48" y="77"/>
                      <a:pt x="57" y="73"/>
                    </a:cubicBezTo>
                    <a:cubicBezTo>
                      <a:pt x="64" y="61"/>
                      <a:pt x="70" y="50"/>
                      <a:pt x="77" y="38"/>
                    </a:cubicBezTo>
                    <a:cubicBezTo>
                      <a:pt x="76" y="25"/>
                      <a:pt x="68" y="13"/>
                      <a:pt x="55"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6" name="Freeform 182"/>
              <p:cNvSpPr/>
              <p:nvPr/>
            </p:nvSpPr>
            <p:spPr bwMode="auto">
              <a:xfrm>
                <a:off x="7775575" y="3949700"/>
                <a:ext cx="250825" cy="250825"/>
              </a:xfrm>
              <a:custGeom>
                <a:avLst/>
                <a:gdLst>
                  <a:gd name="T0" fmla="*/ 28 w 84"/>
                  <a:gd name="T1" fmla="*/ 76 h 84"/>
                  <a:gd name="T2" fmla="*/ 76 w 84"/>
                  <a:gd name="T3" fmla="*/ 56 h 84"/>
                  <a:gd name="T4" fmla="*/ 57 w 84"/>
                  <a:gd name="T5" fmla="*/ 8 h 84"/>
                  <a:gd name="T6" fmla="*/ 8 w 84"/>
                  <a:gd name="T7" fmla="*/ 27 h 84"/>
                  <a:gd name="T8" fmla="*/ 28 w 84"/>
                  <a:gd name="T9" fmla="*/ 76 h 84"/>
                </a:gdLst>
                <a:ahLst/>
                <a:cxnLst>
                  <a:cxn ang="0">
                    <a:pos x="T0" y="T1"/>
                  </a:cxn>
                  <a:cxn ang="0">
                    <a:pos x="T2" y="T3"/>
                  </a:cxn>
                  <a:cxn ang="0">
                    <a:pos x="T4" y="T5"/>
                  </a:cxn>
                  <a:cxn ang="0">
                    <a:pos x="T6" y="T7"/>
                  </a:cxn>
                  <a:cxn ang="0">
                    <a:pos x="T8" y="T9"/>
                  </a:cxn>
                </a:cxnLst>
                <a:rect l="0" t="0" r="r" b="b"/>
                <a:pathLst>
                  <a:path w="84" h="84">
                    <a:moveTo>
                      <a:pt x="28" y="76"/>
                    </a:moveTo>
                    <a:cubicBezTo>
                      <a:pt x="46" y="84"/>
                      <a:pt x="68" y="75"/>
                      <a:pt x="76" y="56"/>
                    </a:cubicBezTo>
                    <a:cubicBezTo>
                      <a:pt x="84" y="38"/>
                      <a:pt x="75" y="16"/>
                      <a:pt x="57" y="8"/>
                    </a:cubicBezTo>
                    <a:cubicBezTo>
                      <a:pt x="38" y="0"/>
                      <a:pt x="16" y="8"/>
                      <a:pt x="8" y="27"/>
                    </a:cubicBezTo>
                    <a:cubicBezTo>
                      <a:pt x="0" y="46"/>
                      <a:pt x="9" y="68"/>
                      <a:pt x="28" y="7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7" name="Freeform 183"/>
              <p:cNvSpPr/>
              <p:nvPr/>
            </p:nvSpPr>
            <p:spPr bwMode="auto">
              <a:xfrm>
                <a:off x="8116888" y="4248150"/>
                <a:ext cx="241300" cy="244475"/>
              </a:xfrm>
              <a:custGeom>
                <a:avLst/>
                <a:gdLst>
                  <a:gd name="T0" fmla="*/ 55 w 81"/>
                  <a:gd name="T1" fmla="*/ 8 h 82"/>
                  <a:gd name="T2" fmla="*/ 8 w 81"/>
                  <a:gd name="T3" fmla="*/ 27 h 82"/>
                  <a:gd name="T4" fmla="*/ 26 w 81"/>
                  <a:gd name="T5" fmla="*/ 74 h 82"/>
                  <a:gd name="T6" fmla="*/ 74 w 81"/>
                  <a:gd name="T7" fmla="*/ 55 h 82"/>
                  <a:gd name="T8" fmla="*/ 55 w 81"/>
                  <a:gd name="T9" fmla="*/ 8 h 82"/>
                </a:gdLst>
                <a:ahLst/>
                <a:cxnLst>
                  <a:cxn ang="0">
                    <a:pos x="T0" y="T1"/>
                  </a:cxn>
                  <a:cxn ang="0">
                    <a:pos x="T2" y="T3"/>
                  </a:cxn>
                  <a:cxn ang="0">
                    <a:pos x="T4" y="T5"/>
                  </a:cxn>
                  <a:cxn ang="0">
                    <a:pos x="T6" y="T7"/>
                  </a:cxn>
                  <a:cxn ang="0">
                    <a:pos x="T8" y="T9"/>
                  </a:cxn>
                </a:cxnLst>
                <a:rect l="0" t="0" r="r" b="b"/>
                <a:pathLst>
                  <a:path w="81" h="82">
                    <a:moveTo>
                      <a:pt x="55" y="8"/>
                    </a:moveTo>
                    <a:cubicBezTo>
                      <a:pt x="37" y="0"/>
                      <a:pt x="16" y="9"/>
                      <a:pt x="8" y="27"/>
                    </a:cubicBezTo>
                    <a:cubicBezTo>
                      <a:pt x="0" y="45"/>
                      <a:pt x="8" y="66"/>
                      <a:pt x="26" y="74"/>
                    </a:cubicBezTo>
                    <a:cubicBezTo>
                      <a:pt x="45" y="82"/>
                      <a:pt x="66" y="74"/>
                      <a:pt x="74" y="55"/>
                    </a:cubicBezTo>
                    <a:cubicBezTo>
                      <a:pt x="81" y="37"/>
                      <a:pt x="73" y="16"/>
                      <a:pt x="55"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8" name="Freeform 184"/>
              <p:cNvSpPr/>
              <p:nvPr/>
            </p:nvSpPr>
            <p:spPr bwMode="auto">
              <a:xfrm>
                <a:off x="8320088" y="4157663"/>
                <a:ext cx="176213" cy="176213"/>
              </a:xfrm>
              <a:custGeom>
                <a:avLst/>
                <a:gdLst>
                  <a:gd name="T0" fmla="*/ 40 w 59"/>
                  <a:gd name="T1" fmla="*/ 5 h 59"/>
                  <a:gd name="T2" fmla="*/ 6 w 59"/>
                  <a:gd name="T3" fmla="*/ 19 h 59"/>
                  <a:gd name="T4" fmla="*/ 19 w 59"/>
                  <a:gd name="T5" fmla="*/ 53 h 59"/>
                  <a:gd name="T6" fmla="*/ 54 w 59"/>
                  <a:gd name="T7" fmla="*/ 40 h 59"/>
                  <a:gd name="T8" fmla="*/ 40 w 59"/>
                  <a:gd name="T9" fmla="*/ 5 h 59"/>
                </a:gdLst>
                <a:ahLst/>
                <a:cxnLst>
                  <a:cxn ang="0">
                    <a:pos x="T0" y="T1"/>
                  </a:cxn>
                  <a:cxn ang="0">
                    <a:pos x="T2" y="T3"/>
                  </a:cxn>
                  <a:cxn ang="0">
                    <a:pos x="T4" y="T5"/>
                  </a:cxn>
                  <a:cxn ang="0">
                    <a:pos x="T6" y="T7"/>
                  </a:cxn>
                  <a:cxn ang="0">
                    <a:pos x="T8" y="T9"/>
                  </a:cxn>
                </a:cxnLst>
                <a:rect l="0" t="0" r="r" b="b"/>
                <a:pathLst>
                  <a:path w="59" h="59">
                    <a:moveTo>
                      <a:pt x="40" y="5"/>
                    </a:moveTo>
                    <a:cubicBezTo>
                      <a:pt x="27" y="0"/>
                      <a:pt x="11" y="6"/>
                      <a:pt x="6" y="19"/>
                    </a:cubicBezTo>
                    <a:cubicBezTo>
                      <a:pt x="0" y="32"/>
                      <a:pt x="6" y="48"/>
                      <a:pt x="19" y="53"/>
                    </a:cubicBezTo>
                    <a:cubicBezTo>
                      <a:pt x="33" y="59"/>
                      <a:pt x="48" y="53"/>
                      <a:pt x="54" y="40"/>
                    </a:cubicBezTo>
                    <a:cubicBezTo>
                      <a:pt x="59" y="26"/>
                      <a:pt x="53" y="11"/>
                      <a:pt x="40"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9" name="Freeform 185"/>
              <p:cNvSpPr/>
              <p:nvPr/>
            </p:nvSpPr>
            <p:spPr bwMode="auto">
              <a:xfrm>
                <a:off x="7981950" y="4203700"/>
                <a:ext cx="158750" cy="153988"/>
              </a:xfrm>
              <a:custGeom>
                <a:avLst/>
                <a:gdLst>
                  <a:gd name="T0" fmla="*/ 36 w 53"/>
                  <a:gd name="T1" fmla="*/ 5 h 52"/>
                  <a:gd name="T2" fmla="*/ 5 w 53"/>
                  <a:gd name="T3" fmla="*/ 17 h 52"/>
                  <a:gd name="T4" fmla="*/ 17 w 53"/>
                  <a:gd name="T5" fmla="*/ 47 h 52"/>
                  <a:gd name="T6" fmla="*/ 48 w 53"/>
                  <a:gd name="T7" fmla="*/ 35 h 52"/>
                  <a:gd name="T8" fmla="*/ 36 w 53"/>
                  <a:gd name="T9" fmla="*/ 5 h 52"/>
                </a:gdLst>
                <a:ahLst/>
                <a:cxnLst>
                  <a:cxn ang="0">
                    <a:pos x="T0" y="T1"/>
                  </a:cxn>
                  <a:cxn ang="0">
                    <a:pos x="T2" y="T3"/>
                  </a:cxn>
                  <a:cxn ang="0">
                    <a:pos x="T4" y="T5"/>
                  </a:cxn>
                  <a:cxn ang="0">
                    <a:pos x="T6" y="T7"/>
                  </a:cxn>
                  <a:cxn ang="0">
                    <a:pos x="T8" y="T9"/>
                  </a:cxn>
                </a:cxnLst>
                <a:rect l="0" t="0" r="r" b="b"/>
                <a:pathLst>
                  <a:path w="53" h="52">
                    <a:moveTo>
                      <a:pt x="36" y="5"/>
                    </a:moveTo>
                    <a:cubicBezTo>
                      <a:pt x="24" y="0"/>
                      <a:pt x="10" y="5"/>
                      <a:pt x="5" y="17"/>
                    </a:cubicBezTo>
                    <a:cubicBezTo>
                      <a:pt x="0" y="29"/>
                      <a:pt x="6" y="42"/>
                      <a:pt x="17" y="47"/>
                    </a:cubicBezTo>
                    <a:cubicBezTo>
                      <a:pt x="29" y="52"/>
                      <a:pt x="43" y="47"/>
                      <a:pt x="48" y="35"/>
                    </a:cubicBezTo>
                    <a:cubicBezTo>
                      <a:pt x="53" y="23"/>
                      <a:pt x="47" y="10"/>
                      <a:pt x="36"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0" name="Freeform 186"/>
              <p:cNvSpPr/>
              <p:nvPr/>
            </p:nvSpPr>
            <p:spPr bwMode="auto">
              <a:xfrm>
                <a:off x="8104188" y="4027488"/>
                <a:ext cx="227013" cy="227013"/>
              </a:xfrm>
              <a:custGeom>
                <a:avLst/>
                <a:gdLst>
                  <a:gd name="T0" fmla="*/ 30 w 76"/>
                  <a:gd name="T1" fmla="*/ 0 h 76"/>
                  <a:gd name="T2" fmla="*/ 7 w 76"/>
                  <a:gd name="T3" fmla="*/ 21 h 76"/>
                  <a:gd name="T4" fmla="*/ 26 w 76"/>
                  <a:gd name="T5" fmla="*/ 68 h 76"/>
                  <a:gd name="T6" fmla="*/ 73 w 76"/>
                  <a:gd name="T7" fmla="*/ 49 h 76"/>
                  <a:gd name="T8" fmla="*/ 76 w 76"/>
                  <a:gd name="T9" fmla="*/ 41 h 76"/>
                  <a:gd name="T10" fmla="*/ 62 w 76"/>
                  <a:gd name="T11" fmla="*/ 37 h 76"/>
                  <a:gd name="T12" fmla="*/ 30 w 76"/>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30" y="0"/>
                    </a:moveTo>
                    <a:cubicBezTo>
                      <a:pt x="20" y="3"/>
                      <a:pt x="12" y="10"/>
                      <a:pt x="7" y="21"/>
                    </a:cubicBezTo>
                    <a:cubicBezTo>
                      <a:pt x="0" y="39"/>
                      <a:pt x="8" y="60"/>
                      <a:pt x="26" y="68"/>
                    </a:cubicBezTo>
                    <a:cubicBezTo>
                      <a:pt x="44" y="76"/>
                      <a:pt x="65" y="67"/>
                      <a:pt x="73" y="49"/>
                    </a:cubicBezTo>
                    <a:cubicBezTo>
                      <a:pt x="74" y="46"/>
                      <a:pt x="75" y="44"/>
                      <a:pt x="76" y="41"/>
                    </a:cubicBezTo>
                    <a:cubicBezTo>
                      <a:pt x="71" y="40"/>
                      <a:pt x="67" y="39"/>
                      <a:pt x="62" y="37"/>
                    </a:cubicBezTo>
                    <a:cubicBezTo>
                      <a:pt x="46" y="30"/>
                      <a:pt x="35" y="16"/>
                      <a:pt x="30"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1" name="Freeform 187"/>
              <p:cNvSpPr/>
              <p:nvPr/>
            </p:nvSpPr>
            <p:spPr bwMode="auto">
              <a:xfrm>
                <a:off x="8194675" y="4021138"/>
                <a:ext cx="142875" cy="128588"/>
              </a:xfrm>
              <a:custGeom>
                <a:avLst/>
                <a:gdLst>
                  <a:gd name="T0" fmla="*/ 24 w 48"/>
                  <a:gd name="T1" fmla="*/ 4 h 43"/>
                  <a:gd name="T2" fmla="*/ 0 w 48"/>
                  <a:gd name="T3" fmla="*/ 2 h 43"/>
                  <a:gd name="T4" fmla="*/ 32 w 48"/>
                  <a:gd name="T5" fmla="*/ 39 h 43"/>
                  <a:gd name="T6" fmla="*/ 46 w 48"/>
                  <a:gd name="T7" fmla="*/ 43 h 43"/>
                  <a:gd name="T8" fmla="*/ 24 w 48"/>
                  <a:gd name="T9" fmla="*/ 4 h 43"/>
                </a:gdLst>
                <a:ahLst/>
                <a:cxnLst>
                  <a:cxn ang="0">
                    <a:pos x="T0" y="T1"/>
                  </a:cxn>
                  <a:cxn ang="0">
                    <a:pos x="T2" y="T3"/>
                  </a:cxn>
                  <a:cxn ang="0">
                    <a:pos x="T4" y="T5"/>
                  </a:cxn>
                  <a:cxn ang="0">
                    <a:pos x="T6" y="T7"/>
                  </a:cxn>
                  <a:cxn ang="0">
                    <a:pos x="T8" y="T9"/>
                  </a:cxn>
                </a:cxnLst>
                <a:rect l="0" t="0" r="r" b="b"/>
                <a:pathLst>
                  <a:path w="48" h="43">
                    <a:moveTo>
                      <a:pt x="24" y="4"/>
                    </a:moveTo>
                    <a:cubicBezTo>
                      <a:pt x="16" y="0"/>
                      <a:pt x="8" y="0"/>
                      <a:pt x="0" y="2"/>
                    </a:cubicBezTo>
                    <a:cubicBezTo>
                      <a:pt x="5" y="18"/>
                      <a:pt x="16" y="32"/>
                      <a:pt x="32" y="39"/>
                    </a:cubicBezTo>
                    <a:cubicBezTo>
                      <a:pt x="37" y="41"/>
                      <a:pt x="41" y="42"/>
                      <a:pt x="46" y="43"/>
                    </a:cubicBezTo>
                    <a:cubicBezTo>
                      <a:pt x="48" y="27"/>
                      <a:pt x="40" y="11"/>
                      <a:pt x="24"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2" name="Freeform 188"/>
              <p:cNvSpPr/>
              <p:nvPr/>
            </p:nvSpPr>
            <p:spPr bwMode="auto">
              <a:xfrm>
                <a:off x="8493125" y="4024313"/>
                <a:ext cx="71438" cy="157163"/>
              </a:xfrm>
              <a:custGeom>
                <a:avLst/>
                <a:gdLst>
                  <a:gd name="T0" fmla="*/ 5 w 24"/>
                  <a:gd name="T1" fmla="*/ 43 h 53"/>
                  <a:gd name="T2" fmla="*/ 10 w 24"/>
                  <a:gd name="T3" fmla="*/ 53 h 53"/>
                  <a:gd name="T4" fmla="*/ 24 w 24"/>
                  <a:gd name="T5" fmla="*/ 0 h 53"/>
                  <a:gd name="T6" fmla="*/ 5 w 24"/>
                  <a:gd name="T7" fmla="*/ 43 h 53"/>
                </a:gdLst>
                <a:ahLst/>
                <a:cxnLst>
                  <a:cxn ang="0">
                    <a:pos x="T0" y="T1"/>
                  </a:cxn>
                  <a:cxn ang="0">
                    <a:pos x="T2" y="T3"/>
                  </a:cxn>
                  <a:cxn ang="0">
                    <a:pos x="T4" y="T5"/>
                  </a:cxn>
                  <a:cxn ang="0">
                    <a:pos x="T6" y="T7"/>
                  </a:cxn>
                </a:cxnLst>
                <a:rect l="0" t="0" r="r" b="b"/>
                <a:pathLst>
                  <a:path w="24" h="53">
                    <a:moveTo>
                      <a:pt x="5" y="43"/>
                    </a:moveTo>
                    <a:cubicBezTo>
                      <a:pt x="6" y="47"/>
                      <a:pt x="8" y="50"/>
                      <a:pt x="10" y="53"/>
                    </a:cubicBezTo>
                    <a:cubicBezTo>
                      <a:pt x="15" y="36"/>
                      <a:pt x="20" y="18"/>
                      <a:pt x="24" y="0"/>
                    </a:cubicBezTo>
                    <a:cubicBezTo>
                      <a:pt x="8" y="8"/>
                      <a:pt x="0" y="26"/>
                      <a:pt x="5" y="4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3" name="Freeform 189"/>
              <p:cNvSpPr/>
              <p:nvPr/>
            </p:nvSpPr>
            <p:spPr bwMode="auto">
              <a:xfrm>
                <a:off x="7378700" y="5351463"/>
                <a:ext cx="352425" cy="268288"/>
              </a:xfrm>
              <a:custGeom>
                <a:avLst/>
                <a:gdLst>
                  <a:gd name="T0" fmla="*/ 59 w 118"/>
                  <a:gd name="T1" fmla="*/ 9 h 90"/>
                  <a:gd name="T2" fmla="*/ 0 w 118"/>
                  <a:gd name="T3" fmla="*/ 90 h 90"/>
                  <a:gd name="T4" fmla="*/ 118 w 118"/>
                  <a:gd name="T5" fmla="*/ 5 h 90"/>
                  <a:gd name="T6" fmla="*/ 59 w 118"/>
                  <a:gd name="T7" fmla="*/ 9 h 90"/>
                </a:gdLst>
                <a:ahLst/>
                <a:cxnLst>
                  <a:cxn ang="0">
                    <a:pos x="T0" y="T1"/>
                  </a:cxn>
                  <a:cxn ang="0">
                    <a:pos x="T2" y="T3"/>
                  </a:cxn>
                  <a:cxn ang="0">
                    <a:pos x="T4" y="T5"/>
                  </a:cxn>
                  <a:cxn ang="0">
                    <a:pos x="T6" y="T7"/>
                  </a:cxn>
                </a:cxnLst>
                <a:rect l="0" t="0" r="r" b="b"/>
                <a:pathLst>
                  <a:path w="118" h="90">
                    <a:moveTo>
                      <a:pt x="59" y="9"/>
                    </a:moveTo>
                    <a:cubicBezTo>
                      <a:pt x="24" y="23"/>
                      <a:pt x="2" y="55"/>
                      <a:pt x="0" y="90"/>
                    </a:cubicBezTo>
                    <a:cubicBezTo>
                      <a:pt x="41" y="65"/>
                      <a:pt x="81" y="37"/>
                      <a:pt x="118" y="5"/>
                    </a:cubicBezTo>
                    <a:cubicBezTo>
                      <a:pt x="99" y="0"/>
                      <a:pt x="79" y="1"/>
                      <a:pt x="59"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4" name="Freeform 190"/>
              <p:cNvSpPr/>
              <p:nvPr/>
            </p:nvSpPr>
            <p:spPr bwMode="auto">
              <a:xfrm>
                <a:off x="6737350" y="5399088"/>
                <a:ext cx="404813" cy="406400"/>
              </a:xfrm>
              <a:custGeom>
                <a:avLst/>
                <a:gdLst>
                  <a:gd name="T0" fmla="*/ 46 w 136"/>
                  <a:gd name="T1" fmla="*/ 13 h 136"/>
                  <a:gd name="T2" fmla="*/ 13 w 136"/>
                  <a:gd name="T3" fmla="*/ 91 h 136"/>
                  <a:gd name="T4" fmla="*/ 91 w 136"/>
                  <a:gd name="T5" fmla="*/ 124 h 136"/>
                  <a:gd name="T6" fmla="*/ 124 w 136"/>
                  <a:gd name="T7" fmla="*/ 46 h 136"/>
                  <a:gd name="T8" fmla="*/ 46 w 136"/>
                  <a:gd name="T9" fmla="*/ 13 h 136"/>
                </a:gdLst>
                <a:ahLst/>
                <a:cxnLst>
                  <a:cxn ang="0">
                    <a:pos x="T0" y="T1"/>
                  </a:cxn>
                  <a:cxn ang="0">
                    <a:pos x="T2" y="T3"/>
                  </a:cxn>
                  <a:cxn ang="0">
                    <a:pos x="T4" y="T5"/>
                  </a:cxn>
                  <a:cxn ang="0">
                    <a:pos x="T6" y="T7"/>
                  </a:cxn>
                  <a:cxn ang="0">
                    <a:pos x="T8" y="T9"/>
                  </a:cxn>
                </a:cxnLst>
                <a:rect l="0" t="0" r="r" b="b"/>
                <a:pathLst>
                  <a:path w="136" h="136">
                    <a:moveTo>
                      <a:pt x="46" y="13"/>
                    </a:moveTo>
                    <a:cubicBezTo>
                      <a:pt x="15" y="25"/>
                      <a:pt x="0" y="60"/>
                      <a:pt x="13" y="91"/>
                    </a:cubicBezTo>
                    <a:cubicBezTo>
                      <a:pt x="25" y="122"/>
                      <a:pt x="60" y="136"/>
                      <a:pt x="91" y="124"/>
                    </a:cubicBezTo>
                    <a:cubicBezTo>
                      <a:pt x="121" y="112"/>
                      <a:pt x="136" y="77"/>
                      <a:pt x="124" y="46"/>
                    </a:cubicBezTo>
                    <a:cubicBezTo>
                      <a:pt x="112" y="15"/>
                      <a:pt x="77" y="0"/>
                      <a:pt x="46" y="1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5" name="Freeform 191"/>
              <p:cNvSpPr/>
              <p:nvPr/>
            </p:nvSpPr>
            <p:spPr bwMode="auto">
              <a:xfrm>
                <a:off x="6788150" y="5819775"/>
                <a:ext cx="136525" cy="50800"/>
              </a:xfrm>
              <a:custGeom>
                <a:avLst/>
                <a:gdLst>
                  <a:gd name="T0" fmla="*/ 17 w 46"/>
                  <a:gd name="T1" fmla="*/ 4 h 17"/>
                  <a:gd name="T2" fmla="*/ 0 w 46"/>
                  <a:gd name="T3" fmla="*/ 17 h 17"/>
                  <a:gd name="T4" fmla="*/ 46 w 46"/>
                  <a:gd name="T5" fmla="*/ 2 h 17"/>
                  <a:gd name="T6" fmla="*/ 17 w 46"/>
                  <a:gd name="T7" fmla="*/ 4 h 17"/>
                </a:gdLst>
                <a:ahLst/>
                <a:cxnLst>
                  <a:cxn ang="0">
                    <a:pos x="T0" y="T1"/>
                  </a:cxn>
                  <a:cxn ang="0">
                    <a:pos x="T2" y="T3"/>
                  </a:cxn>
                  <a:cxn ang="0">
                    <a:pos x="T4" y="T5"/>
                  </a:cxn>
                  <a:cxn ang="0">
                    <a:pos x="T6" y="T7"/>
                  </a:cxn>
                </a:cxnLst>
                <a:rect l="0" t="0" r="r" b="b"/>
                <a:pathLst>
                  <a:path w="46" h="17">
                    <a:moveTo>
                      <a:pt x="17" y="4"/>
                    </a:moveTo>
                    <a:cubicBezTo>
                      <a:pt x="10" y="7"/>
                      <a:pt x="4" y="11"/>
                      <a:pt x="0" y="17"/>
                    </a:cubicBezTo>
                    <a:cubicBezTo>
                      <a:pt x="15" y="12"/>
                      <a:pt x="31" y="8"/>
                      <a:pt x="46" y="2"/>
                    </a:cubicBezTo>
                    <a:cubicBezTo>
                      <a:pt x="37" y="0"/>
                      <a:pt x="27" y="0"/>
                      <a:pt x="17"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6" name="Freeform 192"/>
              <p:cNvSpPr/>
              <p:nvPr/>
            </p:nvSpPr>
            <p:spPr bwMode="auto">
              <a:xfrm>
                <a:off x="7124700" y="5368925"/>
                <a:ext cx="263525" cy="260350"/>
              </a:xfrm>
              <a:custGeom>
                <a:avLst/>
                <a:gdLst>
                  <a:gd name="T0" fmla="*/ 29 w 88"/>
                  <a:gd name="T1" fmla="*/ 8 h 87"/>
                  <a:gd name="T2" fmla="*/ 8 w 88"/>
                  <a:gd name="T3" fmla="*/ 58 h 87"/>
                  <a:gd name="T4" fmla="*/ 58 w 88"/>
                  <a:gd name="T5" fmla="*/ 79 h 87"/>
                  <a:gd name="T6" fmla="*/ 80 w 88"/>
                  <a:gd name="T7" fmla="*/ 29 h 87"/>
                  <a:gd name="T8" fmla="*/ 29 w 88"/>
                  <a:gd name="T9" fmla="*/ 8 h 87"/>
                </a:gdLst>
                <a:ahLst/>
                <a:cxnLst>
                  <a:cxn ang="0">
                    <a:pos x="T0" y="T1"/>
                  </a:cxn>
                  <a:cxn ang="0">
                    <a:pos x="T2" y="T3"/>
                  </a:cxn>
                  <a:cxn ang="0">
                    <a:pos x="T4" y="T5"/>
                  </a:cxn>
                  <a:cxn ang="0">
                    <a:pos x="T6" y="T7"/>
                  </a:cxn>
                  <a:cxn ang="0">
                    <a:pos x="T8" y="T9"/>
                  </a:cxn>
                </a:cxnLst>
                <a:rect l="0" t="0" r="r" b="b"/>
                <a:pathLst>
                  <a:path w="88" h="87">
                    <a:moveTo>
                      <a:pt x="29" y="8"/>
                    </a:moveTo>
                    <a:cubicBezTo>
                      <a:pt x="10" y="16"/>
                      <a:pt x="0" y="38"/>
                      <a:pt x="8" y="58"/>
                    </a:cubicBezTo>
                    <a:cubicBezTo>
                      <a:pt x="16" y="78"/>
                      <a:pt x="39" y="87"/>
                      <a:pt x="58" y="79"/>
                    </a:cubicBezTo>
                    <a:cubicBezTo>
                      <a:pt x="78" y="71"/>
                      <a:pt x="88" y="49"/>
                      <a:pt x="80" y="29"/>
                    </a:cubicBezTo>
                    <a:cubicBezTo>
                      <a:pt x="72" y="9"/>
                      <a:pt x="49" y="0"/>
                      <a:pt x="29"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7" name="Freeform 193"/>
              <p:cNvSpPr/>
              <p:nvPr/>
            </p:nvSpPr>
            <p:spPr bwMode="auto">
              <a:xfrm>
                <a:off x="7100888" y="5691188"/>
                <a:ext cx="142875" cy="66675"/>
              </a:xfrm>
              <a:custGeom>
                <a:avLst/>
                <a:gdLst>
                  <a:gd name="T0" fmla="*/ 25 w 48"/>
                  <a:gd name="T1" fmla="*/ 4 h 22"/>
                  <a:gd name="T2" fmla="*/ 0 w 48"/>
                  <a:gd name="T3" fmla="*/ 22 h 22"/>
                  <a:gd name="T4" fmla="*/ 48 w 48"/>
                  <a:gd name="T5" fmla="*/ 0 h 22"/>
                  <a:gd name="T6" fmla="*/ 25 w 48"/>
                  <a:gd name="T7" fmla="*/ 4 h 22"/>
                </a:gdLst>
                <a:ahLst/>
                <a:cxnLst>
                  <a:cxn ang="0">
                    <a:pos x="T0" y="T1"/>
                  </a:cxn>
                  <a:cxn ang="0">
                    <a:pos x="T2" y="T3"/>
                  </a:cxn>
                  <a:cxn ang="0">
                    <a:pos x="T4" y="T5"/>
                  </a:cxn>
                  <a:cxn ang="0">
                    <a:pos x="T6" y="T7"/>
                  </a:cxn>
                </a:cxnLst>
                <a:rect l="0" t="0" r="r" b="b"/>
                <a:pathLst>
                  <a:path w="48" h="22">
                    <a:moveTo>
                      <a:pt x="25" y="4"/>
                    </a:moveTo>
                    <a:cubicBezTo>
                      <a:pt x="15" y="8"/>
                      <a:pt x="6" y="15"/>
                      <a:pt x="0" y="22"/>
                    </a:cubicBezTo>
                    <a:cubicBezTo>
                      <a:pt x="16" y="15"/>
                      <a:pt x="33" y="8"/>
                      <a:pt x="48" y="0"/>
                    </a:cubicBezTo>
                    <a:cubicBezTo>
                      <a:pt x="40" y="0"/>
                      <a:pt x="32" y="1"/>
                      <a:pt x="25"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8" name="Freeform 194"/>
              <p:cNvSpPr/>
              <p:nvPr/>
            </p:nvSpPr>
            <p:spPr bwMode="auto">
              <a:xfrm>
                <a:off x="7835900" y="4924425"/>
                <a:ext cx="284163" cy="290513"/>
              </a:xfrm>
              <a:custGeom>
                <a:avLst/>
                <a:gdLst>
                  <a:gd name="T0" fmla="*/ 43 w 95"/>
                  <a:gd name="T1" fmla="*/ 7 h 97"/>
                  <a:gd name="T2" fmla="*/ 12 w 95"/>
                  <a:gd name="T3" fmla="*/ 81 h 97"/>
                  <a:gd name="T4" fmla="*/ 21 w 95"/>
                  <a:gd name="T5" fmla="*/ 97 h 97"/>
                  <a:gd name="T6" fmla="*/ 95 w 95"/>
                  <a:gd name="T7" fmla="*/ 12 h 97"/>
                  <a:gd name="T8" fmla="*/ 43 w 95"/>
                  <a:gd name="T9" fmla="*/ 7 h 97"/>
                </a:gdLst>
                <a:ahLst/>
                <a:cxnLst>
                  <a:cxn ang="0">
                    <a:pos x="T0" y="T1"/>
                  </a:cxn>
                  <a:cxn ang="0">
                    <a:pos x="T2" y="T3"/>
                  </a:cxn>
                  <a:cxn ang="0">
                    <a:pos x="T4" y="T5"/>
                  </a:cxn>
                  <a:cxn ang="0">
                    <a:pos x="T6" y="T7"/>
                  </a:cxn>
                  <a:cxn ang="0">
                    <a:pos x="T8" y="T9"/>
                  </a:cxn>
                </a:cxnLst>
                <a:rect l="0" t="0" r="r" b="b"/>
                <a:pathLst>
                  <a:path w="95" h="97">
                    <a:moveTo>
                      <a:pt x="43" y="7"/>
                    </a:moveTo>
                    <a:cubicBezTo>
                      <a:pt x="14" y="19"/>
                      <a:pt x="0" y="52"/>
                      <a:pt x="12" y="81"/>
                    </a:cubicBezTo>
                    <a:cubicBezTo>
                      <a:pt x="14" y="87"/>
                      <a:pt x="18" y="92"/>
                      <a:pt x="21" y="97"/>
                    </a:cubicBezTo>
                    <a:cubicBezTo>
                      <a:pt x="48" y="70"/>
                      <a:pt x="73" y="42"/>
                      <a:pt x="95" y="12"/>
                    </a:cubicBezTo>
                    <a:cubicBezTo>
                      <a:pt x="80" y="3"/>
                      <a:pt x="61" y="0"/>
                      <a:pt x="43"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9" name="Freeform 195"/>
              <p:cNvSpPr/>
              <p:nvPr/>
            </p:nvSpPr>
            <p:spPr bwMode="auto">
              <a:xfrm>
                <a:off x="7477125" y="4960938"/>
                <a:ext cx="241300" cy="241300"/>
              </a:xfrm>
              <a:custGeom>
                <a:avLst/>
                <a:gdLst>
                  <a:gd name="T0" fmla="*/ 27 w 81"/>
                  <a:gd name="T1" fmla="*/ 7 h 81"/>
                  <a:gd name="T2" fmla="*/ 7 w 81"/>
                  <a:gd name="T3" fmla="*/ 54 h 81"/>
                  <a:gd name="T4" fmla="*/ 54 w 81"/>
                  <a:gd name="T5" fmla="*/ 73 h 81"/>
                  <a:gd name="T6" fmla="*/ 74 w 81"/>
                  <a:gd name="T7" fmla="*/ 27 h 81"/>
                  <a:gd name="T8" fmla="*/ 27 w 81"/>
                  <a:gd name="T9" fmla="*/ 7 h 81"/>
                </a:gdLst>
                <a:ahLst/>
                <a:cxnLst>
                  <a:cxn ang="0">
                    <a:pos x="T0" y="T1"/>
                  </a:cxn>
                  <a:cxn ang="0">
                    <a:pos x="T2" y="T3"/>
                  </a:cxn>
                  <a:cxn ang="0">
                    <a:pos x="T4" y="T5"/>
                  </a:cxn>
                  <a:cxn ang="0">
                    <a:pos x="T6" y="T7"/>
                  </a:cxn>
                  <a:cxn ang="0">
                    <a:pos x="T8" y="T9"/>
                  </a:cxn>
                </a:cxnLst>
                <a:rect l="0" t="0" r="r" b="b"/>
                <a:pathLst>
                  <a:path w="81" h="81">
                    <a:moveTo>
                      <a:pt x="27" y="7"/>
                    </a:moveTo>
                    <a:cubicBezTo>
                      <a:pt x="9" y="14"/>
                      <a:pt x="0" y="35"/>
                      <a:pt x="7" y="54"/>
                    </a:cubicBezTo>
                    <a:cubicBezTo>
                      <a:pt x="15" y="72"/>
                      <a:pt x="36" y="81"/>
                      <a:pt x="54" y="73"/>
                    </a:cubicBezTo>
                    <a:cubicBezTo>
                      <a:pt x="72" y="66"/>
                      <a:pt x="81" y="45"/>
                      <a:pt x="74" y="27"/>
                    </a:cubicBezTo>
                    <a:cubicBezTo>
                      <a:pt x="67" y="8"/>
                      <a:pt x="46" y="0"/>
                      <a:pt x="27"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0" name="Freeform 196"/>
              <p:cNvSpPr/>
              <p:nvPr/>
            </p:nvSpPr>
            <p:spPr bwMode="auto">
              <a:xfrm>
                <a:off x="7477125" y="5199063"/>
                <a:ext cx="179388" cy="179388"/>
              </a:xfrm>
              <a:custGeom>
                <a:avLst/>
                <a:gdLst>
                  <a:gd name="T0" fmla="*/ 20 w 60"/>
                  <a:gd name="T1" fmla="*/ 6 h 60"/>
                  <a:gd name="T2" fmla="*/ 6 w 60"/>
                  <a:gd name="T3" fmla="*/ 40 h 60"/>
                  <a:gd name="T4" fmla="*/ 40 w 60"/>
                  <a:gd name="T5" fmla="*/ 54 h 60"/>
                  <a:gd name="T6" fmla="*/ 54 w 60"/>
                  <a:gd name="T7" fmla="*/ 20 h 60"/>
                  <a:gd name="T8" fmla="*/ 20 w 60"/>
                  <a:gd name="T9" fmla="*/ 6 h 60"/>
                </a:gdLst>
                <a:ahLst/>
                <a:cxnLst>
                  <a:cxn ang="0">
                    <a:pos x="T0" y="T1"/>
                  </a:cxn>
                  <a:cxn ang="0">
                    <a:pos x="T2" y="T3"/>
                  </a:cxn>
                  <a:cxn ang="0">
                    <a:pos x="T4" y="T5"/>
                  </a:cxn>
                  <a:cxn ang="0">
                    <a:pos x="T6" y="T7"/>
                  </a:cxn>
                  <a:cxn ang="0">
                    <a:pos x="T8" y="T9"/>
                  </a:cxn>
                </a:cxnLst>
                <a:rect l="0" t="0" r="r" b="b"/>
                <a:pathLst>
                  <a:path w="60" h="60">
                    <a:moveTo>
                      <a:pt x="20" y="6"/>
                    </a:moveTo>
                    <a:cubicBezTo>
                      <a:pt x="7" y="11"/>
                      <a:pt x="0" y="26"/>
                      <a:pt x="6" y="40"/>
                    </a:cubicBezTo>
                    <a:cubicBezTo>
                      <a:pt x="11" y="53"/>
                      <a:pt x="27" y="60"/>
                      <a:pt x="40" y="54"/>
                    </a:cubicBezTo>
                    <a:cubicBezTo>
                      <a:pt x="53" y="49"/>
                      <a:pt x="60" y="34"/>
                      <a:pt x="54" y="20"/>
                    </a:cubicBezTo>
                    <a:cubicBezTo>
                      <a:pt x="49" y="7"/>
                      <a:pt x="34" y="0"/>
                      <a:pt x="20"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1" name="Freeform 197"/>
              <p:cNvSpPr/>
              <p:nvPr/>
            </p:nvSpPr>
            <p:spPr bwMode="auto">
              <a:xfrm>
                <a:off x="7710488" y="4940300"/>
                <a:ext cx="155575" cy="153988"/>
              </a:xfrm>
              <a:custGeom>
                <a:avLst/>
                <a:gdLst>
                  <a:gd name="T0" fmla="*/ 17 w 52"/>
                  <a:gd name="T1" fmla="*/ 5 h 52"/>
                  <a:gd name="T2" fmla="*/ 4 w 52"/>
                  <a:gd name="T3" fmla="*/ 35 h 52"/>
                  <a:gd name="T4" fmla="*/ 34 w 52"/>
                  <a:gd name="T5" fmla="*/ 48 h 52"/>
                  <a:gd name="T6" fmla="*/ 47 w 52"/>
                  <a:gd name="T7" fmla="*/ 18 h 52"/>
                  <a:gd name="T8" fmla="*/ 17 w 52"/>
                  <a:gd name="T9" fmla="*/ 5 h 52"/>
                </a:gdLst>
                <a:ahLst/>
                <a:cxnLst>
                  <a:cxn ang="0">
                    <a:pos x="T0" y="T1"/>
                  </a:cxn>
                  <a:cxn ang="0">
                    <a:pos x="T2" y="T3"/>
                  </a:cxn>
                  <a:cxn ang="0">
                    <a:pos x="T4" y="T5"/>
                  </a:cxn>
                  <a:cxn ang="0">
                    <a:pos x="T6" y="T7"/>
                  </a:cxn>
                  <a:cxn ang="0">
                    <a:pos x="T8" y="T9"/>
                  </a:cxn>
                </a:cxnLst>
                <a:rect l="0" t="0" r="r" b="b"/>
                <a:pathLst>
                  <a:path w="52" h="52">
                    <a:moveTo>
                      <a:pt x="17" y="5"/>
                    </a:moveTo>
                    <a:cubicBezTo>
                      <a:pt x="5" y="10"/>
                      <a:pt x="0" y="23"/>
                      <a:pt x="4" y="35"/>
                    </a:cubicBezTo>
                    <a:cubicBezTo>
                      <a:pt x="9" y="47"/>
                      <a:pt x="23" y="52"/>
                      <a:pt x="34" y="48"/>
                    </a:cubicBezTo>
                    <a:cubicBezTo>
                      <a:pt x="46" y="43"/>
                      <a:pt x="52" y="30"/>
                      <a:pt x="47" y="18"/>
                    </a:cubicBezTo>
                    <a:cubicBezTo>
                      <a:pt x="42" y="6"/>
                      <a:pt x="29" y="0"/>
                      <a:pt x="17"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2" name="Freeform 198"/>
              <p:cNvSpPr/>
              <p:nvPr/>
            </p:nvSpPr>
            <p:spPr bwMode="auto">
              <a:xfrm>
                <a:off x="7805738" y="4767263"/>
                <a:ext cx="155575" cy="153988"/>
              </a:xfrm>
              <a:custGeom>
                <a:avLst/>
                <a:gdLst>
                  <a:gd name="T0" fmla="*/ 17 w 52"/>
                  <a:gd name="T1" fmla="*/ 5 h 52"/>
                  <a:gd name="T2" fmla="*/ 4 w 52"/>
                  <a:gd name="T3" fmla="*/ 35 h 52"/>
                  <a:gd name="T4" fmla="*/ 34 w 52"/>
                  <a:gd name="T5" fmla="*/ 47 h 52"/>
                  <a:gd name="T6" fmla="*/ 47 w 52"/>
                  <a:gd name="T7" fmla="*/ 17 h 52"/>
                  <a:gd name="T8" fmla="*/ 17 w 52"/>
                  <a:gd name="T9" fmla="*/ 5 h 52"/>
                </a:gdLst>
                <a:ahLst/>
                <a:cxnLst>
                  <a:cxn ang="0">
                    <a:pos x="T0" y="T1"/>
                  </a:cxn>
                  <a:cxn ang="0">
                    <a:pos x="T2" y="T3"/>
                  </a:cxn>
                  <a:cxn ang="0">
                    <a:pos x="T4" y="T5"/>
                  </a:cxn>
                  <a:cxn ang="0">
                    <a:pos x="T6" y="T7"/>
                  </a:cxn>
                  <a:cxn ang="0">
                    <a:pos x="T8" y="T9"/>
                  </a:cxn>
                </a:cxnLst>
                <a:rect l="0" t="0" r="r" b="b"/>
                <a:pathLst>
                  <a:path w="52" h="52">
                    <a:moveTo>
                      <a:pt x="17" y="5"/>
                    </a:moveTo>
                    <a:cubicBezTo>
                      <a:pt x="5" y="9"/>
                      <a:pt x="0" y="23"/>
                      <a:pt x="4" y="35"/>
                    </a:cubicBezTo>
                    <a:cubicBezTo>
                      <a:pt x="9" y="46"/>
                      <a:pt x="23" y="52"/>
                      <a:pt x="34" y="47"/>
                    </a:cubicBezTo>
                    <a:cubicBezTo>
                      <a:pt x="46" y="43"/>
                      <a:pt x="52" y="29"/>
                      <a:pt x="47" y="17"/>
                    </a:cubicBezTo>
                    <a:cubicBezTo>
                      <a:pt x="42" y="6"/>
                      <a:pt x="29" y="0"/>
                      <a:pt x="17"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3" name="Freeform 199"/>
              <p:cNvSpPr/>
              <p:nvPr/>
            </p:nvSpPr>
            <p:spPr bwMode="auto">
              <a:xfrm>
                <a:off x="7612063" y="4425950"/>
                <a:ext cx="155575" cy="155575"/>
              </a:xfrm>
              <a:custGeom>
                <a:avLst/>
                <a:gdLst>
                  <a:gd name="T0" fmla="*/ 5 w 52"/>
                  <a:gd name="T1" fmla="*/ 35 h 52"/>
                  <a:gd name="T2" fmla="*/ 35 w 52"/>
                  <a:gd name="T3" fmla="*/ 47 h 52"/>
                  <a:gd name="T4" fmla="*/ 47 w 52"/>
                  <a:gd name="T5" fmla="*/ 17 h 52"/>
                  <a:gd name="T6" fmla="*/ 17 w 52"/>
                  <a:gd name="T7" fmla="*/ 5 h 52"/>
                  <a:gd name="T8" fmla="*/ 5 w 52"/>
                  <a:gd name="T9" fmla="*/ 35 h 52"/>
                </a:gdLst>
                <a:ahLst/>
                <a:cxnLst>
                  <a:cxn ang="0">
                    <a:pos x="T0" y="T1"/>
                  </a:cxn>
                  <a:cxn ang="0">
                    <a:pos x="T2" y="T3"/>
                  </a:cxn>
                  <a:cxn ang="0">
                    <a:pos x="T4" y="T5"/>
                  </a:cxn>
                  <a:cxn ang="0">
                    <a:pos x="T6" y="T7"/>
                  </a:cxn>
                  <a:cxn ang="0">
                    <a:pos x="T8" y="T9"/>
                  </a:cxn>
                </a:cxnLst>
                <a:rect l="0" t="0" r="r" b="b"/>
                <a:pathLst>
                  <a:path w="52" h="52">
                    <a:moveTo>
                      <a:pt x="5" y="35"/>
                    </a:moveTo>
                    <a:cubicBezTo>
                      <a:pt x="9" y="46"/>
                      <a:pt x="23" y="52"/>
                      <a:pt x="35" y="47"/>
                    </a:cubicBezTo>
                    <a:cubicBezTo>
                      <a:pt x="46" y="43"/>
                      <a:pt x="52" y="29"/>
                      <a:pt x="47" y="17"/>
                    </a:cubicBezTo>
                    <a:cubicBezTo>
                      <a:pt x="43" y="6"/>
                      <a:pt x="29" y="0"/>
                      <a:pt x="17" y="5"/>
                    </a:cubicBezTo>
                    <a:cubicBezTo>
                      <a:pt x="6" y="9"/>
                      <a:pt x="0" y="23"/>
                      <a:pt x="5" y="3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4" name="Freeform 200"/>
              <p:cNvSpPr/>
              <p:nvPr/>
            </p:nvSpPr>
            <p:spPr bwMode="auto">
              <a:xfrm>
                <a:off x="7491413" y="4364038"/>
                <a:ext cx="138113" cy="146050"/>
              </a:xfrm>
              <a:custGeom>
                <a:avLst/>
                <a:gdLst>
                  <a:gd name="T0" fmla="*/ 28 w 46"/>
                  <a:gd name="T1" fmla="*/ 44 h 49"/>
                  <a:gd name="T2" fmla="*/ 41 w 46"/>
                  <a:gd name="T3" fmla="*/ 14 h 49"/>
                  <a:gd name="T4" fmla="*/ 24 w 46"/>
                  <a:gd name="T5" fmla="*/ 0 h 49"/>
                  <a:gd name="T6" fmla="*/ 0 w 46"/>
                  <a:gd name="T7" fmla="*/ 35 h 49"/>
                  <a:gd name="T8" fmla="*/ 28 w 46"/>
                  <a:gd name="T9" fmla="*/ 44 h 49"/>
                </a:gdLst>
                <a:ahLst/>
                <a:cxnLst>
                  <a:cxn ang="0">
                    <a:pos x="T0" y="T1"/>
                  </a:cxn>
                  <a:cxn ang="0">
                    <a:pos x="T2" y="T3"/>
                  </a:cxn>
                  <a:cxn ang="0">
                    <a:pos x="T4" y="T5"/>
                  </a:cxn>
                  <a:cxn ang="0">
                    <a:pos x="T6" y="T7"/>
                  </a:cxn>
                  <a:cxn ang="0">
                    <a:pos x="T8" y="T9"/>
                  </a:cxn>
                </a:cxnLst>
                <a:rect l="0" t="0" r="r" b="b"/>
                <a:pathLst>
                  <a:path w="46" h="49">
                    <a:moveTo>
                      <a:pt x="28" y="44"/>
                    </a:moveTo>
                    <a:cubicBezTo>
                      <a:pt x="40" y="40"/>
                      <a:pt x="46" y="26"/>
                      <a:pt x="41" y="14"/>
                    </a:cubicBezTo>
                    <a:cubicBezTo>
                      <a:pt x="38" y="7"/>
                      <a:pt x="31" y="2"/>
                      <a:pt x="24" y="0"/>
                    </a:cubicBezTo>
                    <a:cubicBezTo>
                      <a:pt x="16" y="12"/>
                      <a:pt x="8" y="24"/>
                      <a:pt x="0" y="35"/>
                    </a:cubicBezTo>
                    <a:cubicBezTo>
                      <a:pt x="5" y="44"/>
                      <a:pt x="17" y="49"/>
                      <a:pt x="28" y="4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5" name="Freeform 201"/>
              <p:cNvSpPr/>
              <p:nvPr/>
            </p:nvSpPr>
            <p:spPr bwMode="auto">
              <a:xfrm>
                <a:off x="7396163" y="4510088"/>
                <a:ext cx="146050" cy="149225"/>
              </a:xfrm>
              <a:custGeom>
                <a:avLst/>
                <a:gdLst>
                  <a:gd name="T0" fmla="*/ 1 w 49"/>
                  <a:gd name="T1" fmla="*/ 33 h 50"/>
                  <a:gd name="T2" fmla="*/ 31 w 49"/>
                  <a:gd name="T3" fmla="*/ 46 h 50"/>
                  <a:gd name="T4" fmla="*/ 44 w 49"/>
                  <a:gd name="T5" fmla="*/ 16 h 50"/>
                  <a:gd name="T6" fmla="*/ 19 w 49"/>
                  <a:gd name="T7" fmla="*/ 2 h 50"/>
                  <a:gd name="T8" fmla="*/ 0 w 49"/>
                  <a:gd name="T9" fmla="*/ 25 h 50"/>
                  <a:gd name="T10" fmla="*/ 1 w 49"/>
                  <a:gd name="T11" fmla="*/ 33 h 50"/>
                </a:gdLst>
                <a:ahLst/>
                <a:cxnLst>
                  <a:cxn ang="0">
                    <a:pos x="T0" y="T1"/>
                  </a:cxn>
                  <a:cxn ang="0">
                    <a:pos x="T2" y="T3"/>
                  </a:cxn>
                  <a:cxn ang="0">
                    <a:pos x="T4" y="T5"/>
                  </a:cxn>
                  <a:cxn ang="0">
                    <a:pos x="T6" y="T7"/>
                  </a:cxn>
                  <a:cxn ang="0">
                    <a:pos x="T8" y="T9"/>
                  </a:cxn>
                  <a:cxn ang="0">
                    <a:pos x="T10" y="T11"/>
                  </a:cxn>
                </a:cxnLst>
                <a:rect l="0" t="0" r="r" b="b"/>
                <a:pathLst>
                  <a:path w="49" h="50">
                    <a:moveTo>
                      <a:pt x="1" y="33"/>
                    </a:moveTo>
                    <a:cubicBezTo>
                      <a:pt x="6" y="45"/>
                      <a:pt x="20" y="50"/>
                      <a:pt x="31" y="46"/>
                    </a:cubicBezTo>
                    <a:cubicBezTo>
                      <a:pt x="43" y="41"/>
                      <a:pt x="49" y="27"/>
                      <a:pt x="44" y="16"/>
                    </a:cubicBezTo>
                    <a:cubicBezTo>
                      <a:pt x="40" y="6"/>
                      <a:pt x="30" y="0"/>
                      <a:pt x="19" y="2"/>
                    </a:cubicBezTo>
                    <a:cubicBezTo>
                      <a:pt x="13" y="9"/>
                      <a:pt x="7" y="17"/>
                      <a:pt x="0" y="25"/>
                    </a:cubicBezTo>
                    <a:cubicBezTo>
                      <a:pt x="0" y="28"/>
                      <a:pt x="0" y="30"/>
                      <a:pt x="1" y="3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6" name="Freeform 202"/>
              <p:cNvSpPr/>
              <p:nvPr/>
            </p:nvSpPr>
            <p:spPr bwMode="auto">
              <a:xfrm>
                <a:off x="7656513" y="5118100"/>
                <a:ext cx="227013" cy="227013"/>
              </a:xfrm>
              <a:custGeom>
                <a:avLst/>
                <a:gdLst>
                  <a:gd name="T0" fmla="*/ 27 w 76"/>
                  <a:gd name="T1" fmla="*/ 7 h 76"/>
                  <a:gd name="T2" fmla="*/ 8 w 76"/>
                  <a:gd name="T3" fmla="*/ 54 h 76"/>
                  <a:gd name="T4" fmla="*/ 34 w 76"/>
                  <a:gd name="T5" fmla="*/ 76 h 76"/>
                  <a:gd name="T6" fmla="*/ 76 w 76"/>
                  <a:gd name="T7" fmla="*/ 37 h 76"/>
                  <a:gd name="T8" fmla="*/ 74 w 76"/>
                  <a:gd name="T9" fmla="*/ 27 h 76"/>
                  <a:gd name="T10" fmla="*/ 27 w 76"/>
                  <a:gd name="T11" fmla="*/ 7 h 76"/>
                </a:gdLst>
                <a:ahLst/>
                <a:cxnLst>
                  <a:cxn ang="0">
                    <a:pos x="T0" y="T1"/>
                  </a:cxn>
                  <a:cxn ang="0">
                    <a:pos x="T2" y="T3"/>
                  </a:cxn>
                  <a:cxn ang="0">
                    <a:pos x="T4" y="T5"/>
                  </a:cxn>
                  <a:cxn ang="0">
                    <a:pos x="T6" y="T7"/>
                  </a:cxn>
                  <a:cxn ang="0">
                    <a:pos x="T8" y="T9"/>
                  </a:cxn>
                  <a:cxn ang="0">
                    <a:pos x="T10" y="T11"/>
                  </a:cxn>
                </a:cxnLst>
                <a:rect l="0" t="0" r="r" b="b"/>
                <a:pathLst>
                  <a:path w="76" h="76">
                    <a:moveTo>
                      <a:pt x="27" y="7"/>
                    </a:moveTo>
                    <a:cubicBezTo>
                      <a:pt x="9" y="15"/>
                      <a:pt x="0" y="36"/>
                      <a:pt x="8" y="54"/>
                    </a:cubicBezTo>
                    <a:cubicBezTo>
                      <a:pt x="12" y="66"/>
                      <a:pt x="23" y="74"/>
                      <a:pt x="34" y="76"/>
                    </a:cubicBezTo>
                    <a:cubicBezTo>
                      <a:pt x="49" y="63"/>
                      <a:pt x="63" y="50"/>
                      <a:pt x="76" y="37"/>
                    </a:cubicBezTo>
                    <a:cubicBezTo>
                      <a:pt x="76" y="34"/>
                      <a:pt x="75" y="30"/>
                      <a:pt x="74" y="27"/>
                    </a:cubicBezTo>
                    <a:cubicBezTo>
                      <a:pt x="67" y="9"/>
                      <a:pt x="46" y="0"/>
                      <a:pt x="27"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7" name="Freeform 203"/>
              <p:cNvSpPr/>
              <p:nvPr/>
            </p:nvSpPr>
            <p:spPr bwMode="auto">
              <a:xfrm>
                <a:off x="6094413" y="5449888"/>
                <a:ext cx="366713" cy="373063"/>
              </a:xfrm>
              <a:custGeom>
                <a:avLst/>
                <a:gdLst>
                  <a:gd name="T0" fmla="*/ 113 w 123"/>
                  <a:gd name="T1" fmla="*/ 80 h 125"/>
                  <a:gd name="T2" fmla="*/ 78 w 123"/>
                  <a:gd name="T3" fmla="*/ 8 h 125"/>
                  <a:gd name="T4" fmla="*/ 15 w 123"/>
                  <a:gd name="T5" fmla="*/ 26 h 125"/>
                  <a:gd name="T6" fmla="*/ 10 w 123"/>
                  <a:gd name="T7" fmla="*/ 43 h 125"/>
                  <a:gd name="T8" fmla="*/ 3 w 123"/>
                  <a:gd name="T9" fmla="*/ 55 h 125"/>
                  <a:gd name="T10" fmla="*/ 41 w 123"/>
                  <a:gd name="T11" fmla="*/ 115 h 125"/>
                  <a:gd name="T12" fmla="*/ 113 w 123"/>
                  <a:gd name="T13" fmla="*/ 80 h 125"/>
                </a:gdLst>
                <a:ahLst/>
                <a:cxnLst>
                  <a:cxn ang="0">
                    <a:pos x="T0" y="T1"/>
                  </a:cxn>
                  <a:cxn ang="0">
                    <a:pos x="T2" y="T3"/>
                  </a:cxn>
                  <a:cxn ang="0">
                    <a:pos x="T4" y="T5"/>
                  </a:cxn>
                  <a:cxn ang="0">
                    <a:pos x="T6" y="T7"/>
                  </a:cxn>
                  <a:cxn ang="0">
                    <a:pos x="T8" y="T9"/>
                  </a:cxn>
                  <a:cxn ang="0">
                    <a:pos x="T10" y="T11"/>
                  </a:cxn>
                  <a:cxn ang="0">
                    <a:pos x="T12" y="T13"/>
                  </a:cxn>
                </a:cxnLst>
                <a:rect l="0" t="0" r="r" b="b"/>
                <a:pathLst>
                  <a:path w="123" h="125">
                    <a:moveTo>
                      <a:pt x="113" y="80"/>
                    </a:moveTo>
                    <a:cubicBezTo>
                      <a:pt x="123" y="50"/>
                      <a:pt x="107" y="18"/>
                      <a:pt x="78" y="8"/>
                    </a:cubicBezTo>
                    <a:cubicBezTo>
                      <a:pt x="54" y="0"/>
                      <a:pt x="29" y="8"/>
                      <a:pt x="15" y="26"/>
                    </a:cubicBezTo>
                    <a:cubicBezTo>
                      <a:pt x="14" y="32"/>
                      <a:pt x="13" y="38"/>
                      <a:pt x="10" y="43"/>
                    </a:cubicBezTo>
                    <a:cubicBezTo>
                      <a:pt x="8" y="48"/>
                      <a:pt x="6" y="51"/>
                      <a:pt x="3" y="55"/>
                    </a:cubicBezTo>
                    <a:cubicBezTo>
                      <a:pt x="0" y="81"/>
                      <a:pt x="15" y="106"/>
                      <a:pt x="41" y="115"/>
                    </a:cubicBezTo>
                    <a:cubicBezTo>
                      <a:pt x="71" y="125"/>
                      <a:pt x="103" y="109"/>
                      <a:pt x="113" y="8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8" name="Freeform 204"/>
              <p:cNvSpPr/>
              <p:nvPr/>
            </p:nvSpPr>
            <p:spPr bwMode="auto">
              <a:xfrm>
                <a:off x="6103938" y="5527675"/>
                <a:ext cx="34925" cy="85725"/>
              </a:xfrm>
              <a:custGeom>
                <a:avLst/>
                <a:gdLst>
                  <a:gd name="T0" fmla="*/ 12 w 12"/>
                  <a:gd name="T1" fmla="*/ 0 h 29"/>
                  <a:gd name="T2" fmla="*/ 3 w 12"/>
                  <a:gd name="T3" fmla="*/ 17 h 29"/>
                  <a:gd name="T4" fmla="*/ 0 w 12"/>
                  <a:gd name="T5" fmla="*/ 29 h 29"/>
                  <a:gd name="T6" fmla="*/ 7 w 12"/>
                  <a:gd name="T7" fmla="*/ 17 h 29"/>
                  <a:gd name="T8" fmla="*/ 12 w 12"/>
                  <a:gd name="T9" fmla="*/ 0 h 29"/>
                </a:gdLst>
                <a:ahLst/>
                <a:cxnLst>
                  <a:cxn ang="0">
                    <a:pos x="T0" y="T1"/>
                  </a:cxn>
                  <a:cxn ang="0">
                    <a:pos x="T2" y="T3"/>
                  </a:cxn>
                  <a:cxn ang="0">
                    <a:pos x="T4" y="T5"/>
                  </a:cxn>
                  <a:cxn ang="0">
                    <a:pos x="T6" y="T7"/>
                  </a:cxn>
                  <a:cxn ang="0">
                    <a:pos x="T8" y="T9"/>
                  </a:cxn>
                </a:cxnLst>
                <a:rect l="0" t="0" r="r" b="b"/>
                <a:pathLst>
                  <a:path w="12" h="29">
                    <a:moveTo>
                      <a:pt x="12" y="0"/>
                    </a:moveTo>
                    <a:cubicBezTo>
                      <a:pt x="8" y="5"/>
                      <a:pt x="5" y="11"/>
                      <a:pt x="3" y="17"/>
                    </a:cubicBezTo>
                    <a:cubicBezTo>
                      <a:pt x="1" y="21"/>
                      <a:pt x="1" y="25"/>
                      <a:pt x="0" y="29"/>
                    </a:cubicBezTo>
                    <a:cubicBezTo>
                      <a:pt x="3" y="25"/>
                      <a:pt x="5" y="22"/>
                      <a:pt x="7" y="17"/>
                    </a:cubicBezTo>
                    <a:cubicBezTo>
                      <a:pt x="10" y="12"/>
                      <a:pt x="11" y="6"/>
                      <a:pt x="12"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9" name="Freeform 206"/>
              <p:cNvSpPr/>
              <p:nvPr/>
            </p:nvSpPr>
            <p:spPr bwMode="auto">
              <a:xfrm>
                <a:off x="6473825" y="5810250"/>
                <a:ext cx="209550" cy="125413"/>
              </a:xfrm>
              <a:custGeom>
                <a:avLst/>
                <a:gdLst>
                  <a:gd name="T0" fmla="*/ 48 w 70"/>
                  <a:gd name="T1" fmla="*/ 6 h 42"/>
                  <a:gd name="T2" fmla="*/ 2 w 70"/>
                  <a:gd name="T3" fmla="*/ 29 h 42"/>
                  <a:gd name="T4" fmla="*/ 0 w 70"/>
                  <a:gd name="T5" fmla="*/ 42 h 42"/>
                  <a:gd name="T6" fmla="*/ 70 w 70"/>
                  <a:gd name="T7" fmla="*/ 29 h 42"/>
                  <a:gd name="T8" fmla="*/ 48 w 70"/>
                  <a:gd name="T9" fmla="*/ 6 h 42"/>
                </a:gdLst>
                <a:ahLst/>
                <a:cxnLst>
                  <a:cxn ang="0">
                    <a:pos x="T0" y="T1"/>
                  </a:cxn>
                  <a:cxn ang="0">
                    <a:pos x="T2" y="T3"/>
                  </a:cxn>
                  <a:cxn ang="0">
                    <a:pos x="T4" y="T5"/>
                  </a:cxn>
                  <a:cxn ang="0">
                    <a:pos x="T6" y="T7"/>
                  </a:cxn>
                  <a:cxn ang="0">
                    <a:pos x="T8" y="T9"/>
                  </a:cxn>
                </a:cxnLst>
                <a:rect l="0" t="0" r="r" b="b"/>
                <a:pathLst>
                  <a:path w="70" h="42">
                    <a:moveTo>
                      <a:pt x="48" y="6"/>
                    </a:moveTo>
                    <a:cubicBezTo>
                      <a:pt x="29" y="0"/>
                      <a:pt x="9" y="10"/>
                      <a:pt x="2" y="29"/>
                    </a:cubicBezTo>
                    <a:cubicBezTo>
                      <a:pt x="1" y="33"/>
                      <a:pt x="0" y="38"/>
                      <a:pt x="0" y="42"/>
                    </a:cubicBezTo>
                    <a:cubicBezTo>
                      <a:pt x="24" y="39"/>
                      <a:pt x="47" y="34"/>
                      <a:pt x="70" y="29"/>
                    </a:cubicBezTo>
                    <a:cubicBezTo>
                      <a:pt x="67" y="19"/>
                      <a:pt x="59" y="10"/>
                      <a:pt x="48"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0" name="Freeform 207"/>
              <p:cNvSpPr/>
              <p:nvPr/>
            </p:nvSpPr>
            <p:spPr bwMode="auto">
              <a:xfrm>
                <a:off x="6653213" y="5707063"/>
                <a:ext cx="176213" cy="174625"/>
              </a:xfrm>
              <a:custGeom>
                <a:avLst/>
                <a:gdLst>
                  <a:gd name="T0" fmla="*/ 38 w 59"/>
                  <a:gd name="T1" fmla="*/ 4 h 59"/>
                  <a:gd name="T2" fmla="*/ 5 w 59"/>
                  <a:gd name="T3" fmla="*/ 21 h 59"/>
                  <a:gd name="T4" fmla="*/ 21 w 59"/>
                  <a:gd name="T5" fmla="*/ 54 h 59"/>
                  <a:gd name="T6" fmla="*/ 55 w 59"/>
                  <a:gd name="T7" fmla="*/ 38 h 59"/>
                  <a:gd name="T8" fmla="*/ 38 w 59"/>
                  <a:gd name="T9" fmla="*/ 4 h 59"/>
                </a:gdLst>
                <a:ahLst/>
                <a:cxnLst>
                  <a:cxn ang="0">
                    <a:pos x="T0" y="T1"/>
                  </a:cxn>
                  <a:cxn ang="0">
                    <a:pos x="T2" y="T3"/>
                  </a:cxn>
                  <a:cxn ang="0">
                    <a:pos x="T4" y="T5"/>
                  </a:cxn>
                  <a:cxn ang="0">
                    <a:pos x="T6" y="T7"/>
                  </a:cxn>
                  <a:cxn ang="0">
                    <a:pos x="T8" y="T9"/>
                  </a:cxn>
                </a:cxnLst>
                <a:rect l="0" t="0" r="r" b="b"/>
                <a:pathLst>
                  <a:path w="59" h="59">
                    <a:moveTo>
                      <a:pt x="38" y="4"/>
                    </a:moveTo>
                    <a:cubicBezTo>
                      <a:pt x="25" y="0"/>
                      <a:pt x="10" y="7"/>
                      <a:pt x="5" y="21"/>
                    </a:cubicBezTo>
                    <a:cubicBezTo>
                      <a:pt x="0" y="34"/>
                      <a:pt x="8" y="49"/>
                      <a:pt x="21" y="54"/>
                    </a:cubicBezTo>
                    <a:cubicBezTo>
                      <a:pt x="35" y="59"/>
                      <a:pt x="50" y="51"/>
                      <a:pt x="55" y="38"/>
                    </a:cubicBezTo>
                    <a:cubicBezTo>
                      <a:pt x="59" y="24"/>
                      <a:pt x="52" y="9"/>
                      <a:pt x="38"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1" name="Freeform 208"/>
              <p:cNvSpPr/>
              <p:nvPr/>
            </p:nvSpPr>
            <p:spPr bwMode="auto">
              <a:xfrm>
                <a:off x="6626225" y="5514975"/>
                <a:ext cx="128588" cy="125413"/>
              </a:xfrm>
              <a:custGeom>
                <a:avLst/>
                <a:gdLst>
                  <a:gd name="T0" fmla="*/ 39 w 43"/>
                  <a:gd name="T1" fmla="*/ 27 h 42"/>
                  <a:gd name="T2" fmla="*/ 27 w 43"/>
                  <a:gd name="T3" fmla="*/ 3 h 42"/>
                  <a:gd name="T4" fmla="*/ 4 w 43"/>
                  <a:gd name="T5" fmla="*/ 15 h 42"/>
                  <a:gd name="T6" fmla="*/ 15 w 43"/>
                  <a:gd name="T7" fmla="*/ 39 h 42"/>
                  <a:gd name="T8" fmla="*/ 39 w 43"/>
                  <a:gd name="T9" fmla="*/ 27 h 42"/>
                </a:gdLst>
                <a:ahLst/>
                <a:cxnLst>
                  <a:cxn ang="0">
                    <a:pos x="T0" y="T1"/>
                  </a:cxn>
                  <a:cxn ang="0">
                    <a:pos x="T2" y="T3"/>
                  </a:cxn>
                  <a:cxn ang="0">
                    <a:pos x="T4" y="T5"/>
                  </a:cxn>
                  <a:cxn ang="0">
                    <a:pos x="T6" y="T7"/>
                  </a:cxn>
                  <a:cxn ang="0">
                    <a:pos x="T8" y="T9"/>
                  </a:cxn>
                </a:cxnLst>
                <a:rect l="0" t="0" r="r" b="b"/>
                <a:pathLst>
                  <a:path w="43" h="42">
                    <a:moveTo>
                      <a:pt x="39" y="27"/>
                    </a:moveTo>
                    <a:cubicBezTo>
                      <a:pt x="43" y="17"/>
                      <a:pt x="37" y="7"/>
                      <a:pt x="27" y="3"/>
                    </a:cubicBezTo>
                    <a:cubicBezTo>
                      <a:pt x="18" y="0"/>
                      <a:pt x="7" y="5"/>
                      <a:pt x="4" y="15"/>
                    </a:cubicBezTo>
                    <a:cubicBezTo>
                      <a:pt x="0" y="25"/>
                      <a:pt x="5" y="36"/>
                      <a:pt x="15" y="39"/>
                    </a:cubicBezTo>
                    <a:cubicBezTo>
                      <a:pt x="25" y="42"/>
                      <a:pt x="36" y="37"/>
                      <a:pt x="39" y="2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2" name="Freeform 209"/>
              <p:cNvSpPr/>
              <p:nvPr/>
            </p:nvSpPr>
            <p:spPr bwMode="auto">
              <a:xfrm>
                <a:off x="6688138" y="5395913"/>
                <a:ext cx="87313" cy="87313"/>
              </a:xfrm>
              <a:custGeom>
                <a:avLst/>
                <a:gdLst>
                  <a:gd name="T0" fmla="*/ 2 w 29"/>
                  <a:gd name="T1" fmla="*/ 11 h 29"/>
                  <a:gd name="T2" fmla="*/ 10 w 29"/>
                  <a:gd name="T3" fmla="*/ 27 h 29"/>
                  <a:gd name="T4" fmla="*/ 26 w 29"/>
                  <a:gd name="T5" fmla="*/ 19 h 29"/>
                  <a:gd name="T6" fmla="*/ 18 w 29"/>
                  <a:gd name="T7" fmla="*/ 3 h 29"/>
                  <a:gd name="T8" fmla="*/ 2 w 29"/>
                  <a:gd name="T9" fmla="*/ 11 h 29"/>
                </a:gdLst>
                <a:ahLst/>
                <a:cxnLst>
                  <a:cxn ang="0">
                    <a:pos x="T0" y="T1"/>
                  </a:cxn>
                  <a:cxn ang="0">
                    <a:pos x="T2" y="T3"/>
                  </a:cxn>
                  <a:cxn ang="0">
                    <a:pos x="T4" y="T5"/>
                  </a:cxn>
                  <a:cxn ang="0">
                    <a:pos x="T6" y="T7"/>
                  </a:cxn>
                  <a:cxn ang="0">
                    <a:pos x="T8" y="T9"/>
                  </a:cxn>
                </a:cxnLst>
                <a:rect l="0" t="0" r="r" b="b"/>
                <a:pathLst>
                  <a:path w="29" h="29">
                    <a:moveTo>
                      <a:pt x="2" y="11"/>
                    </a:moveTo>
                    <a:cubicBezTo>
                      <a:pt x="0" y="17"/>
                      <a:pt x="3" y="25"/>
                      <a:pt x="10" y="27"/>
                    </a:cubicBezTo>
                    <a:cubicBezTo>
                      <a:pt x="17" y="29"/>
                      <a:pt x="24" y="26"/>
                      <a:pt x="26" y="19"/>
                    </a:cubicBezTo>
                    <a:cubicBezTo>
                      <a:pt x="29" y="12"/>
                      <a:pt x="25" y="5"/>
                      <a:pt x="18" y="3"/>
                    </a:cubicBezTo>
                    <a:cubicBezTo>
                      <a:pt x="12" y="0"/>
                      <a:pt x="4" y="4"/>
                      <a:pt x="2"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3" name="Freeform 210"/>
              <p:cNvSpPr/>
              <p:nvPr/>
            </p:nvSpPr>
            <p:spPr bwMode="auto">
              <a:xfrm>
                <a:off x="6321425" y="5778500"/>
                <a:ext cx="155575" cy="153988"/>
              </a:xfrm>
              <a:custGeom>
                <a:avLst/>
                <a:gdLst>
                  <a:gd name="T0" fmla="*/ 33 w 52"/>
                  <a:gd name="T1" fmla="*/ 4 h 52"/>
                  <a:gd name="T2" fmla="*/ 4 w 52"/>
                  <a:gd name="T3" fmla="*/ 18 h 52"/>
                  <a:gd name="T4" fmla="*/ 18 w 52"/>
                  <a:gd name="T5" fmla="*/ 47 h 52"/>
                  <a:gd name="T6" fmla="*/ 48 w 52"/>
                  <a:gd name="T7" fmla="*/ 33 h 52"/>
                  <a:gd name="T8" fmla="*/ 33 w 52"/>
                  <a:gd name="T9" fmla="*/ 4 h 52"/>
                </a:gdLst>
                <a:ahLst/>
                <a:cxnLst>
                  <a:cxn ang="0">
                    <a:pos x="T0" y="T1"/>
                  </a:cxn>
                  <a:cxn ang="0">
                    <a:pos x="T2" y="T3"/>
                  </a:cxn>
                  <a:cxn ang="0">
                    <a:pos x="T4" y="T5"/>
                  </a:cxn>
                  <a:cxn ang="0">
                    <a:pos x="T6" y="T7"/>
                  </a:cxn>
                  <a:cxn ang="0">
                    <a:pos x="T8" y="T9"/>
                  </a:cxn>
                </a:cxnLst>
                <a:rect l="0" t="0" r="r" b="b"/>
                <a:pathLst>
                  <a:path w="52" h="52">
                    <a:moveTo>
                      <a:pt x="33" y="4"/>
                    </a:moveTo>
                    <a:cubicBezTo>
                      <a:pt x="21" y="0"/>
                      <a:pt x="8" y="6"/>
                      <a:pt x="4" y="18"/>
                    </a:cubicBezTo>
                    <a:cubicBezTo>
                      <a:pt x="0" y="30"/>
                      <a:pt x="6" y="43"/>
                      <a:pt x="18" y="47"/>
                    </a:cubicBezTo>
                    <a:cubicBezTo>
                      <a:pt x="30" y="52"/>
                      <a:pt x="44" y="45"/>
                      <a:pt x="48" y="33"/>
                    </a:cubicBezTo>
                    <a:cubicBezTo>
                      <a:pt x="52" y="21"/>
                      <a:pt x="45" y="8"/>
                      <a:pt x="33"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4" name="Freeform 211"/>
              <p:cNvSpPr/>
              <p:nvPr/>
            </p:nvSpPr>
            <p:spPr bwMode="auto">
              <a:xfrm>
                <a:off x="6429375" y="5572125"/>
                <a:ext cx="241300" cy="241300"/>
              </a:xfrm>
              <a:custGeom>
                <a:avLst/>
                <a:gdLst>
                  <a:gd name="T0" fmla="*/ 52 w 81"/>
                  <a:gd name="T1" fmla="*/ 7 h 81"/>
                  <a:gd name="T2" fmla="*/ 7 w 81"/>
                  <a:gd name="T3" fmla="*/ 29 h 81"/>
                  <a:gd name="T4" fmla="*/ 29 w 81"/>
                  <a:gd name="T5" fmla="*/ 74 h 81"/>
                  <a:gd name="T6" fmla="*/ 75 w 81"/>
                  <a:gd name="T7" fmla="*/ 52 h 81"/>
                  <a:gd name="T8" fmla="*/ 52 w 81"/>
                  <a:gd name="T9" fmla="*/ 7 h 81"/>
                </a:gdLst>
                <a:ahLst/>
                <a:cxnLst>
                  <a:cxn ang="0">
                    <a:pos x="T0" y="T1"/>
                  </a:cxn>
                  <a:cxn ang="0">
                    <a:pos x="T2" y="T3"/>
                  </a:cxn>
                  <a:cxn ang="0">
                    <a:pos x="T4" y="T5"/>
                  </a:cxn>
                  <a:cxn ang="0">
                    <a:pos x="T6" y="T7"/>
                  </a:cxn>
                  <a:cxn ang="0">
                    <a:pos x="T8" y="T9"/>
                  </a:cxn>
                </a:cxnLst>
                <a:rect l="0" t="0" r="r" b="b"/>
                <a:pathLst>
                  <a:path w="81" h="81">
                    <a:moveTo>
                      <a:pt x="52" y="7"/>
                    </a:moveTo>
                    <a:cubicBezTo>
                      <a:pt x="34" y="0"/>
                      <a:pt x="13" y="10"/>
                      <a:pt x="7" y="29"/>
                    </a:cubicBezTo>
                    <a:cubicBezTo>
                      <a:pt x="0" y="48"/>
                      <a:pt x="10" y="68"/>
                      <a:pt x="29" y="74"/>
                    </a:cubicBezTo>
                    <a:cubicBezTo>
                      <a:pt x="48" y="81"/>
                      <a:pt x="68" y="71"/>
                      <a:pt x="75" y="52"/>
                    </a:cubicBezTo>
                    <a:cubicBezTo>
                      <a:pt x="81" y="33"/>
                      <a:pt x="71" y="13"/>
                      <a:pt x="52"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5" name="Freeform 212"/>
              <p:cNvSpPr/>
              <p:nvPr/>
            </p:nvSpPr>
            <p:spPr bwMode="auto">
              <a:xfrm>
                <a:off x="5378450" y="5029200"/>
                <a:ext cx="581025" cy="438150"/>
              </a:xfrm>
              <a:custGeom>
                <a:avLst/>
                <a:gdLst>
                  <a:gd name="T0" fmla="*/ 23 w 195"/>
                  <a:gd name="T1" fmla="*/ 94 h 147"/>
                  <a:gd name="T2" fmla="*/ 155 w 195"/>
                  <a:gd name="T3" fmla="*/ 117 h 147"/>
                  <a:gd name="T4" fmla="*/ 195 w 195"/>
                  <a:gd name="T5" fmla="*/ 44 h 147"/>
                  <a:gd name="T6" fmla="*/ 14 w 195"/>
                  <a:gd name="T7" fmla="*/ 0 h 147"/>
                  <a:gd name="T8" fmla="*/ 23 w 195"/>
                  <a:gd name="T9" fmla="*/ 94 h 147"/>
                </a:gdLst>
                <a:ahLst/>
                <a:cxnLst>
                  <a:cxn ang="0">
                    <a:pos x="T0" y="T1"/>
                  </a:cxn>
                  <a:cxn ang="0">
                    <a:pos x="T2" y="T3"/>
                  </a:cxn>
                  <a:cxn ang="0">
                    <a:pos x="T4" y="T5"/>
                  </a:cxn>
                  <a:cxn ang="0">
                    <a:pos x="T6" y="T7"/>
                  </a:cxn>
                  <a:cxn ang="0">
                    <a:pos x="T8" y="T9"/>
                  </a:cxn>
                </a:cxnLst>
                <a:rect l="0" t="0" r="r" b="b"/>
                <a:pathLst>
                  <a:path w="195" h="147">
                    <a:moveTo>
                      <a:pt x="23" y="94"/>
                    </a:moveTo>
                    <a:cubicBezTo>
                      <a:pt x="53" y="137"/>
                      <a:pt x="112" y="147"/>
                      <a:pt x="155" y="117"/>
                    </a:cubicBezTo>
                    <a:cubicBezTo>
                      <a:pt x="180" y="99"/>
                      <a:pt x="193" y="72"/>
                      <a:pt x="195" y="44"/>
                    </a:cubicBezTo>
                    <a:cubicBezTo>
                      <a:pt x="131" y="39"/>
                      <a:pt x="70" y="24"/>
                      <a:pt x="14" y="0"/>
                    </a:cubicBezTo>
                    <a:cubicBezTo>
                      <a:pt x="0" y="30"/>
                      <a:pt x="2" y="66"/>
                      <a:pt x="23" y="9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6" name="Freeform 213"/>
              <p:cNvSpPr/>
              <p:nvPr/>
            </p:nvSpPr>
            <p:spPr bwMode="auto">
              <a:xfrm>
                <a:off x="4762500" y="5070475"/>
                <a:ext cx="409575" cy="409575"/>
              </a:xfrm>
              <a:custGeom>
                <a:avLst/>
                <a:gdLst>
                  <a:gd name="T0" fmla="*/ 118 w 137"/>
                  <a:gd name="T1" fmla="*/ 34 h 137"/>
                  <a:gd name="T2" fmla="*/ 34 w 137"/>
                  <a:gd name="T3" fmla="*/ 19 h 137"/>
                  <a:gd name="T4" fmla="*/ 20 w 137"/>
                  <a:gd name="T5" fmla="*/ 103 h 137"/>
                  <a:gd name="T6" fmla="*/ 103 w 137"/>
                  <a:gd name="T7" fmla="*/ 117 h 137"/>
                  <a:gd name="T8" fmla="*/ 118 w 137"/>
                  <a:gd name="T9" fmla="*/ 34 h 137"/>
                </a:gdLst>
                <a:ahLst/>
                <a:cxnLst>
                  <a:cxn ang="0">
                    <a:pos x="T0" y="T1"/>
                  </a:cxn>
                  <a:cxn ang="0">
                    <a:pos x="T2" y="T3"/>
                  </a:cxn>
                  <a:cxn ang="0">
                    <a:pos x="T4" y="T5"/>
                  </a:cxn>
                  <a:cxn ang="0">
                    <a:pos x="T6" y="T7"/>
                  </a:cxn>
                  <a:cxn ang="0">
                    <a:pos x="T8" y="T9"/>
                  </a:cxn>
                </a:cxnLst>
                <a:rect l="0" t="0" r="r" b="b"/>
                <a:pathLst>
                  <a:path w="137" h="137">
                    <a:moveTo>
                      <a:pt x="118" y="34"/>
                    </a:moveTo>
                    <a:cubicBezTo>
                      <a:pt x="99" y="7"/>
                      <a:pt x="61" y="0"/>
                      <a:pt x="34" y="19"/>
                    </a:cubicBezTo>
                    <a:cubicBezTo>
                      <a:pt x="7" y="38"/>
                      <a:pt x="0" y="76"/>
                      <a:pt x="20" y="103"/>
                    </a:cubicBezTo>
                    <a:cubicBezTo>
                      <a:pt x="39" y="130"/>
                      <a:pt x="76" y="137"/>
                      <a:pt x="103" y="117"/>
                    </a:cubicBezTo>
                    <a:cubicBezTo>
                      <a:pt x="130" y="98"/>
                      <a:pt x="137" y="61"/>
                      <a:pt x="118" y="3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7" name="Freeform 214"/>
              <p:cNvSpPr/>
              <p:nvPr/>
            </p:nvSpPr>
            <p:spPr bwMode="auto">
              <a:xfrm>
                <a:off x="4860925" y="5476875"/>
                <a:ext cx="284163" cy="265113"/>
              </a:xfrm>
              <a:custGeom>
                <a:avLst/>
                <a:gdLst>
                  <a:gd name="T0" fmla="*/ 81 w 95"/>
                  <a:gd name="T1" fmla="*/ 25 h 89"/>
                  <a:gd name="T2" fmla="*/ 20 w 95"/>
                  <a:gd name="T3" fmla="*/ 14 h 89"/>
                  <a:gd name="T4" fmla="*/ 2 w 95"/>
                  <a:gd name="T5" fmla="*/ 57 h 89"/>
                  <a:gd name="T6" fmla="*/ 66 w 95"/>
                  <a:gd name="T7" fmla="*/ 89 h 89"/>
                  <a:gd name="T8" fmla="*/ 71 w 95"/>
                  <a:gd name="T9" fmla="*/ 86 h 89"/>
                  <a:gd name="T10" fmla="*/ 81 w 95"/>
                  <a:gd name="T11" fmla="*/ 25 h 89"/>
                </a:gdLst>
                <a:ahLst/>
                <a:cxnLst>
                  <a:cxn ang="0">
                    <a:pos x="T0" y="T1"/>
                  </a:cxn>
                  <a:cxn ang="0">
                    <a:pos x="T2" y="T3"/>
                  </a:cxn>
                  <a:cxn ang="0">
                    <a:pos x="T4" y="T5"/>
                  </a:cxn>
                  <a:cxn ang="0">
                    <a:pos x="T6" y="T7"/>
                  </a:cxn>
                  <a:cxn ang="0">
                    <a:pos x="T8" y="T9"/>
                  </a:cxn>
                  <a:cxn ang="0">
                    <a:pos x="T10" y="T11"/>
                  </a:cxn>
                </a:cxnLst>
                <a:rect l="0" t="0" r="r" b="b"/>
                <a:pathLst>
                  <a:path w="95" h="89">
                    <a:moveTo>
                      <a:pt x="81" y="25"/>
                    </a:moveTo>
                    <a:cubicBezTo>
                      <a:pt x="67" y="5"/>
                      <a:pt x="40" y="0"/>
                      <a:pt x="20" y="14"/>
                    </a:cubicBezTo>
                    <a:cubicBezTo>
                      <a:pt x="6" y="24"/>
                      <a:pt x="0" y="41"/>
                      <a:pt x="2" y="57"/>
                    </a:cubicBezTo>
                    <a:cubicBezTo>
                      <a:pt x="23" y="69"/>
                      <a:pt x="44" y="80"/>
                      <a:pt x="66" y="89"/>
                    </a:cubicBezTo>
                    <a:cubicBezTo>
                      <a:pt x="67" y="88"/>
                      <a:pt x="69" y="87"/>
                      <a:pt x="71" y="86"/>
                    </a:cubicBezTo>
                    <a:cubicBezTo>
                      <a:pt x="91" y="72"/>
                      <a:pt x="95" y="45"/>
                      <a:pt x="81" y="2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8" name="Freeform 215"/>
              <p:cNvSpPr/>
              <p:nvPr/>
            </p:nvSpPr>
            <p:spPr bwMode="auto">
              <a:xfrm>
                <a:off x="5118100" y="5262563"/>
                <a:ext cx="406400" cy="404813"/>
              </a:xfrm>
              <a:custGeom>
                <a:avLst/>
                <a:gdLst>
                  <a:gd name="T0" fmla="*/ 117 w 136"/>
                  <a:gd name="T1" fmla="*/ 34 h 136"/>
                  <a:gd name="T2" fmla="*/ 34 w 136"/>
                  <a:gd name="T3" fmla="*/ 19 h 136"/>
                  <a:gd name="T4" fmla="*/ 19 w 136"/>
                  <a:gd name="T5" fmla="*/ 103 h 136"/>
                  <a:gd name="T6" fmla="*/ 103 w 136"/>
                  <a:gd name="T7" fmla="*/ 117 h 136"/>
                  <a:gd name="T8" fmla="*/ 117 w 136"/>
                  <a:gd name="T9" fmla="*/ 34 h 136"/>
                </a:gdLst>
                <a:ahLst/>
                <a:cxnLst>
                  <a:cxn ang="0">
                    <a:pos x="T0" y="T1"/>
                  </a:cxn>
                  <a:cxn ang="0">
                    <a:pos x="T2" y="T3"/>
                  </a:cxn>
                  <a:cxn ang="0">
                    <a:pos x="T4" y="T5"/>
                  </a:cxn>
                  <a:cxn ang="0">
                    <a:pos x="T6" y="T7"/>
                  </a:cxn>
                  <a:cxn ang="0">
                    <a:pos x="T8" y="T9"/>
                  </a:cxn>
                </a:cxnLst>
                <a:rect l="0" t="0" r="r" b="b"/>
                <a:pathLst>
                  <a:path w="136" h="136">
                    <a:moveTo>
                      <a:pt x="117" y="34"/>
                    </a:moveTo>
                    <a:cubicBezTo>
                      <a:pt x="98" y="7"/>
                      <a:pt x="61" y="0"/>
                      <a:pt x="34" y="19"/>
                    </a:cubicBezTo>
                    <a:cubicBezTo>
                      <a:pt x="7" y="38"/>
                      <a:pt x="0" y="76"/>
                      <a:pt x="19" y="103"/>
                    </a:cubicBezTo>
                    <a:cubicBezTo>
                      <a:pt x="38" y="130"/>
                      <a:pt x="76" y="136"/>
                      <a:pt x="103" y="117"/>
                    </a:cubicBezTo>
                    <a:cubicBezTo>
                      <a:pt x="130" y="98"/>
                      <a:pt x="136" y="61"/>
                      <a:pt x="117" y="3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9" name="Freeform 216"/>
              <p:cNvSpPr/>
              <p:nvPr/>
            </p:nvSpPr>
            <p:spPr bwMode="auto">
              <a:xfrm>
                <a:off x="4735513" y="5422900"/>
                <a:ext cx="165100" cy="163513"/>
              </a:xfrm>
              <a:custGeom>
                <a:avLst/>
                <a:gdLst>
                  <a:gd name="T0" fmla="*/ 30 w 55"/>
                  <a:gd name="T1" fmla="*/ 2 h 55"/>
                  <a:gd name="T2" fmla="*/ 2 w 55"/>
                  <a:gd name="T3" fmla="*/ 25 h 55"/>
                  <a:gd name="T4" fmla="*/ 25 w 55"/>
                  <a:gd name="T5" fmla="*/ 54 h 55"/>
                  <a:gd name="T6" fmla="*/ 54 w 55"/>
                  <a:gd name="T7" fmla="*/ 30 h 55"/>
                  <a:gd name="T8" fmla="*/ 30 w 55"/>
                  <a:gd name="T9" fmla="*/ 2 h 55"/>
                </a:gdLst>
                <a:ahLst/>
                <a:cxnLst>
                  <a:cxn ang="0">
                    <a:pos x="T0" y="T1"/>
                  </a:cxn>
                  <a:cxn ang="0">
                    <a:pos x="T2" y="T3"/>
                  </a:cxn>
                  <a:cxn ang="0">
                    <a:pos x="T4" y="T5"/>
                  </a:cxn>
                  <a:cxn ang="0">
                    <a:pos x="T6" y="T7"/>
                  </a:cxn>
                  <a:cxn ang="0">
                    <a:pos x="T8" y="T9"/>
                  </a:cxn>
                </a:cxnLst>
                <a:rect l="0" t="0" r="r" b="b"/>
                <a:pathLst>
                  <a:path w="55" h="55">
                    <a:moveTo>
                      <a:pt x="30" y="2"/>
                    </a:moveTo>
                    <a:cubicBezTo>
                      <a:pt x="16" y="0"/>
                      <a:pt x="3" y="11"/>
                      <a:pt x="2" y="25"/>
                    </a:cubicBezTo>
                    <a:cubicBezTo>
                      <a:pt x="0" y="40"/>
                      <a:pt x="11" y="52"/>
                      <a:pt x="25" y="54"/>
                    </a:cubicBezTo>
                    <a:cubicBezTo>
                      <a:pt x="40" y="55"/>
                      <a:pt x="52" y="45"/>
                      <a:pt x="54" y="30"/>
                    </a:cubicBezTo>
                    <a:cubicBezTo>
                      <a:pt x="55" y="16"/>
                      <a:pt x="45" y="3"/>
                      <a:pt x="3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0" name="Freeform 217"/>
              <p:cNvSpPr/>
              <p:nvPr/>
            </p:nvSpPr>
            <p:spPr bwMode="auto">
              <a:xfrm>
                <a:off x="4511675" y="5338763"/>
                <a:ext cx="209550" cy="195263"/>
              </a:xfrm>
              <a:custGeom>
                <a:avLst/>
                <a:gdLst>
                  <a:gd name="T0" fmla="*/ 68 w 70"/>
                  <a:gd name="T1" fmla="*/ 41 h 65"/>
                  <a:gd name="T2" fmla="*/ 36 w 70"/>
                  <a:gd name="T3" fmla="*/ 2 h 65"/>
                  <a:gd name="T4" fmla="*/ 0 w 70"/>
                  <a:gd name="T5" fmla="*/ 23 h 65"/>
                  <a:gd name="T6" fmla="*/ 56 w 70"/>
                  <a:gd name="T7" fmla="*/ 65 h 65"/>
                  <a:gd name="T8" fmla="*/ 68 w 70"/>
                  <a:gd name="T9" fmla="*/ 41 h 65"/>
                </a:gdLst>
                <a:ahLst/>
                <a:cxnLst>
                  <a:cxn ang="0">
                    <a:pos x="T0" y="T1"/>
                  </a:cxn>
                  <a:cxn ang="0">
                    <a:pos x="T2" y="T3"/>
                  </a:cxn>
                  <a:cxn ang="0">
                    <a:pos x="T4" y="T5"/>
                  </a:cxn>
                  <a:cxn ang="0">
                    <a:pos x="T6" y="T7"/>
                  </a:cxn>
                  <a:cxn ang="0">
                    <a:pos x="T8" y="T9"/>
                  </a:cxn>
                </a:cxnLst>
                <a:rect l="0" t="0" r="r" b="b"/>
                <a:pathLst>
                  <a:path w="70" h="65">
                    <a:moveTo>
                      <a:pt x="68" y="41"/>
                    </a:moveTo>
                    <a:cubicBezTo>
                      <a:pt x="70" y="21"/>
                      <a:pt x="56" y="4"/>
                      <a:pt x="36" y="2"/>
                    </a:cubicBezTo>
                    <a:cubicBezTo>
                      <a:pt x="20" y="0"/>
                      <a:pt x="6" y="9"/>
                      <a:pt x="0" y="23"/>
                    </a:cubicBezTo>
                    <a:cubicBezTo>
                      <a:pt x="18" y="38"/>
                      <a:pt x="37" y="52"/>
                      <a:pt x="56" y="65"/>
                    </a:cubicBezTo>
                    <a:cubicBezTo>
                      <a:pt x="63" y="59"/>
                      <a:pt x="67" y="51"/>
                      <a:pt x="68" y="4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1" name="Freeform 218"/>
              <p:cNvSpPr/>
              <p:nvPr/>
            </p:nvSpPr>
            <p:spPr bwMode="auto">
              <a:xfrm>
                <a:off x="5962650" y="5154613"/>
                <a:ext cx="361950" cy="247650"/>
              </a:xfrm>
              <a:custGeom>
                <a:avLst/>
                <a:gdLst>
                  <a:gd name="T0" fmla="*/ 8 w 121"/>
                  <a:gd name="T1" fmla="*/ 3 h 83"/>
                  <a:gd name="T2" fmla="*/ 44 w 121"/>
                  <a:gd name="T3" fmla="*/ 73 h 83"/>
                  <a:gd name="T4" fmla="*/ 116 w 121"/>
                  <a:gd name="T5" fmla="*/ 38 h 83"/>
                  <a:gd name="T6" fmla="*/ 116 w 121"/>
                  <a:gd name="T7" fmla="*/ 0 h 83"/>
                  <a:gd name="T8" fmla="*/ 45 w 121"/>
                  <a:gd name="T9" fmla="*/ 4 h 83"/>
                  <a:gd name="T10" fmla="*/ 8 w 121"/>
                  <a:gd name="T11" fmla="*/ 3 h 83"/>
                </a:gdLst>
                <a:ahLst/>
                <a:cxnLst>
                  <a:cxn ang="0">
                    <a:pos x="T0" y="T1"/>
                  </a:cxn>
                  <a:cxn ang="0">
                    <a:pos x="T2" y="T3"/>
                  </a:cxn>
                  <a:cxn ang="0">
                    <a:pos x="T4" y="T5"/>
                  </a:cxn>
                  <a:cxn ang="0">
                    <a:pos x="T6" y="T7"/>
                  </a:cxn>
                  <a:cxn ang="0">
                    <a:pos x="T8" y="T9"/>
                  </a:cxn>
                  <a:cxn ang="0">
                    <a:pos x="T10" y="T11"/>
                  </a:cxn>
                </a:cxnLst>
                <a:rect l="0" t="0" r="r" b="b"/>
                <a:pathLst>
                  <a:path w="121" h="83">
                    <a:moveTo>
                      <a:pt x="8" y="3"/>
                    </a:moveTo>
                    <a:cubicBezTo>
                      <a:pt x="0" y="32"/>
                      <a:pt x="15" y="63"/>
                      <a:pt x="44" y="73"/>
                    </a:cubicBezTo>
                    <a:cubicBezTo>
                      <a:pt x="74" y="83"/>
                      <a:pt x="106" y="67"/>
                      <a:pt x="116" y="38"/>
                    </a:cubicBezTo>
                    <a:cubicBezTo>
                      <a:pt x="121" y="25"/>
                      <a:pt x="120" y="12"/>
                      <a:pt x="116" y="0"/>
                    </a:cubicBezTo>
                    <a:cubicBezTo>
                      <a:pt x="93" y="3"/>
                      <a:pt x="69" y="4"/>
                      <a:pt x="45" y="4"/>
                    </a:cubicBezTo>
                    <a:cubicBezTo>
                      <a:pt x="33" y="4"/>
                      <a:pt x="20" y="4"/>
                      <a:pt x="8"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2" name="Freeform 219"/>
              <p:cNvSpPr/>
              <p:nvPr/>
            </p:nvSpPr>
            <p:spPr bwMode="auto">
              <a:xfrm>
                <a:off x="6423025" y="5300663"/>
                <a:ext cx="238125" cy="238125"/>
              </a:xfrm>
              <a:custGeom>
                <a:avLst/>
                <a:gdLst>
                  <a:gd name="T0" fmla="*/ 52 w 80"/>
                  <a:gd name="T1" fmla="*/ 6 h 80"/>
                  <a:gd name="T2" fmla="*/ 6 w 80"/>
                  <a:gd name="T3" fmla="*/ 28 h 80"/>
                  <a:gd name="T4" fmla="*/ 29 w 80"/>
                  <a:gd name="T5" fmla="*/ 74 h 80"/>
                  <a:gd name="T6" fmla="*/ 74 w 80"/>
                  <a:gd name="T7" fmla="*/ 51 h 80"/>
                  <a:gd name="T8" fmla="*/ 52 w 80"/>
                  <a:gd name="T9" fmla="*/ 6 h 80"/>
                </a:gdLst>
                <a:ahLst/>
                <a:cxnLst>
                  <a:cxn ang="0">
                    <a:pos x="T0" y="T1"/>
                  </a:cxn>
                  <a:cxn ang="0">
                    <a:pos x="T2" y="T3"/>
                  </a:cxn>
                  <a:cxn ang="0">
                    <a:pos x="T4" y="T5"/>
                  </a:cxn>
                  <a:cxn ang="0">
                    <a:pos x="T6" y="T7"/>
                  </a:cxn>
                  <a:cxn ang="0">
                    <a:pos x="T8" y="T9"/>
                  </a:cxn>
                </a:cxnLst>
                <a:rect l="0" t="0" r="r" b="b"/>
                <a:pathLst>
                  <a:path w="80" h="80">
                    <a:moveTo>
                      <a:pt x="52" y="6"/>
                    </a:moveTo>
                    <a:cubicBezTo>
                      <a:pt x="33" y="0"/>
                      <a:pt x="13" y="10"/>
                      <a:pt x="6" y="28"/>
                    </a:cubicBezTo>
                    <a:cubicBezTo>
                      <a:pt x="0" y="47"/>
                      <a:pt x="10" y="67"/>
                      <a:pt x="29" y="74"/>
                    </a:cubicBezTo>
                    <a:cubicBezTo>
                      <a:pt x="47" y="80"/>
                      <a:pt x="68" y="70"/>
                      <a:pt x="74" y="51"/>
                    </a:cubicBezTo>
                    <a:cubicBezTo>
                      <a:pt x="80" y="33"/>
                      <a:pt x="71" y="12"/>
                      <a:pt x="5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3" name="Freeform 220"/>
              <p:cNvSpPr/>
              <p:nvPr/>
            </p:nvSpPr>
            <p:spPr bwMode="auto">
              <a:xfrm>
                <a:off x="6613525" y="5192713"/>
                <a:ext cx="176213" cy="176213"/>
              </a:xfrm>
              <a:custGeom>
                <a:avLst/>
                <a:gdLst>
                  <a:gd name="T0" fmla="*/ 38 w 59"/>
                  <a:gd name="T1" fmla="*/ 5 h 59"/>
                  <a:gd name="T2" fmla="*/ 5 w 59"/>
                  <a:gd name="T3" fmla="*/ 21 h 59"/>
                  <a:gd name="T4" fmla="*/ 21 w 59"/>
                  <a:gd name="T5" fmla="*/ 55 h 59"/>
                  <a:gd name="T6" fmla="*/ 55 w 59"/>
                  <a:gd name="T7" fmla="*/ 38 h 59"/>
                  <a:gd name="T8" fmla="*/ 38 w 59"/>
                  <a:gd name="T9" fmla="*/ 5 h 59"/>
                </a:gdLst>
                <a:ahLst/>
                <a:cxnLst>
                  <a:cxn ang="0">
                    <a:pos x="T0" y="T1"/>
                  </a:cxn>
                  <a:cxn ang="0">
                    <a:pos x="T2" y="T3"/>
                  </a:cxn>
                  <a:cxn ang="0">
                    <a:pos x="T4" y="T5"/>
                  </a:cxn>
                  <a:cxn ang="0">
                    <a:pos x="T6" y="T7"/>
                  </a:cxn>
                  <a:cxn ang="0">
                    <a:pos x="T8" y="T9"/>
                  </a:cxn>
                </a:cxnLst>
                <a:rect l="0" t="0" r="r" b="b"/>
                <a:pathLst>
                  <a:path w="59" h="59">
                    <a:moveTo>
                      <a:pt x="38" y="5"/>
                    </a:moveTo>
                    <a:cubicBezTo>
                      <a:pt x="25" y="0"/>
                      <a:pt x="10" y="8"/>
                      <a:pt x="5" y="21"/>
                    </a:cubicBezTo>
                    <a:cubicBezTo>
                      <a:pt x="0" y="35"/>
                      <a:pt x="8" y="50"/>
                      <a:pt x="21" y="55"/>
                    </a:cubicBezTo>
                    <a:cubicBezTo>
                      <a:pt x="35" y="59"/>
                      <a:pt x="50" y="52"/>
                      <a:pt x="55" y="38"/>
                    </a:cubicBezTo>
                    <a:cubicBezTo>
                      <a:pt x="59" y="25"/>
                      <a:pt x="52" y="10"/>
                      <a:pt x="38"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4" name="Freeform 221"/>
              <p:cNvSpPr/>
              <p:nvPr/>
            </p:nvSpPr>
            <p:spPr bwMode="auto">
              <a:xfrm>
                <a:off x="6283325" y="5264150"/>
                <a:ext cx="153988" cy="155575"/>
              </a:xfrm>
              <a:custGeom>
                <a:avLst/>
                <a:gdLst>
                  <a:gd name="T0" fmla="*/ 4 w 52"/>
                  <a:gd name="T1" fmla="*/ 19 h 52"/>
                  <a:gd name="T2" fmla="*/ 18 w 52"/>
                  <a:gd name="T3" fmla="*/ 48 h 52"/>
                  <a:gd name="T4" fmla="*/ 48 w 52"/>
                  <a:gd name="T5" fmla="*/ 34 h 52"/>
                  <a:gd name="T6" fmla="*/ 33 w 52"/>
                  <a:gd name="T7" fmla="*/ 5 h 52"/>
                  <a:gd name="T8" fmla="*/ 4 w 52"/>
                  <a:gd name="T9" fmla="*/ 19 h 52"/>
                </a:gdLst>
                <a:ahLst/>
                <a:cxnLst>
                  <a:cxn ang="0">
                    <a:pos x="T0" y="T1"/>
                  </a:cxn>
                  <a:cxn ang="0">
                    <a:pos x="T2" y="T3"/>
                  </a:cxn>
                  <a:cxn ang="0">
                    <a:pos x="T4" y="T5"/>
                  </a:cxn>
                  <a:cxn ang="0">
                    <a:pos x="T6" y="T7"/>
                  </a:cxn>
                  <a:cxn ang="0">
                    <a:pos x="T8" y="T9"/>
                  </a:cxn>
                </a:cxnLst>
                <a:rect l="0" t="0" r="r" b="b"/>
                <a:pathLst>
                  <a:path w="52" h="52">
                    <a:moveTo>
                      <a:pt x="4" y="19"/>
                    </a:moveTo>
                    <a:cubicBezTo>
                      <a:pt x="0" y="31"/>
                      <a:pt x="6" y="44"/>
                      <a:pt x="18" y="48"/>
                    </a:cubicBezTo>
                    <a:cubicBezTo>
                      <a:pt x="30" y="52"/>
                      <a:pt x="43" y="46"/>
                      <a:pt x="48" y="34"/>
                    </a:cubicBezTo>
                    <a:cubicBezTo>
                      <a:pt x="52" y="22"/>
                      <a:pt x="45" y="9"/>
                      <a:pt x="33" y="5"/>
                    </a:cubicBezTo>
                    <a:cubicBezTo>
                      <a:pt x="21" y="0"/>
                      <a:pt x="8" y="7"/>
                      <a:pt x="4" y="1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5" name="Freeform 222"/>
              <p:cNvSpPr/>
              <p:nvPr/>
            </p:nvSpPr>
            <p:spPr bwMode="auto">
              <a:xfrm>
                <a:off x="6389688" y="5097463"/>
                <a:ext cx="236538" cy="203200"/>
              </a:xfrm>
              <a:custGeom>
                <a:avLst/>
                <a:gdLst>
                  <a:gd name="T0" fmla="*/ 7 w 79"/>
                  <a:gd name="T1" fmla="*/ 16 h 68"/>
                  <a:gd name="T2" fmla="*/ 29 w 79"/>
                  <a:gd name="T3" fmla="*/ 62 h 68"/>
                  <a:gd name="T4" fmla="*/ 75 w 79"/>
                  <a:gd name="T5" fmla="*/ 40 h 68"/>
                  <a:gd name="T6" fmla="*/ 63 w 79"/>
                  <a:gd name="T7" fmla="*/ 0 h 68"/>
                  <a:gd name="T8" fmla="*/ 8 w 79"/>
                  <a:gd name="T9" fmla="*/ 13 h 68"/>
                  <a:gd name="T10" fmla="*/ 7 w 79"/>
                  <a:gd name="T11" fmla="*/ 16 h 68"/>
                </a:gdLst>
                <a:ahLst/>
                <a:cxnLst>
                  <a:cxn ang="0">
                    <a:pos x="T0" y="T1"/>
                  </a:cxn>
                  <a:cxn ang="0">
                    <a:pos x="T2" y="T3"/>
                  </a:cxn>
                  <a:cxn ang="0">
                    <a:pos x="T4" y="T5"/>
                  </a:cxn>
                  <a:cxn ang="0">
                    <a:pos x="T6" y="T7"/>
                  </a:cxn>
                  <a:cxn ang="0">
                    <a:pos x="T8" y="T9"/>
                  </a:cxn>
                  <a:cxn ang="0">
                    <a:pos x="T10" y="T11"/>
                  </a:cxn>
                </a:cxnLst>
                <a:rect l="0" t="0" r="r" b="b"/>
                <a:pathLst>
                  <a:path w="79" h="68">
                    <a:moveTo>
                      <a:pt x="7" y="16"/>
                    </a:moveTo>
                    <a:cubicBezTo>
                      <a:pt x="0" y="35"/>
                      <a:pt x="10" y="56"/>
                      <a:pt x="29" y="62"/>
                    </a:cubicBezTo>
                    <a:cubicBezTo>
                      <a:pt x="48" y="68"/>
                      <a:pt x="68" y="58"/>
                      <a:pt x="75" y="40"/>
                    </a:cubicBezTo>
                    <a:cubicBezTo>
                      <a:pt x="79" y="25"/>
                      <a:pt x="75" y="10"/>
                      <a:pt x="63" y="0"/>
                    </a:cubicBezTo>
                    <a:cubicBezTo>
                      <a:pt x="45" y="6"/>
                      <a:pt x="27" y="10"/>
                      <a:pt x="8" y="13"/>
                    </a:cubicBezTo>
                    <a:cubicBezTo>
                      <a:pt x="7" y="14"/>
                      <a:pt x="7" y="15"/>
                      <a:pt x="7"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6" name="Freeform 223"/>
              <p:cNvSpPr/>
              <p:nvPr/>
            </p:nvSpPr>
            <p:spPr bwMode="auto">
              <a:xfrm>
                <a:off x="7134225" y="4972050"/>
                <a:ext cx="382588" cy="385763"/>
              </a:xfrm>
              <a:custGeom>
                <a:avLst/>
                <a:gdLst>
                  <a:gd name="T0" fmla="*/ 116 w 128"/>
                  <a:gd name="T1" fmla="*/ 44 h 129"/>
                  <a:gd name="T2" fmla="*/ 43 w 128"/>
                  <a:gd name="T3" fmla="*/ 12 h 129"/>
                  <a:gd name="T4" fmla="*/ 11 w 128"/>
                  <a:gd name="T5" fmla="*/ 86 h 129"/>
                  <a:gd name="T6" fmla="*/ 85 w 128"/>
                  <a:gd name="T7" fmla="*/ 117 h 129"/>
                  <a:gd name="T8" fmla="*/ 116 w 128"/>
                  <a:gd name="T9" fmla="*/ 44 h 129"/>
                </a:gdLst>
                <a:ahLst/>
                <a:cxnLst>
                  <a:cxn ang="0">
                    <a:pos x="T0" y="T1"/>
                  </a:cxn>
                  <a:cxn ang="0">
                    <a:pos x="T2" y="T3"/>
                  </a:cxn>
                  <a:cxn ang="0">
                    <a:pos x="T4" y="T5"/>
                  </a:cxn>
                  <a:cxn ang="0">
                    <a:pos x="T6" y="T7"/>
                  </a:cxn>
                  <a:cxn ang="0">
                    <a:pos x="T8" y="T9"/>
                  </a:cxn>
                </a:cxnLst>
                <a:rect l="0" t="0" r="r" b="b"/>
                <a:pathLst>
                  <a:path w="128" h="129">
                    <a:moveTo>
                      <a:pt x="116" y="44"/>
                    </a:moveTo>
                    <a:cubicBezTo>
                      <a:pt x="105" y="15"/>
                      <a:pt x="72" y="0"/>
                      <a:pt x="43" y="12"/>
                    </a:cubicBezTo>
                    <a:cubicBezTo>
                      <a:pt x="14" y="24"/>
                      <a:pt x="0" y="57"/>
                      <a:pt x="11" y="86"/>
                    </a:cubicBezTo>
                    <a:cubicBezTo>
                      <a:pt x="23" y="115"/>
                      <a:pt x="56" y="129"/>
                      <a:pt x="85" y="117"/>
                    </a:cubicBezTo>
                    <a:cubicBezTo>
                      <a:pt x="114" y="106"/>
                      <a:pt x="128" y="73"/>
                      <a:pt x="116" y="4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7" name="Freeform 224"/>
              <p:cNvSpPr/>
              <p:nvPr/>
            </p:nvSpPr>
            <p:spPr bwMode="auto">
              <a:xfrm>
                <a:off x="6772275" y="5019675"/>
                <a:ext cx="244475" cy="244475"/>
              </a:xfrm>
              <a:custGeom>
                <a:avLst/>
                <a:gdLst>
                  <a:gd name="T0" fmla="*/ 74 w 82"/>
                  <a:gd name="T1" fmla="*/ 28 h 82"/>
                  <a:gd name="T2" fmla="*/ 28 w 82"/>
                  <a:gd name="T3" fmla="*/ 8 h 82"/>
                  <a:gd name="T4" fmla="*/ 8 w 82"/>
                  <a:gd name="T5" fmla="*/ 54 h 82"/>
                  <a:gd name="T6" fmla="*/ 54 w 82"/>
                  <a:gd name="T7" fmla="*/ 74 h 82"/>
                  <a:gd name="T8" fmla="*/ 74 w 82"/>
                  <a:gd name="T9" fmla="*/ 28 h 82"/>
                </a:gdLst>
                <a:ahLst/>
                <a:cxnLst>
                  <a:cxn ang="0">
                    <a:pos x="T0" y="T1"/>
                  </a:cxn>
                  <a:cxn ang="0">
                    <a:pos x="T2" y="T3"/>
                  </a:cxn>
                  <a:cxn ang="0">
                    <a:pos x="T4" y="T5"/>
                  </a:cxn>
                  <a:cxn ang="0">
                    <a:pos x="T6" y="T7"/>
                  </a:cxn>
                  <a:cxn ang="0">
                    <a:pos x="T8" y="T9"/>
                  </a:cxn>
                </a:cxnLst>
                <a:rect l="0" t="0" r="r" b="b"/>
                <a:pathLst>
                  <a:path w="82" h="82">
                    <a:moveTo>
                      <a:pt x="74" y="28"/>
                    </a:moveTo>
                    <a:cubicBezTo>
                      <a:pt x="67" y="9"/>
                      <a:pt x="46" y="0"/>
                      <a:pt x="28" y="8"/>
                    </a:cubicBezTo>
                    <a:cubicBezTo>
                      <a:pt x="9" y="15"/>
                      <a:pt x="0" y="36"/>
                      <a:pt x="8" y="54"/>
                    </a:cubicBezTo>
                    <a:cubicBezTo>
                      <a:pt x="15" y="73"/>
                      <a:pt x="36" y="82"/>
                      <a:pt x="54" y="74"/>
                    </a:cubicBezTo>
                    <a:cubicBezTo>
                      <a:pt x="73" y="67"/>
                      <a:pt x="82" y="46"/>
                      <a:pt x="74" y="2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8" name="Freeform 225"/>
              <p:cNvSpPr/>
              <p:nvPr/>
            </p:nvSpPr>
            <p:spPr bwMode="auto">
              <a:xfrm>
                <a:off x="6775450" y="5262563"/>
                <a:ext cx="176213" cy="177800"/>
              </a:xfrm>
              <a:custGeom>
                <a:avLst/>
                <a:gdLst>
                  <a:gd name="T0" fmla="*/ 20 w 59"/>
                  <a:gd name="T1" fmla="*/ 6 h 60"/>
                  <a:gd name="T2" fmla="*/ 5 w 59"/>
                  <a:gd name="T3" fmla="*/ 40 h 60"/>
                  <a:gd name="T4" fmla="*/ 39 w 59"/>
                  <a:gd name="T5" fmla="*/ 54 h 60"/>
                  <a:gd name="T6" fmla="*/ 54 w 59"/>
                  <a:gd name="T7" fmla="*/ 20 h 60"/>
                  <a:gd name="T8" fmla="*/ 20 w 59"/>
                  <a:gd name="T9" fmla="*/ 6 h 60"/>
                </a:gdLst>
                <a:ahLst/>
                <a:cxnLst>
                  <a:cxn ang="0">
                    <a:pos x="T0" y="T1"/>
                  </a:cxn>
                  <a:cxn ang="0">
                    <a:pos x="T2" y="T3"/>
                  </a:cxn>
                  <a:cxn ang="0">
                    <a:pos x="T4" y="T5"/>
                  </a:cxn>
                  <a:cxn ang="0">
                    <a:pos x="T6" y="T7"/>
                  </a:cxn>
                  <a:cxn ang="0">
                    <a:pos x="T8" y="T9"/>
                  </a:cxn>
                </a:cxnLst>
                <a:rect l="0" t="0" r="r" b="b"/>
                <a:pathLst>
                  <a:path w="59" h="60">
                    <a:moveTo>
                      <a:pt x="20" y="6"/>
                    </a:moveTo>
                    <a:cubicBezTo>
                      <a:pt x="6" y="11"/>
                      <a:pt x="0" y="26"/>
                      <a:pt x="5" y="40"/>
                    </a:cubicBezTo>
                    <a:cubicBezTo>
                      <a:pt x="11" y="53"/>
                      <a:pt x="26" y="60"/>
                      <a:pt x="39" y="54"/>
                    </a:cubicBezTo>
                    <a:cubicBezTo>
                      <a:pt x="53" y="49"/>
                      <a:pt x="59" y="34"/>
                      <a:pt x="54" y="20"/>
                    </a:cubicBezTo>
                    <a:cubicBezTo>
                      <a:pt x="48" y="7"/>
                      <a:pt x="33" y="0"/>
                      <a:pt x="20"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9" name="Freeform 226"/>
              <p:cNvSpPr/>
              <p:nvPr/>
            </p:nvSpPr>
            <p:spPr bwMode="auto">
              <a:xfrm>
                <a:off x="7005638" y="5002213"/>
                <a:ext cx="155575" cy="155575"/>
              </a:xfrm>
              <a:custGeom>
                <a:avLst/>
                <a:gdLst>
                  <a:gd name="T0" fmla="*/ 18 w 52"/>
                  <a:gd name="T1" fmla="*/ 5 h 52"/>
                  <a:gd name="T2" fmla="*/ 5 w 52"/>
                  <a:gd name="T3" fmla="*/ 35 h 52"/>
                  <a:gd name="T4" fmla="*/ 35 w 52"/>
                  <a:gd name="T5" fmla="*/ 48 h 52"/>
                  <a:gd name="T6" fmla="*/ 47 w 52"/>
                  <a:gd name="T7" fmla="*/ 18 h 52"/>
                  <a:gd name="T8" fmla="*/ 18 w 52"/>
                  <a:gd name="T9" fmla="*/ 5 h 52"/>
                </a:gdLst>
                <a:ahLst/>
                <a:cxnLst>
                  <a:cxn ang="0">
                    <a:pos x="T0" y="T1"/>
                  </a:cxn>
                  <a:cxn ang="0">
                    <a:pos x="T2" y="T3"/>
                  </a:cxn>
                  <a:cxn ang="0">
                    <a:pos x="T4" y="T5"/>
                  </a:cxn>
                  <a:cxn ang="0">
                    <a:pos x="T6" y="T7"/>
                  </a:cxn>
                  <a:cxn ang="0">
                    <a:pos x="T8" y="T9"/>
                  </a:cxn>
                </a:cxnLst>
                <a:rect l="0" t="0" r="r" b="b"/>
                <a:pathLst>
                  <a:path w="52" h="52">
                    <a:moveTo>
                      <a:pt x="18" y="5"/>
                    </a:moveTo>
                    <a:cubicBezTo>
                      <a:pt x="6" y="10"/>
                      <a:pt x="0" y="23"/>
                      <a:pt x="5" y="35"/>
                    </a:cubicBezTo>
                    <a:cubicBezTo>
                      <a:pt x="10" y="47"/>
                      <a:pt x="23" y="52"/>
                      <a:pt x="35" y="48"/>
                    </a:cubicBezTo>
                    <a:cubicBezTo>
                      <a:pt x="46" y="43"/>
                      <a:pt x="52" y="29"/>
                      <a:pt x="47" y="18"/>
                    </a:cubicBezTo>
                    <a:cubicBezTo>
                      <a:pt x="43" y="6"/>
                      <a:pt x="29" y="0"/>
                      <a:pt x="18"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0" name="Freeform 227"/>
              <p:cNvSpPr/>
              <p:nvPr/>
            </p:nvSpPr>
            <p:spPr bwMode="auto">
              <a:xfrm>
                <a:off x="6954838" y="5181600"/>
                <a:ext cx="241300" cy="241300"/>
              </a:xfrm>
              <a:custGeom>
                <a:avLst/>
                <a:gdLst>
                  <a:gd name="T0" fmla="*/ 54 w 81"/>
                  <a:gd name="T1" fmla="*/ 74 h 81"/>
                  <a:gd name="T2" fmla="*/ 73 w 81"/>
                  <a:gd name="T3" fmla="*/ 27 h 81"/>
                  <a:gd name="T4" fmla="*/ 27 w 81"/>
                  <a:gd name="T5" fmla="*/ 7 h 81"/>
                  <a:gd name="T6" fmla="*/ 7 w 81"/>
                  <a:gd name="T7" fmla="*/ 54 h 81"/>
                  <a:gd name="T8" fmla="*/ 54 w 81"/>
                  <a:gd name="T9" fmla="*/ 74 h 81"/>
                </a:gdLst>
                <a:ahLst/>
                <a:cxnLst>
                  <a:cxn ang="0">
                    <a:pos x="T0" y="T1"/>
                  </a:cxn>
                  <a:cxn ang="0">
                    <a:pos x="T2" y="T3"/>
                  </a:cxn>
                  <a:cxn ang="0">
                    <a:pos x="T4" y="T5"/>
                  </a:cxn>
                  <a:cxn ang="0">
                    <a:pos x="T6" y="T7"/>
                  </a:cxn>
                  <a:cxn ang="0">
                    <a:pos x="T8" y="T9"/>
                  </a:cxn>
                </a:cxnLst>
                <a:rect l="0" t="0" r="r" b="b"/>
                <a:pathLst>
                  <a:path w="81" h="81">
                    <a:moveTo>
                      <a:pt x="54" y="74"/>
                    </a:moveTo>
                    <a:cubicBezTo>
                      <a:pt x="72" y="66"/>
                      <a:pt x="81" y="45"/>
                      <a:pt x="73" y="27"/>
                    </a:cubicBezTo>
                    <a:cubicBezTo>
                      <a:pt x="66" y="9"/>
                      <a:pt x="45" y="0"/>
                      <a:pt x="27" y="7"/>
                    </a:cubicBezTo>
                    <a:cubicBezTo>
                      <a:pt x="8" y="15"/>
                      <a:pt x="0" y="36"/>
                      <a:pt x="7" y="54"/>
                    </a:cubicBezTo>
                    <a:cubicBezTo>
                      <a:pt x="14" y="72"/>
                      <a:pt x="35" y="81"/>
                      <a:pt x="54" y="7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1" name="Freeform 228"/>
              <p:cNvSpPr/>
              <p:nvPr/>
            </p:nvSpPr>
            <p:spPr bwMode="auto">
              <a:xfrm>
                <a:off x="6969125" y="4587875"/>
                <a:ext cx="477838" cy="411163"/>
              </a:xfrm>
              <a:custGeom>
                <a:avLst/>
                <a:gdLst>
                  <a:gd name="T0" fmla="*/ 0 w 160"/>
                  <a:gd name="T1" fmla="*/ 116 h 138"/>
                  <a:gd name="T2" fmla="*/ 83 w 160"/>
                  <a:gd name="T3" fmla="*/ 128 h 138"/>
                  <a:gd name="T4" fmla="*/ 145 w 160"/>
                  <a:gd name="T5" fmla="*/ 9 h 138"/>
                  <a:gd name="T6" fmla="*/ 141 w 160"/>
                  <a:gd name="T7" fmla="*/ 0 h 138"/>
                  <a:gd name="T8" fmla="*/ 0 w 160"/>
                  <a:gd name="T9" fmla="*/ 116 h 138"/>
                </a:gdLst>
                <a:ahLst/>
                <a:cxnLst>
                  <a:cxn ang="0">
                    <a:pos x="T0" y="T1"/>
                  </a:cxn>
                  <a:cxn ang="0">
                    <a:pos x="T2" y="T3"/>
                  </a:cxn>
                  <a:cxn ang="0">
                    <a:pos x="T4" y="T5"/>
                  </a:cxn>
                  <a:cxn ang="0">
                    <a:pos x="T6" y="T7"/>
                  </a:cxn>
                  <a:cxn ang="0">
                    <a:pos x="T8" y="T9"/>
                  </a:cxn>
                </a:cxnLst>
                <a:rect l="0" t="0" r="r" b="b"/>
                <a:pathLst>
                  <a:path w="160" h="138">
                    <a:moveTo>
                      <a:pt x="0" y="116"/>
                    </a:moveTo>
                    <a:cubicBezTo>
                      <a:pt x="23" y="132"/>
                      <a:pt x="53" y="138"/>
                      <a:pt x="83" y="128"/>
                    </a:cubicBezTo>
                    <a:cubicBezTo>
                      <a:pt x="133" y="113"/>
                      <a:pt x="160" y="59"/>
                      <a:pt x="145" y="9"/>
                    </a:cubicBezTo>
                    <a:cubicBezTo>
                      <a:pt x="144" y="6"/>
                      <a:pt x="143" y="3"/>
                      <a:pt x="141" y="0"/>
                    </a:cubicBezTo>
                    <a:cubicBezTo>
                      <a:pt x="101" y="46"/>
                      <a:pt x="53" y="85"/>
                      <a:pt x="0" y="1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2" name="Freeform 229"/>
              <p:cNvSpPr/>
              <p:nvPr/>
            </p:nvSpPr>
            <p:spPr bwMode="auto">
              <a:xfrm>
                <a:off x="6661150" y="4999038"/>
                <a:ext cx="182563" cy="77788"/>
              </a:xfrm>
              <a:custGeom>
                <a:avLst/>
                <a:gdLst>
                  <a:gd name="T0" fmla="*/ 30 w 61"/>
                  <a:gd name="T1" fmla="*/ 23 h 26"/>
                  <a:gd name="T2" fmla="*/ 61 w 61"/>
                  <a:gd name="T3" fmla="*/ 0 h 26"/>
                  <a:gd name="T4" fmla="*/ 0 w 61"/>
                  <a:gd name="T5" fmla="*/ 25 h 26"/>
                  <a:gd name="T6" fmla="*/ 30 w 61"/>
                  <a:gd name="T7" fmla="*/ 23 h 26"/>
                </a:gdLst>
                <a:ahLst/>
                <a:cxnLst>
                  <a:cxn ang="0">
                    <a:pos x="T0" y="T1"/>
                  </a:cxn>
                  <a:cxn ang="0">
                    <a:pos x="T2" y="T3"/>
                  </a:cxn>
                  <a:cxn ang="0">
                    <a:pos x="T4" y="T5"/>
                  </a:cxn>
                  <a:cxn ang="0">
                    <a:pos x="T6" y="T7"/>
                  </a:cxn>
                </a:cxnLst>
                <a:rect l="0" t="0" r="r" b="b"/>
                <a:pathLst>
                  <a:path w="61" h="26">
                    <a:moveTo>
                      <a:pt x="30" y="23"/>
                    </a:moveTo>
                    <a:cubicBezTo>
                      <a:pt x="43" y="19"/>
                      <a:pt x="53" y="10"/>
                      <a:pt x="61" y="0"/>
                    </a:cubicBezTo>
                    <a:cubicBezTo>
                      <a:pt x="41" y="9"/>
                      <a:pt x="21" y="17"/>
                      <a:pt x="0" y="25"/>
                    </a:cubicBezTo>
                    <a:cubicBezTo>
                      <a:pt x="10" y="26"/>
                      <a:pt x="20" y="26"/>
                      <a:pt x="30" y="2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3" name="Freeform 230"/>
              <p:cNvSpPr/>
              <p:nvPr/>
            </p:nvSpPr>
            <p:spPr bwMode="auto">
              <a:xfrm>
                <a:off x="7567613" y="4122738"/>
                <a:ext cx="160338" cy="238125"/>
              </a:xfrm>
              <a:custGeom>
                <a:avLst/>
                <a:gdLst>
                  <a:gd name="T0" fmla="*/ 8 w 54"/>
                  <a:gd name="T1" fmla="*/ 78 h 80"/>
                  <a:gd name="T2" fmla="*/ 45 w 54"/>
                  <a:gd name="T3" fmla="*/ 7 h 80"/>
                  <a:gd name="T4" fmla="*/ 42 w 54"/>
                  <a:gd name="T5" fmla="*/ 0 h 80"/>
                  <a:gd name="T6" fmla="*/ 0 w 54"/>
                  <a:gd name="T7" fmla="*/ 80 h 80"/>
                  <a:gd name="T8" fmla="*/ 8 w 54"/>
                  <a:gd name="T9" fmla="*/ 78 h 80"/>
                </a:gdLst>
                <a:ahLst/>
                <a:cxnLst>
                  <a:cxn ang="0">
                    <a:pos x="T0" y="T1"/>
                  </a:cxn>
                  <a:cxn ang="0">
                    <a:pos x="T2" y="T3"/>
                  </a:cxn>
                  <a:cxn ang="0">
                    <a:pos x="T4" y="T5"/>
                  </a:cxn>
                  <a:cxn ang="0">
                    <a:pos x="T6" y="T7"/>
                  </a:cxn>
                  <a:cxn ang="0">
                    <a:pos x="T8" y="T9"/>
                  </a:cxn>
                </a:cxnLst>
                <a:rect l="0" t="0" r="r" b="b"/>
                <a:pathLst>
                  <a:path w="54" h="80">
                    <a:moveTo>
                      <a:pt x="8" y="78"/>
                    </a:moveTo>
                    <a:cubicBezTo>
                      <a:pt x="38" y="68"/>
                      <a:pt x="54" y="36"/>
                      <a:pt x="45" y="7"/>
                    </a:cubicBezTo>
                    <a:cubicBezTo>
                      <a:pt x="44" y="4"/>
                      <a:pt x="43" y="2"/>
                      <a:pt x="42" y="0"/>
                    </a:cubicBezTo>
                    <a:cubicBezTo>
                      <a:pt x="30" y="28"/>
                      <a:pt x="16" y="54"/>
                      <a:pt x="0" y="80"/>
                    </a:cubicBezTo>
                    <a:cubicBezTo>
                      <a:pt x="3" y="79"/>
                      <a:pt x="5" y="79"/>
                      <a:pt x="8" y="7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4" name="Freeform 231"/>
              <p:cNvSpPr/>
              <p:nvPr/>
            </p:nvSpPr>
            <p:spPr bwMode="auto">
              <a:xfrm>
                <a:off x="7673975" y="4194175"/>
                <a:ext cx="239713" cy="238125"/>
              </a:xfrm>
              <a:custGeom>
                <a:avLst/>
                <a:gdLst>
                  <a:gd name="T0" fmla="*/ 6 w 80"/>
                  <a:gd name="T1" fmla="*/ 51 h 80"/>
                  <a:gd name="T2" fmla="*/ 51 w 80"/>
                  <a:gd name="T3" fmla="*/ 74 h 80"/>
                  <a:gd name="T4" fmla="*/ 74 w 80"/>
                  <a:gd name="T5" fmla="*/ 30 h 80"/>
                  <a:gd name="T6" fmla="*/ 29 w 80"/>
                  <a:gd name="T7" fmla="*/ 6 h 80"/>
                  <a:gd name="T8" fmla="*/ 6 w 80"/>
                  <a:gd name="T9" fmla="*/ 51 h 80"/>
                </a:gdLst>
                <a:ahLst/>
                <a:cxnLst>
                  <a:cxn ang="0">
                    <a:pos x="T0" y="T1"/>
                  </a:cxn>
                  <a:cxn ang="0">
                    <a:pos x="T2" y="T3"/>
                  </a:cxn>
                  <a:cxn ang="0">
                    <a:pos x="T4" y="T5"/>
                  </a:cxn>
                  <a:cxn ang="0">
                    <a:pos x="T6" y="T7"/>
                  </a:cxn>
                  <a:cxn ang="0">
                    <a:pos x="T8" y="T9"/>
                  </a:cxn>
                </a:cxnLst>
                <a:rect l="0" t="0" r="r" b="b"/>
                <a:pathLst>
                  <a:path w="80" h="80">
                    <a:moveTo>
                      <a:pt x="6" y="51"/>
                    </a:moveTo>
                    <a:cubicBezTo>
                      <a:pt x="12" y="70"/>
                      <a:pt x="32" y="80"/>
                      <a:pt x="51" y="74"/>
                    </a:cubicBezTo>
                    <a:cubicBezTo>
                      <a:pt x="69" y="69"/>
                      <a:pt x="80" y="48"/>
                      <a:pt x="74" y="30"/>
                    </a:cubicBezTo>
                    <a:cubicBezTo>
                      <a:pt x="68" y="11"/>
                      <a:pt x="48" y="0"/>
                      <a:pt x="29" y="6"/>
                    </a:cubicBezTo>
                    <a:cubicBezTo>
                      <a:pt x="10" y="12"/>
                      <a:pt x="0" y="32"/>
                      <a:pt x="6" y="5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5" name="Freeform 232"/>
              <p:cNvSpPr/>
              <p:nvPr/>
            </p:nvSpPr>
            <p:spPr bwMode="auto">
              <a:xfrm>
                <a:off x="5141913" y="5094288"/>
                <a:ext cx="179388" cy="179388"/>
              </a:xfrm>
              <a:custGeom>
                <a:avLst/>
                <a:gdLst>
                  <a:gd name="T0" fmla="*/ 40 w 60"/>
                  <a:gd name="T1" fmla="*/ 6 h 60"/>
                  <a:gd name="T2" fmla="*/ 6 w 60"/>
                  <a:gd name="T3" fmla="*/ 20 h 60"/>
                  <a:gd name="T4" fmla="*/ 20 w 60"/>
                  <a:gd name="T5" fmla="*/ 54 h 60"/>
                  <a:gd name="T6" fmla="*/ 54 w 60"/>
                  <a:gd name="T7" fmla="*/ 41 h 60"/>
                  <a:gd name="T8" fmla="*/ 40 w 60"/>
                  <a:gd name="T9" fmla="*/ 6 h 60"/>
                </a:gdLst>
                <a:ahLst/>
                <a:cxnLst>
                  <a:cxn ang="0">
                    <a:pos x="T0" y="T1"/>
                  </a:cxn>
                  <a:cxn ang="0">
                    <a:pos x="T2" y="T3"/>
                  </a:cxn>
                  <a:cxn ang="0">
                    <a:pos x="T4" y="T5"/>
                  </a:cxn>
                  <a:cxn ang="0">
                    <a:pos x="T6" y="T7"/>
                  </a:cxn>
                  <a:cxn ang="0">
                    <a:pos x="T8" y="T9"/>
                  </a:cxn>
                </a:cxnLst>
                <a:rect l="0" t="0" r="r" b="b"/>
                <a:pathLst>
                  <a:path w="60" h="60">
                    <a:moveTo>
                      <a:pt x="40" y="6"/>
                    </a:moveTo>
                    <a:cubicBezTo>
                      <a:pt x="27" y="0"/>
                      <a:pt x="12" y="6"/>
                      <a:pt x="6" y="20"/>
                    </a:cubicBezTo>
                    <a:cubicBezTo>
                      <a:pt x="0" y="33"/>
                      <a:pt x="6" y="49"/>
                      <a:pt x="20" y="54"/>
                    </a:cubicBezTo>
                    <a:cubicBezTo>
                      <a:pt x="33" y="60"/>
                      <a:pt x="48" y="54"/>
                      <a:pt x="54" y="41"/>
                    </a:cubicBezTo>
                    <a:cubicBezTo>
                      <a:pt x="60" y="27"/>
                      <a:pt x="54" y="12"/>
                      <a:pt x="40"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6" name="Freeform 233"/>
              <p:cNvSpPr/>
              <p:nvPr/>
            </p:nvSpPr>
            <p:spPr bwMode="auto">
              <a:xfrm>
                <a:off x="5267325" y="4975225"/>
                <a:ext cx="92075" cy="92075"/>
              </a:xfrm>
              <a:custGeom>
                <a:avLst/>
                <a:gdLst>
                  <a:gd name="T0" fmla="*/ 3 w 31"/>
                  <a:gd name="T1" fmla="*/ 9 h 31"/>
                  <a:gd name="T2" fmla="*/ 10 w 31"/>
                  <a:gd name="T3" fmla="*/ 28 h 31"/>
                  <a:gd name="T4" fmla="*/ 29 w 31"/>
                  <a:gd name="T5" fmla="*/ 20 h 31"/>
                  <a:gd name="T6" fmla="*/ 29 w 31"/>
                  <a:gd name="T7" fmla="*/ 8 h 31"/>
                  <a:gd name="T8" fmla="*/ 13 w 31"/>
                  <a:gd name="T9" fmla="*/ 0 h 31"/>
                  <a:gd name="T10" fmla="*/ 3 w 31"/>
                  <a:gd name="T11" fmla="*/ 9 h 31"/>
                </a:gdLst>
                <a:ahLst/>
                <a:cxnLst>
                  <a:cxn ang="0">
                    <a:pos x="T0" y="T1"/>
                  </a:cxn>
                  <a:cxn ang="0">
                    <a:pos x="T2" y="T3"/>
                  </a:cxn>
                  <a:cxn ang="0">
                    <a:pos x="T4" y="T5"/>
                  </a:cxn>
                  <a:cxn ang="0">
                    <a:pos x="T6" y="T7"/>
                  </a:cxn>
                  <a:cxn ang="0">
                    <a:pos x="T8" y="T9"/>
                  </a:cxn>
                  <a:cxn ang="0">
                    <a:pos x="T10" y="T11"/>
                  </a:cxn>
                </a:cxnLst>
                <a:rect l="0" t="0" r="r" b="b"/>
                <a:pathLst>
                  <a:path w="31" h="31">
                    <a:moveTo>
                      <a:pt x="3" y="9"/>
                    </a:moveTo>
                    <a:cubicBezTo>
                      <a:pt x="0" y="16"/>
                      <a:pt x="3" y="25"/>
                      <a:pt x="10" y="28"/>
                    </a:cubicBezTo>
                    <a:cubicBezTo>
                      <a:pt x="18" y="31"/>
                      <a:pt x="26" y="28"/>
                      <a:pt x="29" y="20"/>
                    </a:cubicBezTo>
                    <a:cubicBezTo>
                      <a:pt x="31" y="16"/>
                      <a:pt x="31" y="12"/>
                      <a:pt x="29" y="8"/>
                    </a:cubicBezTo>
                    <a:cubicBezTo>
                      <a:pt x="24" y="6"/>
                      <a:pt x="18" y="3"/>
                      <a:pt x="13" y="0"/>
                    </a:cubicBezTo>
                    <a:cubicBezTo>
                      <a:pt x="9" y="1"/>
                      <a:pt x="5" y="4"/>
                      <a:pt x="3"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7" name="Freeform 234"/>
              <p:cNvSpPr/>
              <p:nvPr/>
            </p:nvSpPr>
            <p:spPr bwMode="auto">
              <a:xfrm>
                <a:off x="7426325" y="4584700"/>
                <a:ext cx="379413" cy="379413"/>
              </a:xfrm>
              <a:custGeom>
                <a:avLst/>
                <a:gdLst>
                  <a:gd name="T0" fmla="*/ 46 w 127"/>
                  <a:gd name="T1" fmla="*/ 9 h 127"/>
                  <a:gd name="T2" fmla="*/ 9 w 127"/>
                  <a:gd name="T3" fmla="*/ 80 h 127"/>
                  <a:gd name="T4" fmla="*/ 80 w 127"/>
                  <a:gd name="T5" fmla="*/ 117 h 127"/>
                  <a:gd name="T6" fmla="*/ 117 w 127"/>
                  <a:gd name="T7" fmla="*/ 46 h 127"/>
                  <a:gd name="T8" fmla="*/ 46 w 127"/>
                  <a:gd name="T9" fmla="*/ 9 h 127"/>
                </a:gdLst>
                <a:ahLst/>
                <a:cxnLst>
                  <a:cxn ang="0">
                    <a:pos x="T0" y="T1"/>
                  </a:cxn>
                  <a:cxn ang="0">
                    <a:pos x="T2" y="T3"/>
                  </a:cxn>
                  <a:cxn ang="0">
                    <a:pos x="T4" y="T5"/>
                  </a:cxn>
                  <a:cxn ang="0">
                    <a:pos x="T6" y="T7"/>
                  </a:cxn>
                  <a:cxn ang="0">
                    <a:pos x="T8" y="T9"/>
                  </a:cxn>
                </a:cxnLst>
                <a:rect l="0" t="0" r="r" b="b"/>
                <a:pathLst>
                  <a:path w="127" h="127">
                    <a:moveTo>
                      <a:pt x="46" y="9"/>
                    </a:moveTo>
                    <a:cubicBezTo>
                      <a:pt x="16" y="19"/>
                      <a:pt x="0" y="50"/>
                      <a:pt x="9" y="80"/>
                    </a:cubicBezTo>
                    <a:cubicBezTo>
                      <a:pt x="19" y="110"/>
                      <a:pt x="50" y="127"/>
                      <a:pt x="80" y="117"/>
                    </a:cubicBezTo>
                    <a:cubicBezTo>
                      <a:pt x="110" y="108"/>
                      <a:pt x="127" y="76"/>
                      <a:pt x="117" y="46"/>
                    </a:cubicBezTo>
                    <a:cubicBezTo>
                      <a:pt x="108" y="16"/>
                      <a:pt x="76" y="0"/>
                      <a:pt x="46"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37" name="组合 236"/>
            <p:cNvGrpSpPr/>
            <p:nvPr/>
          </p:nvGrpSpPr>
          <p:grpSpPr>
            <a:xfrm>
              <a:off x="3559175" y="892175"/>
              <a:ext cx="5076826" cy="5070476"/>
              <a:chOff x="3559175" y="892175"/>
              <a:chExt cx="5076826" cy="5070476"/>
            </a:xfrm>
          </p:grpSpPr>
          <p:sp>
            <p:nvSpPr>
              <p:cNvPr id="37" name="Freeform 5"/>
              <p:cNvSpPr/>
              <p:nvPr/>
            </p:nvSpPr>
            <p:spPr bwMode="auto">
              <a:xfrm>
                <a:off x="3667125" y="2670175"/>
                <a:ext cx="4763" cy="26988"/>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cubicBezTo>
                      <a:pt x="1" y="6"/>
                      <a:pt x="2" y="3"/>
                      <a:pt x="2" y="0"/>
                    </a:cubicBezTo>
                    <a:cubicBezTo>
                      <a:pt x="1" y="3"/>
                      <a:pt x="0" y="6"/>
                      <a:pt x="0" y="9"/>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3562350" y="3000375"/>
                <a:ext cx="133350" cy="307975"/>
              </a:xfrm>
              <a:custGeom>
                <a:avLst/>
                <a:gdLst>
                  <a:gd name="T0" fmla="*/ 34 w 45"/>
                  <a:gd name="T1" fmla="*/ 71 h 103"/>
                  <a:gd name="T2" fmla="*/ 11 w 45"/>
                  <a:gd name="T3" fmla="*/ 0 h 103"/>
                  <a:gd name="T4" fmla="*/ 0 w 45"/>
                  <a:gd name="T5" fmla="*/ 103 h 103"/>
                  <a:gd name="T6" fmla="*/ 34 w 45"/>
                  <a:gd name="T7" fmla="*/ 71 h 103"/>
                </a:gdLst>
                <a:ahLst/>
                <a:cxnLst>
                  <a:cxn ang="0">
                    <a:pos x="T0" y="T1"/>
                  </a:cxn>
                  <a:cxn ang="0">
                    <a:pos x="T2" y="T3"/>
                  </a:cxn>
                  <a:cxn ang="0">
                    <a:pos x="T4" y="T5"/>
                  </a:cxn>
                  <a:cxn ang="0">
                    <a:pos x="T6" y="T7"/>
                  </a:cxn>
                </a:cxnLst>
                <a:rect l="0" t="0" r="r" b="b"/>
                <a:pathLst>
                  <a:path w="45" h="103">
                    <a:moveTo>
                      <a:pt x="34" y="71"/>
                    </a:moveTo>
                    <a:cubicBezTo>
                      <a:pt x="45" y="45"/>
                      <a:pt x="35" y="14"/>
                      <a:pt x="11" y="0"/>
                    </a:cubicBezTo>
                    <a:cubicBezTo>
                      <a:pt x="5" y="34"/>
                      <a:pt x="1" y="68"/>
                      <a:pt x="0" y="103"/>
                    </a:cubicBezTo>
                    <a:cubicBezTo>
                      <a:pt x="15" y="98"/>
                      <a:pt x="27" y="87"/>
                      <a:pt x="34" y="7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7"/>
              <p:cNvSpPr/>
              <p:nvPr/>
            </p:nvSpPr>
            <p:spPr bwMode="auto">
              <a:xfrm>
                <a:off x="4338638" y="1417638"/>
                <a:ext cx="382588" cy="377825"/>
              </a:xfrm>
              <a:custGeom>
                <a:avLst/>
                <a:gdLst>
                  <a:gd name="T0" fmla="*/ 83 w 128"/>
                  <a:gd name="T1" fmla="*/ 115 h 127"/>
                  <a:gd name="T2" fmla="*/ 116 w 128"/>
                  <a:gd name="T3" fmla="*/ 37 h 127"/>
                  <a:gd name="T4" fmla="*/ 71 w 128"/>
                  <a:gd name="T5" fmla="*/ 0 h 127"/>
                  <a:gd name="T6" fmla="*/ 0 w 128"/>
                  <a:gd name="T7" fmla="*/ 61 h 127"/>
                  <a:gd name="T8" fmla="*/ 5 w 128"/>
                  <a:gd name="T9" fmla="*/ 81 h 127"/>
                  <a:gd name="T10" fmla="*/ 83 w 128"/>
                  <a:gd name="T11" fmla="*/ 115 h 127"/>
                </a:gdLst>
                <a:ahLst/>
                <a:cxnLst>
                  <a:cxn ang="0">
                    <a:pos x="T0" y="T1"/>
                  </a:cxn>
                  <a:cxn ang="0">
                    <a:pos x="T2" y="T3"/>
                  </a:cxn>
                  <a:cxn ang="0">
                    <a:pos x="T4" y="T5"/>
                  </a:cxn>
                  <a:cxn ang="0">
                    <a:pos x="T6" y="T7"/>
                  </a:cxn>
                  <a:cxn ang="0">
                    <a:pos x="T8" y="T9"/>
                  </a:cxn>
                  <a:cxn ang="0">
                    <a:pos x="T10" y="T11"/>
                  </a:cxn>
                </a:cxnLst>
                <a:rect l="0" t="0" r="r" b="b"/>
                <a:pathLst>
                  <a:path w="128" h="127">
                    <a:moveTo>
                      <a:pt x="83" y="115"/>
                    </a:moveTo>
                    <a:cubicBezTo>
                      <a:pt x="114" y="102"/>
                      <a:pt x="128" y="67"/>
                      <a:pt x="116" y="37"/>
                    </a:cubicBezTo>
                    <a:cubicBezTo>
                      <a:pt x="108" y="17"/>
                      <a:pt x="91" y="4"/>
                      <a:pt x="71" y="0"/>
                    </a:cubicBezTo>
                    <a:cubicBezTo>
                      <a:pt x="47" y="19"/>
                      <a:pt x="23" y="39"/>
                      <a:pt x="0" y="61"/>
                    </a:cubicBezTo>
                    <a:cubicBezTo>
                      <a:pt x="1" y="68"/>
                      <a:pt x="2" y="75"/>
                      <a:pt x="5" y="81"/>
                    </a:cubicBezTo>
                    <a:cubicBezTo>
                      <a:pt x="17" y="112"/>
                      <a:pt x="52" y="127"/>
                      <a:pt x="83" y="11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4622800" y="1333500"/>
                <a:ext cx="44450" cy="33338"/>
              </a:xfrm>
              <a:custGeom>
                <a:avLst/>
                <a:gdLst>
                  <a:gd name="T0" fmla="*/ 15 w 15"/>
                  <a:gd name="T1" fmla="*/ 0 h 11"/>
                  <a:gd name="T2" fmla="*/ 0 w 15"/>
                  <a:gd name="T3" fmla="*/ 11 h 11"/>
                  <a:gd name="T4" fmla="*/ 15 w 15"/>
                  <a:gd name="T5" fmla="*/ 0 h 11"/>
                </a:gdLst>
                <a:ahLst/>
                <a:cxnLst>
                  <a:cxn ang="0">
                    <a:pos x="T0" y="T1"/>
                  </a:cxn>
                  <a:cxn ang="0">
                    <a:pos x="T2" y="T3"/>
                  </a:cxn>
                  <a:cxn ang="0">
                    <a:pos x="T4" y="T5"/>
                  </a:cxn>
                </a:cxnLst>
                <a:rect l="0" t="0" r="r" b="b"/>
                <a:pathLst>
                  <a:path w="15" h="11">
                    <a:moveTo>
                      <a:pt x="15" y="0"/>
                    </a:moveTo>
                    <a:cubicBezTo>
                      <a:pt x="10" y="3"/>
                      <a:pt x="5" y="7"/>
                      <a:pt x="0" y="11"/>
                    </a:cubicBezTo>
                    <a:cubicBezTo>
                      <a:pt x="6" y="8"/>
                      <a:pt x="11" y="4"/>
                      <a:pt x="15" y="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
              <p:cNvSpPr/>
              <p:nvPr/>
            </p:nvSpPr>
            <p:spPr bwMode="auto">
              <a:xfrm>
                <a:off x="4149725" y="1638300"/>
                <a:ext cx="182563" cy="177800"/>
              </a:xfrm>
              <a:custGeom>
                <a:avLst/>
                <a:gdLst>
                  <a:gd name="T0" fmla="*/ 32 w 61"/>
                  <a:gd name="T1" fmla="*/ 56 h 60"/>
                  <a:gd name="T2" fmla="*/ 54 w 61"/>
                  <a:gd name="T3" fmla="*/ 5 h 60"/>
                  <a:gd name="T4" fmla="*/ 50 w 61"/>
                  <a:gd name="T5" fmla="*/ 0 h 60"/>
                  <a:gd name="T6" fmla="*/ 0 w 61"/>
                  <a:gd name="T7" fmla="*/ 54 h 60"/>
                  <a:gd name="T8" fmla="*/ 32 w 61"/>
                  <a:gd name="T9" fmla="*/ 56 h 60"/>
                </a:gdLst>
                <a:ahLst/>
                <a:cxnLst>
                  <a:cxn ang="0">
                    <a:pos x="T0" y="T1"/>
                  </a:cxn>
                  <a:cxn ang="0">
                    <a:pos x="T2" y="T3"/>
                  </a:cxn>
                  <a:cxn ang="0">
                    <a:pos x="T4" y="T5"/>
                  </a:cxn>
                  <a:cxn ang="0">
                    <a:pos x="T6" y="T7"/>
                  </a:cxn>
                  <a:cxn ang="0">
                    <a:pos x="T8" y="T9"/>
                  </a:cxn>
                </a:cxnLst>
                <a:rect l="0" t="0" r="r" b="b"/>
                <a:pathLst>
                  <a:path w="61" h="60">
                    <a:moveTo>
                      <a:pt x="32" y="56"/>
                    </a:moveTo>
                    <a:cubicBezTo>
                      <a:pt x="52" y="48"/>
                      <a:pt x="61" y="25"/>
                      <a:pt x="54" y="5"/>
                    </a:cubicBezTo>
                    <a:cubicBezTo>
                      <a:pt x="53" y="3"/>
                      <a:pt x="52" y="1"/>
                      <a:pt x="50" y="0"/>
                    </a:cubicBezTo>
                    <a:cubicBezTo>
                      <a:pt x="33" y="17"/>
                      <a:pt x="16" y="35"/>
                      <a:pt x="0" y="54"/>
                    </a:cubicBezTo>
                    <a:cubicBezTo>
                      <a:pt x="10" y="59"/>
                      <a:pt x="21" y="60"/>
                      <a:pt x="32" y="5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0"/>
              <p:cNvSpPr/>
              <p:nvPr/>
            </p:nvSpPr>
            <p:spPr bwMode="auto">
              <a:xfrm>
                <a:off x="3863975" y="2063750"/>
                <a:ext cx="119063" cy="158750"/>
              </a:xfrm>
              <a:custGeom>
                <a:avLst/>
                <a:gdLst>
                  <a:gd name="T0" fmla="*/ 32 w 40"/>
                  <a:gd name="T1" fmla="*/ 4 h 53"/>
                  <a:gd name="T2" fmla="*/ 31 w 40"/>
                  <a:gd name="T3" fmla="*/ 0 h 53"/>
                  <a:gd name="T4" fmla="*/ 0 w 40"/>
                  <a:gd name="T5" fmla="*/ 53 h 53"/>
                  <a:gd name="T6" fmla="*/ 12 w 40"/>
                  <a:gd name="T7" fmla="*/ 50 h 53"/>
                  <a:gd name="T8" fmla="*/ 32 w 40"/>
                  <a:gd name="T9" fmla="*/ 4 h 53"/>
                </a:gdLst>
                <a:ahLst/>
                <a:cxnLst>
                  <a:cxn ang="0">
                    <a:pos x="T0" y="T1"/>
                  </a:cxn>
                  <a:cxn ang="0">
                    <a:pos x="T2" y="T3"/>
                  </a:cxn>
                  <a:cxn ang="0">
                    <a:pos x="T4" y="T5"/>
                  </a:cxn>
                  <a:cxn ang="0">
                    <a:pos x="T6" y="T7"/>
                  </a:cxn>
                  <a:cxn ang="0">
                    <a:pos x="T8" y="T9"/>
                  </a:cxn>
                </a:cxnLst>
                <a:rect l="0" t="0" r="r" b="b"/>
                <a:pathLst>
                  <a:path w="40" h="53">
                    <a:moveTo>
                      <a:pt x="32" y="4"/>
                    </a:moveTo>
                    <a:cubicBezTo>
                      <a:pt x="32" y="3"/>
                      <a:pt x="31" y="1"/>
                      <a:pt x="31" y="0"/>
                    </a:cubicBezTo>
                    <a:cubicBezTo>
                      <a:pt x="20" y="18"/>
                      <a:pt x="9" y="35"/>
                      <a:pt x="0" y="53"/>
                    </a:cubicBezTo>
                    <a:cubicBezTo>
                      <a:pt x="4" y="53"/>
                      <a:pt x="8" y="52"/>
                      <a:pt x="12" y="50"/>
                    </a:cubicBezTo>
                    <a:cubicBezTo>
                      <a:pt x="31" y="43"/>
                      <a:pt x="40" y="22"/>
                      <a:pt x="32" y="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1"/>
              <p:cNvSpPr/>
              <p:nvPr/>
            </p:nvSpPr>
            <p:spPr bwMode="auto">
              <a:xfrm>
                <a:off x="3694113" y="2613025"/>
                <a:ext cx="153988" cy="155575"/>
              </a:xfrm>
              <a:custGeom>
                <a:avLst/>
                <a:gdLst>
                  <a:gd name="T0" fmla="*/ 47 w 52"/>
                  <a:gd name="T1" fmla="*/ 18 h 52"/>
                  <a:gd name="T2" fmla="*/ 17 w 52"/>
                  <a:gd name="T3" fmla="*/ 5 h 52"/>
                  <a:gd name="T4" fmla="*/ 4 w 52"/>
                  <a:gd name="T5" fmla="*/ 35 h 52"/>
                  <a:gd name="T6" fmla="*/ 34 w 52"/>
                  <a:gd name="T7" fmla="*/ 48 h 52"/>
                  <a:gd name="T8" fmla="*/ 47 w 52"/>
                  <a:gd name="T9" fmla="*/ 18 h 52"/>
                </a:gdLst>
                <a:ahLst/>
                <a:cxnLst>
                  <a:cxn ang="0">
                    <a:pos x="T0" y="T1"/>
                  </a:cxn>
                  <a:cxn ang="0">
                    <a:pos x="T2" y="T3"/>
                  </a:cxn>
                  <a:cxn ang="0">
                    <a:pos x="T4" y="T5"/>
                  </a:cxn>
                  <a:cxn ang="0">
                    <a:pos x="T6" y="T7"/>
                  </a:cxn>
                  <a:cxn ang="0">
                    <a:pos x="T8" y="T9"/>
                  </a:cxn>
                </a:cxnLst>
                <a:rect l="0" t="0" r="r" b="b"/>
                <a:pathLst>
                  <a:path w="52" h="52">
                    <a:moveTo>
                      <a:pt x="47" y="18"/>
                    </a:moveTo>
                    <a:cubicBezTo>
                      <a:pt x="42" y="6"/>
                      <a:pt x="29" y="0"/>
                      <a:pt x="17" y="5"/>
                    </a:cubicBezTo>
                    <a:cubicBezTo>
                      <a:pt x="5" y="10"/>
                      <a:pt x="0" y="23"/>
                      <a:pt x="4" y="35"/>
                    </a:cubicBezTo>
                    <a:cubicBezTo>
                      <a:pt x="9" y="47"/>
                      <a:pt x="22" y="52"/>
                      <a:pt x="34" y="48"/>
                    </a:cubicBezTo>
                    <a:cubicBezTo>
                      <a:pt x="46" y="43"/>
                      <a:pt x="52" y="30"/>
                      <a:pt x="47" y="1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
              <p:cNvSpPr/>
              <p:nvPr/>
            </p:nvSpPr>
            <p:spPr bwMode="auto">
              <a:xfrm>
                <a:off x="3830638" y="2684463"/>
                <a:ext cx="155575" cy="155575"/>
              </a:xfrm>
              <a:custGeom>
                <a:avLst/>
                <a:gdLst>
                  <a:gd name="T0" fmla="*/ 35 w 52"/>
                  <a:gd name="T1" fmla="*/ 48 h 52"/>
                  <a:gd name="T2" fmla="*/ 47 w 52"/>
                  <a:gd name="T3" fmla="*/ 18 h 52"/>
                  <a:gd name="T4" fmla="*/ 17 w 52"/>
                  <a:gd name="T5" fmla="*/ 5 h 52"/>
                  <a:gd name="T6" fmla="*/ 5 w 52"/>
                  <a:gd name="T7" fmla="*/ 35 h 52"/>
                  <a:gd name="T8" fmla="*/ 35 w 52"/>
                  <a:gd name="T9" fmla="*/ 48 h 52"/>
                </a:gdLst>
                <a:ahLst/>
                <a:cxnLst>
                  <a:cxn ang="0">
                    <a:pos x="T0" y="T1"/>
                  </a:cxn>
                  <a:cxn ang="0">
                    <a:pos x="T2" y="T3"/>
                  </a:cxn>
                  <a:cxn ang="0">
                    <a:pos x="T4" y="T5"/>
                  </a:cxn>
                  <a:cxn ang="0">
                    <a:pos x="T6" y="T7"/>
                  </a:cxn>
                  <a:cxn ang="0">
                    <a:pos x="T8" y="T9"/>
                  </a:cxn>
                </a:cxnLst>
                <a:rect l="0" t="0" r="r" b="b"/>
                <a:pathLst>
                  <a:path w="52" h="52">
                    <a:moveTo>
                      <a:pt x="35" y="48"/>
                    </a:moveTo>
                    <a:cubicBezTo>
                      <a:pt x="46" y="43"/>
                      <a:pt x="52" y="30"/>
                      <a:pt x="47" y="18"/>
                    </a:cubicBezTo>
                    <a:cubicBezTo>
                      <a:pt x="43" y="6"/>
                      <a:pt x="29" y="0"/>
                      <a:pt x="17" y="5"/>
                    </a:cubicBezTo>
                    <a:cubicBezTo>
                      <a:pt x="6" y="10"/>
                      <a:pt x="0" y="23"/>
                      <a:pt x="5" y="35"/>
                    </a:cubicBezTo>
                    <a:cubicBezTo>
                      <a:pt x="10" y="47"/>
                      <a:pt x="23" y="52"/>
                      <a:pt x="35" y="4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p:nvPr/>
            </p:nvSpPr>
            <p:spPr bwMode="auto">
              <a:xfrm>
                <a:off x="3917950" y="2535238"/>
                <a:ext cx="153988" cy="155575"/>
              </a:xfrm>
              <a:custGeom>
                <a:avLst/>
                <a:gdLst>
                  <a:gd name="T0" fmla="*/ 35 w 52"/>
                  <a:gd name="T1" fmla="*/ 47 h 52"/>
                  <a:gd name="T2" fmla="*/ 47 w 52"/>
                  <a:gd name="T3" fmla="*/ 17 h 52"/>
                  <a:gd name="T4" fmla="*/ 17 w 52"/>
                  <a:gd name="T5" fmla="*/ 5 h 52"/>
                  <a:gd name="T6" fmla="*/ 5 w 52"/>
                  <a:gd name="T7" fmla="*/ 35 h 52"/>
                  <a:gd name="T8" fmla="*/ 35 w 52"/>
                  <a:gd name="T9" fmla="*/ 47 h 52"/>
                </a:gdLst>
                <a:ahLst/>
                <a:cxnLst>
                  <a:cxn ang="0">
                    <a:pos x="T0" y="T1"/>
                  </a:cxn>
                  <a:cxn ang="0">
                    <a:pos x="T2" y="T3"/>
                  </a:cxn>
                  <a:cxn ang="0">
                    <a:pos x="T4" y="T5"/>
                  </a:cxn>
                  <a:cxn ang="0">
                    <a:pos x="T6" y="T7"/>
                  </a:cxn>
                  <a:cxn ang="0">
                    <a:pos x="T8" y="T9"/>
                  </a:cxn>
                </a:cxnLst>
                <a:rect l="0" t="0" r="r" b="b"/>
                <a:pathLst>
                  <a:path w="52" h="52">
                    <a:moveTo>
                      <a:pt x="35" y="47"/>
                    </a:moveTo>
                    <a:cubicBezTo>
                      <a:pt x="46" y="43"/>
                      <a:pt x="52" y="29"/>
                      <a:pt x="47" y="17"/>
                    </a:cubicBezTo>
                    <a:cubicBezTo>
                      <a:pt x="43" y="6"/>
                      <a:pt x="29" y="0"/>
                      <a:pt x="17" y="5"/>
                    </a:cubicBezTo>
                    <a:cubicBezTo>
                      <a:pt x="6" y="9"/>
                      <a:pt x="0" y="23"/>
                      <a:pt x="5" y="35"/>
                    </a:cubicBezTo>
                    <a:cubicBezTo>
                      <a:pt x="9" y="46"/>
                      <a:pt x="23" y="52"/>
                      <a:pt x="35" y="4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3992563" y="2663825"/>
                <a:ext cx="155575" cy="155575"/>
              </a:xfrm>
              <a:custGeom>
                <a:avLst/>
                <a:gdLst>
                  <a:gd name="T0" fmla="*/ 48 w 52"/>
                  <a:gd name="T1" fmla="*/ 17 h 52"/>
                  <a:gd name="T2" fmla="*/ 18 w 52"/>
                  <a:gd name="T3" fmla="*/ 5 h 52"/>
                  <a:gd name="T4" fmla="*/ 5 w 52"/>
                  <a:gd name="T5" fmla="*/ 35 h 52"/>
                  <a:gd name="T6" fmla="*/ 35 w 52"/>
                  <a:gd name="T7" fmla="*/ 47 h 52"/>
                  <a:gd name="T8" fmla="*/ 48 w 52"/>
                  <a:gd name="T9" fmla="*/ 17 h 52"/>
                </a:gdLst>
                <a:ahLst/>
                <a:cxnLst>
                  <a:cxn ang="0">
                    <a:pos x="T0" y="T1"/>
                  </a:cxn>
                  <a:cxn ang="0">
                    <a:pos x="T2" y="T3"/>
                  </a:cxn>
                  <a:cxn ang="0">
                    <a:pos x="T4" y="T5"/>
                  </a:cxn>
                  <a:cxn ang="0">
                    <a:pos x="T6" y="T7"/>
                  </a:cxn>
                  <a:cxn ang="0">
                    <a:pos x="T8" y="T9"/>
                  </a:cxn>
                </a:cxnLst>
                <a:rect l="0" t="0" r="r" b="b"/>
                <a:pathLst>
                  <a:path w="52" h="52">
                    <a:moveTo>
                      <a:pt x="48" y="17"/>
                    </a:moveTo>
                    <a:cubicBezTo>
                      <a:pt x="43" y="6"/>
                      <a:pt x="29" y="0"/>
                      <a:pt x="18" y="5"/>
                    </a:cubicBezTo>
                    <a:cubicBezTo>
                      <a:pt x="6" y="9"/>
                      <a:pt x="0" y="23"/>
                      <a:pt x="5" y="35"/>
                    </a:cubicBezTo>
                    <a:cubicBezTo>
                      <a:pt x="10" y="46"/>
                      <a:pt x="23" y="52"/>
                      <a:pt x="35" y="47"/>
                    </a:cubicBezTo>
                    <a:cubicBezTo>
                      <a:pt x="47" y="43"/>
                      <a:pt x="52" y="29"/>
                      <a:pt x="48" y="1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
              <p:cNvSpPr/>
              <p:nvPr/>
            </p:nvSpPr>
            <p:spPr bwMode="auto">
              <a:xfrm>
                <a:off x="4995863" y="1371600"/>
                <a:ext cx="382588" cy="382588"/>
              </a:xfrm>
              <a:custGeom>
                <a:avLst/>
                <a:gdLst>
                  <a:gd name="T0" fmla="*/ 118 w 128"/>
                  <a:gd name="T1" fmla="*/ 82 h 128"/>
                  <a:gd name="T2" fmla="*/ 83 w 128"/>
                  <a:gd name="T3" fmla="*/ 10 h 128"/>
                  <a:gd name="T4" fmla="*/ 11 w 128"/>
                  <a:gd name="T5" fmla="*/ 46 h 128"/>
                  <a:gd name="T6" fmla="*/ 46 w 128"/>
                  <a:gd name="T7" fmla="*/ 118 h 128"/>
                  <a:gd name="T8" fmla="*/ 118 w 128"/>
                  <a:gd name="T9" fmla="*/ 82 h 128"/>
                </a:gdLst>
                <a:ahLst/>
                <a:cxnLst>
                  <a:cxn ang="0">
                    <a:pos x="T0" y="T1"/>
                  </a:cxn>
                  <a:cxn ang="0">
                    <a:pos x="T2" y="T3"/>
                  </a:cxn>
                  <a:cxn ang="0">
                    <a:pos x="T4" y="T5"/>
                  </a:cxn>
                  <a:cxn ang="0">
                    <a:pos x="T6" y="T7"/>
                  </a:cxn>
                  <a:cxn ang="0">
                    <a:pos x="T8" y="T9"/>
                  </a:cxn>
                </a:cxnLst>
                <a:rect l="0" t="0" r="r" b="b"/>
                <a:pathLst>
                  <a:path w="128" h="128">
                    <a:moveTo>
                      <a:pt x="118" y="82"/>
                    </a:moveTo>
                    <a:cubicBezTo>
                      <a:pt x="128" y="53"/>
                      <a:pt x="112" y="21"/>
                      <a:pt x="83" y="10"/>
                    </a:cubicBezTo>
                    <a:cubicBezTo>
                      <a:pt x="53" y="0"/>
                      <a:pt x="21" y="16"/>
                      <a:pt x="11" y="46"/>
                    </a:cubicBezTo>
                    <a:cubicBezTo>
                      <a:pt x="0" y="75"/>
                      <a:pt x="16" y="108"/>
                      <a:pt x="46" y="118"/>
                    </a:cubicBezTo>
                    <a:cubicBezTo>
                      <a:pt x="75" y="128"/>
                      <a:pt x="108" y="112"/>
                      <a:pt x="118" y="82"/>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6"/>
              <p:cNvSpPr/>
              <p:nvPr/>
            </p:nvSpPr>
            <p:spPr bwMode="auto">
              <a:xfrm>
                <a:off x="4772025" y="1174750"/>
                <a:ext cx="223838" cy="209550"/>
              </a:xfrm>
              <a:custGeom>
                <a:avLst/>
                <a:gdLst>
                  <a:gd name="T0" fmla="*/ 24 w 75"/>
                  <a:gd name="T1" fmla="*/ 64 h 70"/>
                  <a:gd name="T2" fmla="*/ 69 w 75"/>
                  <a:gd name="T3" fmla="*/ 42 h 70"/>
                  <a:gd name="T4" fmla="*/ 54 w 75"/>
                  <a:gd name="T5" fmla="*/ 0 h 70"/>
                  <a:gd name="T6" fmla="*/ 0 w 75"/>
                  <a:gd name="T7" fmla="*/ 30 h 70"/>
                  <a:gd name="T8" fmla="*/ 24 w 75"/>
                  <a:gd name="T9" fmla="*/ 64 h 70"/>
                </a:gdLst>
                <a:ahLst/>
                <a:cxnLst>
                  <a:cxn ang="0">
                    <a:pos x="T0" y="T1"/>
                  </a:cxn>
                  <a:cxn ang="0">
                    <a:pos x="T2" y="T3"/>
                  </a:cxn>
                  <a:cxn ang="0">
                    <a:pos x="T4" y="T5"/>
                  </a:cxn>
                  <a:cxn ang="0">
                    <a:pos x="T6" y="T7"/>
                  </a:cxn>
                  <a:cxn ang="0">
                    <a:pos x="T8" y="T9"/>
                  </a:cxn>
                </a:cxnLst>
                <a:rect l="0" t="0" r="r" b="b"/>
                <a:pathLst>
                  <a:path w="75" h="70">
                    <a:moveTo>
                      <a:pt x="24" y="64"/>
                    </a:moveTo>
                    <a:cubicBezTo>
                      <a:pt x="43" y="70"/>
                      <a:pt x="63" y="61"/>
                      <a:pt x="69" y="42"/>
                    </a:cubicBezTo>
                    <a:cubicBezTo>
                      <a:pt x="75" y="26"/>
                      <a:pt x="68" y="8"/>
                      <a:pt x="54" y="0"/>
                    </a:cubicBezTo>
                    <a:cubicBezTo>
                      <a:pt x="36" y="9"/>
                      <a:pt x="17" y="19"/>
                      <a:pt x="0" y="30"/>
                    </a:cubicBezTo>
                    <a:cubicBezTo>
                      <a:pt x="0" y="45"/>
                      <a:pt x="9" y="59"/>
                      <a:pt x="24" y="6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7"/>
              <p:cNvSpPr/>
              <p:nvPr/>
            </p:nvSpPr>
            <p:spPr bwMode="auto">
              <a:xfrm>
                <a:off x="4627563" y="1316038"/>
                <a:ext cx="176213" cy="176213"/>
              </a:xfrm>
              <a:custGeom>
                <a:avLst/>
                <a:gdLst>
                  <a:gd name="T0" fmla="*/ 55 w 59"/>
                  <a:gd name="T1" fmla="*/ 38 h 59"/>
                  <a:gd name="T2" fmla="*/ 38 w 59"/>
                  <a:gd name="T3" fmla="*/ 4 h 59"/>
                  <a:gd name="T4" fmla="*/ 5 w 59"/>
                  <a:gd name="T5" fmla="*/ 21 h 59"/>
                  <a:gd name="T6" fmla="*/ 21 w 59"/>
                  <a:gd name="T7" fmla="*/ 54 h 59"/>
                  <a:gd name="T8" fmla="*/ 55 w 59"/>
                  <a:gd name="T9" fmla="*/ 38 h 59"/>
                </a:gdLst>
                <a:ahLst/>
                <a:cxnLst>
                  <a:cxn ang="0">
                    <a:pos x="T0" y="T1"/>
                  </a:cxn>
                  <a:cxn ang="0">
                    <a:pos x="T2" y="T3"/>
                  </a:cxn>
                  <a:cxn ang="0">
                    <a:pos x="T4" y="T5"/>
                  </a:cxn>
                  <a:cxn ang="0">
                    <a:pos x="T6" y="T7"/>
                  </a:cxn>
                  <a:cxn ang="0">
                    <a:pos x="T8" y="T9"/>
                  </a:cxn>
                </a:cxnLst>
                <a:rect l="0" t="0" r="r" b="b"/>
                <a:pathLst>
                  <a:path w="59" h="59">
                    <a:moveTo>
                      <a:pt x="55" y="38"/>
                    </a:moveTo>
                    <a:cubicBezTo>
                      <a:pt x="59" y="24"/>
                      <a:pt x="52" y="9"/>
                      <a:pt x="38" y="4"/>
                    </a:cubicBezTo>
                    <a:cubicBezTo>
                      <a:pt x="25" y="0"/>
                      <a:pt x="10" y="7"/>
                      <a:pt x="5" y="21"/>
                    </a:cubicBezTo>
                    <a:cubicBezTo>
                      <a:pt x="0" y="34"/>
                      <a:pt x="8" y="49"/>
                      <a:pt x="21" y="54"/>
                    </a:cubicBezTo>
                    <a:cubicBezTo>
                      <a:pt x="35" y="59"/>
                      <a:pt x="50" y="51"/>
                      <a:pt x="55" y="38"/>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8"/>
              <p:cNvSpPr/>
              <p:nvPr/>
            </p:nvSpPr>
            <p:spPr bwMode="auto">
              <a:xfrm>
                <a:off x="4705350" y="1554163"/>
                <a:ext cx="125413" cy="125413"/>
              </a:xfrm>
              <a:custGeom>
                <a:avLst/>
                <a:gdLst>
                  <a:gd name="T0" fmla="*/ 4 w 42"/>
                  <a:gd name="T1" fmla="*/ 15 h 42"/>
                  <a:gd name="T2" fmla="*/ 15 w 42"/>
                  <a:gd name="T3" fmla="*/ 39 h 42"/>
                  <a:gd name="T4" fmla="*/ 39 w 42"/>
                  <a:gd name="T5" fmla="*/ 27 h 42"/>
                  <a:gd name="T6" fmla="*/ 27 w 42"/>
                  <a:gd name="T7" fmla="*/ 3 h 42"/>
                  <a:gd name="T8" fmla="*/ 4 w 42"/>
                  <a:gd name="T9" fmla="*/ 15 h 42"/>
                </a:gdLst>
                <a:ahLst/>
                <a:cxnLst>
                  <a:cxn ang="0">
                    <a:pos x="T0" y="T1"/>
                  </a:cxn>
                  <a:cxn ang="0">
                    <a:pos x="T2" y="T3"/>
                  </a:cxn>
                  <a:cxn ang="0">
                    <a:pos x="T4" y="T5"/>
                  </a:cxn>
                  <a:cxn ang="0">
                    <a:pos x="T6" y="T7"/>
                  </a:cxn>
                  <a:cxn ang="0">
                    <a:pos x="T8" y="T9"/>
                  </a:cxn>
                </a:cxnLst>
                <a:rect l="0" t="0" r="r" b="b"/>
                <a:pathLst>
                  <a:path w="42" h="42">
                    <a:moveTo>
                      <a:pt x="4" y="15"/>
                    </a:moveTo>
                    <a:cubicBezTo>
                      <a:pt x="0" y="25"/>
                      <a:pt x="5" y="36"/>
                      <a:pt x="15" y="39"/>
                    </a:cubicBezTo>
                    <a:cubicBezTo>
                      <a:pt x="25" y="42"/>
                      <a:pt x="36" y="37"/>
                      <a:pt x="39" y="27"/>
                    </a:cubicBezTo>
                    <a:cubicBezTo>
                      <a:pt x="42" y="17"/>
                      <a:pt x="37" y="7"/>
                      <a:pt x="27" y="3"/>
                    </a:cubicBezTo>
                    <a:cubicBezTo>
                      <a:pt x="18" y="0"/>
                      <a:pt x="7" y="5"/>
                      <a:pt x="4" y="1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9"/>
              <p:cNvSpPr/>
              <p:nvPr/>
            </p:nvSpPr>
            <p:spPr bwMode="auto">
              <a:xfrm>
                <a:off x="4684713" y="1712913"/>
                <a:ext cx="87313" cy="85725"/>
              </a:xfrm>
              <a:custGeom>
                <a:avLst/>
                <a:gdLst>
                  <a:gd name="T0" fmla="*/ 10 w 29"/>
                  <a:gd name="T1" fmla="*/ 27 h 29"/>
                  <a:gd name="T2" fmla="*/ 27 w 29"/>
                  <a:gd name="T3" fmla="*/ 19 h 29"/>
                  <a:gd name="T4" fmla="*/ 19 w 29"/>
                  <a:gd name="T5" fmla="*/ 2 h 29"/>
                  <a:gd name="T6" fmla="*/ 2 w 29"/>
                  <a:gd name="T7" fmla="*/ 10 h 29"/>
                  <a:gd name="T8" fmla="*/ 10 w 29"/>
                  <a:gd name="T9" fmla="*/ 27 h 29"/>
                </a:gdLst>
                <a:ahLst/>
                <a:cxnLst>
                  <a:cxn ang="0">
                    <a:pos x="T0" y="T1"/>
                  </a:cxn>
                  <a:cxn ang="0">
                    <a:pos x="T2" y="T3"/>
                  </a:cxn>
                  <a:cxn ang="0">
                    <a:pos x="T4" y="T5"/>
                  </a:cxn>
                  <a:cxn ang="0">
                    <a:pos x="T6" y="T7"/>
                  </a:cxn>
                  <a:cxn ang="0">
                    <a:pos x="T8" y="T9"/>
                  </a:cxn>
                </a:cxnLst>
                <a:rect l="0" t="0" r="r" b="b"/>
                <a:pathLst>
                  <a:path w="29" h="29">
                    <a:moveTo>
                      <a:pt x="10" y="27"/>
                    </a:moveTo>
                    <a:cubicBezTo>
                      <a:pt x="17" y="29"/>
                      <a:pt x="24" y="25"/>
                      <a:pt x="27" y="19"/>
                    </a:cubicBezTo>
                    <a:cubicBezTo>
                      <a:pt x="29" y="12"/>
                      <a:pt x="25" y="5"/>
                      <a:pt x="19" y="2"/>
                    </a:cubicBezTo>
                    <a:cubicBezTo>
                      <a:pt x="12" y="0"/>
                      <a:pt x="5" y="4"/>
                      <a:pt x="2" y="10"/>
                    </a:cubicBezTo>
                    <a:cubicBezTo>
                      <a:pt x="0" y="17"/>
                      <a:pt x="4" y="24"/>
                      <a:pt x="10" y="27"/>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0"/>
              <p:cNvSpPr/>
              <p:nvPr/>
            </p:nvSpPr>
            <p:spPr bwMode="auto">
              <a:xfrm>
                <a:off x="4789488" y="1384300"/>
                <a:ext cx="238125" cy="238125"/>
              </a:xfrm>
              <a:custGeom>
                <a:avLst/>
                <a:gdLst>
                  <a:gd name="T0" fmla="*/ 28 w 80"/>
                  <a:gd name="T1" fmla="*/ 74 h 80"/>
                  <a:gd name="T2" fmla="*/ 74 w 80"/>
                  <a:gd name="T3" fmla="*/ 52 h 80"/>
                  <a:gd name="T4" fmla="*/ 52 w 80"/>
                  <a:gd name="T5" fmla="*/ 6 h 80"/>
                  <a:gd name="T6" fmla="*/ 6 w 80"/>
                  <a:gd name="T7" fmla="*/ 28 h 80"/>
                  <a:gd name="T8" fmla="*/ 28 w 80"/>
                  <a:gd name="T9" fmla="*/ 74 h 80"/>
                </a:gdLst>
                <a:ahLst/>
                <a:cxnLst>
                  <a:cxn ang="0">
                    <a:pos x="T0" y="T1"/>
                  </a:cxn>
                  <a:cxn ang="0">
                    <a:pos x="T2" y="T3"/>
                  </a:cxn>
                  <a:cxn ang="0">
                    <a:pos x="T4" y="T5"/>
                  </a:cxn>
                  <a:cxn ang="0">
                    <a:pos x="T6" y="T7"/>
                  </a:cxn>
                  <a:cxn ang="0">
                    <a:pos x="T8" y="T9"/>
                  </a:cxn>
                </a:cxnLst>
                <a:rect l="0" t="0" r="r" b="b"/>
                <a:pathLst>
                  <a:path w="80" h="80">
                    <a:moveTo>
                      <a:pt x="28" y="74"/>
                    </a:moveTo>
                    <a:cubicBezTo>
                      <a:pt x="47" y="80"/>
                      <a:pt x="67" y="70"/>
                      <a:pt x="74" y="52"/>
                    </a:cubicBezTo>
                    <a:cubicBezTo>
                      <a:pt x="80" y="33"/>
                      <a:pt x="70" y="12"/>
                      <a:pt x="52" y="6"/>
                    </a:cubicBezTo>
                    <a:cubicBezTo>
                      <a:pt x="33" y="0"/>
                      <a:pt x="13" y="10"/>
                      <a:pt x="6" y="28"/>
                    </a:cubicBezTo>
                    <a:cubicBezTo>
                      <a:pt x="0" y="47"/>
                      <a:pt x="10" y="67"/>
                      <a:pt x="28" y="7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1"/>
              <p:cNvSpPr/>
              <p:nvPr/>
            </p:nvSpPr>
            <p:spPr bwMode="auto">
              <a:xfrm>
                <a:off x="5138738" y="1792288"/>
                <a:ext cx="257175" cy="185738"/>
              </a:xfrm>
              <a:custGeom>
                <a:avLst/>
                <a:gdLst>
                  <a:gd name="T0" fmla="*/ 75 w 86"/>
                  <a:gd name="T1" fmla="*/ 10 h 62"/>
                  <a:gd name="T2" fmla="*/ 3 w 86"/>
                  <a:gd name="T3" fmla="*/ 46 h 62"/>
                  <a:gd name="T4" fmla="*/ 0 w 86"/>
                  <a:gd name="T5" fmla="*/ 62 h 62"/>
                  <a:gd name="T6" fmla="*/ 86 w 86"/>
                  <a:gd name="T7" fmla="*/ 15 h 62"/>
                  <a:gd name="T8" fmla="*/ 75 w 86"/>
                  <a:gd name="T9" fmla="*/ 10 h 62"/>
                </a:gdLst>
                <a:ahLst/>
                <a:cxnLst>
                  <a:cxn ang="0">
                    <a:pos x="T0" y="T1"/>
                  </a:cxn>
                  <a:cxn ang="0">
                    <a:pos x="T2" y="T3"/>
                  </a:cxn>
                  <a:cxn ang="0">
                    <a:pos x="T4" y="T5"/>
                  </a:cxn>
                  <a:cxn ang="0">
                    <a:pos x="T6" y="T7"/>
                  </a:cxn>
                  <a:cxn ang="0">
                    <a:pos x="T8" y="T9"/>
                  </a:cxn>
                </a:cxnLst>
                <a:rect l="0" t="0" r="r" b="b"/>
                <a:pathLst>
                  <a:path w="86" h="62">
                    <a:moveTo>
                      <a:pt x="75" y="10"/>
                    </a:moveTo>
                    <a:cubicBezTo>
                      <a:pt x="46" y="0"/>
                      <a:pt x="14" y="16"/>
                      <a:pt x="3" y="46"/>
                    </a:cubicBezTo>
                    <a:cubicBezTo>
                      <a:pt x="2" y="51"/>
                      <a:pt x="1" y="56"/>
                      <a:pt x="0" y="62"/>
                    </a:cubicBezTo>
                    <a:cubicBezTo>
                      <a:pt x="27" y="44"/>
                      <a:pt x="56" y="28"/>
                      <a:pt x="86" y="15"/>
                    </a:cubicBezTo>
                    <a:cubicBezTo>
                      <a:pt x="82" y="13"/>
                      <a:pt x="79" y="12"/>
                      <a:pt x="75" y="10"/>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2"/>
              <p:cNvSpPr/>
              <p:nvPr/>
            </p:nvSpPr>
            <p:spPr bwMode="auto">
              <a:xfrm>
                <a:off x="4795838" y="1655763"/>
                <a:ext cx="241300" cy="241300"/>
              </a:xfrm>
              <a:custGeom>
                <a:avLst/>
                <a:gdLst>
                  <a:gd name="T0" fmla="*/ 52 w 81"/>
                  <a:gd name="T1" fmla="*/ 7 h 81"/>
                  <a:gd name="T2" fmla="*/ 7 w 81"/>
                  <a:gd name="T3" fmla="*/ 29 h 81"/>
                  <a:gd name="T4" fmla="*/ 29 w 81"/>
                  <a:gd name="T5" fmla="*/ 74 h 81"/>
                  <a:gd name="T6" fmla="*/ 74 w 81"/>
                  <a:gd name="T7" fmla="*/ 52 h 81"/>
                  <a:gd name="T8" fmla="*/ 52 w 81"/>
                  <a:gd name="T9" fmla="*/ 7 h 81"/>
                </a:gdLst>
                <a:ahLst/>
                <a:cxnLst>
                  <a:cxn ang="0">
                    <a:pos x="T0" y="T1"/>
                  </a:cxn>
                  <a:cxn ang="0">
                    <a:pos x="T2" y="T3"/>
                  </a:cxn>
                  <a:cxn ang="0">
                    <a:pos x="T4" y="T5"/>
                  </a:cxn>
                  <a:cxn ang="0">
                    <a:pos x="T6" y="T7"/>
                  </a:cxn>
                  <a:cxn ang="0">
                    <a:pos x="T8" y="T9"/>
                  </a:cxn>
                </a:cxnLst>
                <a:rect l="0" t="0" r="r" b="b"/>
                <a:pathLst>
                  <a:path w="81" h="81">
                    <a:moveTo>
                      <a:pt x="52" y="7"/>
                    </a:moveTo>
                    <a:cubicBezTo>
                      <a:pt x="33" y="0"/>
                      <a:pt x="13" y="10"/>
                      <a:pt x="7" y="29"/>
                    </a:cubicBezTo>
                    <a:cubicBezTo>
                      <a:pt x="0" y="48"/>
                      <a:pt x="10" y="68"/>
                      <a:pt x="29" y="74"/>
                    </a:cubicBezTo>
                    <a:cubicBezTo>
                      <a:pt x="48" y="81"/>
                      <a:pt x="68" y="71"/>
                      <a:pt x="74" y="52"/>
                    </a:cubicBezTo>
                    <a:cubicBezTo>
                      <a:pt x="81" y="33"/>
                      <a:pt x="71" y="13"/>
                      <a:pt x="52" y="7"/>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
              <p:cNvSpPr/>
              <p:nvPr/>
            </p:nvSpPr>
            <p:spPr bwMode="auto">
              <a:xfrm>
                <a:off x="4667250" y="1825625"/>
                <a:ext cx="176213" cy="176213"/>
              </a:xfrm>
              <a:custGeom>
                <a:avLst/>
                <a:gdLst>
                  <a:gd name="T0" fmla="*/ 21 w 59"/>
                  <a:gd name="T1" fmla="*/ 54 h 59"/>
                  <a:gd name="T2" fmla="*/ 55 w 59"/>
                  <a:gd name="T3" fmla="*/ 38 h 59"/>
                  <a:gd name="T4" fmla="*/ 38 w 59"/>
                  <a:gd name="T5" fmla="*/ 5 h 59"/>
                  <a:gd name="T6" fmla="*/ 5 w 59"/>
                  <a:gd name="T7" fmla="*/ 21 h 59"/>
                  <a:gd name="T8" fmla="*/ 21 w 59"/>
                  <a:gd name="T9" fmla="*/ 54 h 59"/>
                </a:gdLst>
                <a:ahLst/>
                <a:cxnLst>
                  <a:cxn ang="0">
                    <a:pos x="T0" y="T1"/>
                  </a:cxn>
                  <a:cxn ang="0">
                    <a:pos x="T2" y="T3"/>
                  </a:cxn>
                  <a:cxn ang="0">
                    <a:pos x="T4" y="T5"/>
                  </a:cxn>
                  <a:cxn ang="0">
                    <a:pos x="T6" y="T7"/>
                  </a:cxn>
                  <a:cxn ang="0">
                    <a:pos x="T8" y="T9"/>
                  </a:cxn>
                </a:cxnLst>
                <a:rect l="0" t="0" r="r" b="b"/>
                <a:pathLst>
                  <a:path w="59" h="59">
                    <a:moveTo>
                      <a:pt x="21" y="54"/>
                    </a:moveTo>
                    <a:cubicBezTo>
                      <a:pt x="35" y="59"/>
                      <a:pt x="50" y="52"/>
                      <a:pt x="55" y="38"/>
                    </a:cubicBezTo>
                    <a:cubicBezTo>
                      <a:pt x="59" y="24"/>
                      <a:pt x="52" y="9"/>
                      <a:pt x="38" y="5"/>
                    </a:cubicBezTo>
                    <a:cubicBezTo>
                      <a:pt x="25" y="0"/>
                      <a:pt x="10" y="7"/>
                      <a:pt x="5" y="21"/>
                    </a:cubicBezTo>
                    <a:cubicBezTo>
                      <a:pt x="0" y="35"/>
                      <a:pt x="8" y="50"/>
                      <a:pt x="21" y="5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4"/>
              <p:cNvSpPr/>
              <p:nvPr/>
            </p:nvSpPr>
            <p:spPr bwMode="auto">
              <a:xfrm>
                <a:off x="5022850" y="1774825"/>
                <a:ext cx="155575" cy="155575"/>
              </a:xfrm>
              <a:custGeom>
                <a:avLst/>
                <a:gdLst>
                  <a:gd name="T0" fmla="*/ 4 w 52"/>
                  <a:gd name="T1" fmla="*/ 19 h 52"/>
                  <a:gd name="T2" fmla="*/ 18 w 52"/>
                  <a:gd name="T3" fmla="*/ 48 h 52"/>
                  <a:gd name="T4" fmla="*/ 48 w 52"/>
                  <a:gd name="T5" fmla="*/ 33 h 52"/>
                  <a:gd name="T6" fmla="*/ 33 w 52"/>
                  <a:gd name="T7" fmla="*/ 4 h 52"/>
                  <a:gd name="T8" fmla="*/ 4 w 52"/>
                  <a:gd name="T9" fmla="*/ 19 h 52"/>
                </a:gdLst>
                <a:ahLst/>
                <a:cxnLst>
                  <a:cxn ang="0">
                    <a:pos x="T0" y="T1"/>
                  </a:cxn>
                  <a:cxn ang="0">
                    <a:pos x="T2" y="T3"/>
                  </a:cxn>
                  <a:cxn ang="0">
                    <a:pos x="T4" y="T5"/>
                  </a:cxn>
                  <a:cxn ang="0">
                    <a:pos x="T6" y="T7"/>
                  </a:cxn>
                  <a:cxn ang="0">
                    <a:pos x="T8" y="T9"/>
                  </a:cxn>
                </a:cxnLst>
                <a:rect l="0" t="0" r="r" b="b"/>
                <a:pathLst>
                  <a:path w="52" h="52">
                    <a:moveTo>
                      <a:pt x="4" y="19"/>
                    </a:moveTo>
                    <a:cubicBezTo>
                      <a:pt x="0" y="31"/>
                      <a:pt x="6" y="44"/>
                      <a:pt x="18" y="48"/>
                    </a:cubicBezTo>
                    <a:cubicBezTo>
                      <a:pt x="30" y="52"/>
                      <a:pt x="43" y="45"/>
                      <a:pt x="48" y="33"/>
                    </a:cubicBezTo>
                    <a:cubicBezTo>
                      <a:pt x="52" y="21"/>
                      <a:pt x="45" y="8"/>
                      <a:pt x="33" y="4"/>
                    </a:cubicBezTo>
                    <a:cubicBezTo>
                      <a:pt x="21" y="0"/>
                      <a:pt x="8" y="6"/>
                      <a:pt x="4" y="19"/>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5"/>
              <p:cNvSpPr/>
              <p:nvPr/>
            </p:nvSpPr>
            <p:spPr bwMode="auto">
              <a:xfrm>
                <a:off x="4827588" y="1893888"/>
                <a:ext cx="236538" cy="227013"/>
              </a:xfrm>
              <a:custGeom>
                <a:avLst/>
                <a:gdLst>
                  <a:gd name="T0" fmla="*/ 52 w 79"/>
                  <a:gd name="T1" fmla="*/ 6 h 76"/>
                  <a:gd name="T2" fmla="*/ 6 w 79"/>
                  <a:gd name="T3" fmla="*/ 29 h 76"/>
                  <a:gd name="T4" fmla="*/ 28 w 79"/>
                  <a:gd name="T5" fmla="*/ 74 h 76"/>
                  <a:gd name="T6" fmla="*/ 41 w 79"/>
                  <a:gd name="T7" fmla="*/ 76 h 76"/>
                  <a:gd name="T8" fmla="*/ 75 w 79"/>
                  <a:gd name="T9" fmla="*/ 49 h 76"/>
                  <a:gd name="T10" fmla="*/ 52 w 79"/>
                  <a:gd name="T11" fmla="*/ 6 h 76"/>
                </a:gdLst>
                <a:ahLst/>
                <a:cxnLst>
                  <a:cxn ang="0">
                    <a:pos x="T0" y="T1"/>
                  </a:cxn>
                  <a:cxn ang="0">
                    <a:pos x="T2" y="T3"/>
                  </a:cxn>
                  <a:cxn ang="0">
                    <a:pos x="T4" y="T5"/>
                  </a:cxn>
                  <a:cxn ang="0">
                    <a:pos x="T6" y="T7"/>
                  </a:cxn>
                  <a:cxn ang="0">
                    <a:pos x="T8" y="T9"/>
                  </a:cxn>
                  <a:cxn ang="0">
                    <a:pos x="T10" y="T11"/>
                  </a:cxn>
                </a:cxnLst>
                <a:rect l="0" t="0" r="r" b="b"/>
                <a:pathLst>
                  <a:path w="79" h="76">
                    <a:moveTo>
                      <a:pt x="52" y="6"/>
                    </a:moveTo>
                    <a:cubicBezTo>
                      <a:pt x="33" y="0"/>
                      <a:pt x="13" y="10"/>
                      <a:pt x="6" y="29"/>
                    </a:cubicBezTo>
                    <a:cubicBezTo>
                      <a:pt x="0" y="47"/>
                      <a:pt x="10" y="68"/>
                      <a:pt x="28" y="74"/>
                    </a:cubicBezTo>
                    <a:cubicBezTo>
                      <a:pt x="33" y="76"/>
                      <a:pt x="37" y="76"/>
                      <a:pt x="41" y="76"/>
                    </a:cubicBezTo>
                    <a:cubicBezTo>
                      <a:pt x="52" y="66"/>
                      <a:pt x="63" y="57"/>
                      <a:pt x="75" y="49"/>
                    </a:cubicBezTo>
                    <a:cubicBezTo>
                      <a:pt x="79" y="31"/>
                      <a:pt x="69" y="12"/>
                      <a:pt x="52" y="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6"/>
              <p:cNvSpPr/>
              <p:nvPr/>
            </p:nvSpPr>
            <p:spPr bwMode="auto">
              <a:xfrm>
                <a:off x="3965575" y="1846263"/>
                <a:ext cx="360363" cy="376238"/>
              </a:xfrm>
              <a:custGeom>
                <a:avLst/>
                <a:gdLst>
                  <a:gd name="T0" fmla="*/ 78 w 121"/>
                  <a:gd name="T1" fmla="*/ 114 h 126"/>
                  <a:gd name="T2" fmla="*/ 109 w 121"/>
                  <a:gd name="T3" fmla="*/ 40 h 126"/>
                  <a:gd name="T4" fmla="*/ 44 w 121"/>
                  <a:gd name="T5" fmla="*/ 6 h 126"/>
                  <a:gd name="T6" fmla="*/ 0 w 121"/>
                  <a:gd name="T7" fmla="*/ 68 h 126"/>
                  <a:gd name="T8" fmla="*/ 4 w 121"/>
                  <a:gd name="T9" fmla="*/ 83 h 126"/>
                  <a:gd name="T10" fmla="*/ 78 w 121"/>
                  <a:gd name="T11" fmla="*/ 114 h 126"/>
                </a:gdLst>
                <a:ahLst/>
                <a:cxnLst>
                  <a:cxn ang="0">
                    <a:pos x="T0" y="T1"/>
                  </a:cxn>
                  <a:cxn ang="0">
                    <a:pos x="T2" y="T3"/>
                  </a:cxn>
                  <a:cxn ang="0">
                    <a:pos x="T4" y="T5"/>
                  </a:cxn>
                  <a:cxn ang="0">
                    <a:pos x="T6" y="T7"/>
                  </a:cxn>
                  <a:cxn ang="0">
                    <a:pos x="T8" y="T9"/>
                  </a:cxn>
                  <a:cxn ang="0">
                    <a:pos x="T10" y="T11"/>
                  </a:cxn>
                </a:cxnLst>
                <a:rect l="0" t="0" r="r" b="b"/>
                <a:pathLst>
                  <a:path w="121" h="126">
                    <a:moveTo>
                      <a:pt x="78" y="114"/>
                    </a:moveTo>
                    <a:cubicBezTo>
                      <a:pt x="107" y="102"/>
                      <a:pt x="121" y="69"/>
                      <a:pt x="109" y="40"/>
                    </a:cubicBezTo>
                    <a:cubicBezTo>
                      <a:pt x="99" y="14"/>
                      <a:pt x="71" y="0"/>
                      <a:pt x="44" y="6"/>
                    </a:cubicBezTo>
                    <a:cubicBezTo>
                      <a:pt x="29" y="26"/>
                      <a:pt x="14" y="47"/>
                      <a:pt x="0" y="68"/>
                    </a:cubicBezTo>
                    <a:cubicBezTo>
                      <a:pt x="1" y="73"/>
                      <a:pt x="2" y="78"/>
                      <a:pt x="4" y="83"/>
                    </a:cubicBezTo>
                    <a:cubicBezTo>
                      <a:pt x="16" y="112"/>
                      <a:pt x="49" y="126"/>
                      <a:pt x="78" y="11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7"/>
              <p:cNvSpPr/>
              <p:nvPr/>
            </p:nvSpPr>
            <p:spPr bwMode="auto">
              <a:xfrm>
                <a:off x="4443413" y="1933575"/>
                <a:ext cx="241300" cy="241300"/>
              </a:xfrm>
              <a:custGeom>
                <a:avLst/>
                <a:gdLst>
                  <a:gd name="T0" fmla="*/ 7 w 81"/>
                  <a:gd name="T1" fmla="*/ 54 h 81"/>
                  <a:gd name="T2" fmla="*/ 54 w 81"/>
                  <a:gd name="T3" fmla="*/ 74 h 81"/>
                  <a:gd name="T4" fmla="*/ 74 w 81"/>
                  <a:gd name="T5" fmla="*/ 27 h 81"/>
                  <a:gd name="T6" fmla="*/ 27 w 81"/>
                  <a:gd name="T7" fmla="*/ 7 h 81"/>
                  <a:gd name="T8" fmla="*/ 7 w 81"/>
                  <a:gd name="T9" fmla="*/ 54 h 81"/>
                </a:gdLst>
                <a:ahLst/>
                <a:cxnLst>
                  <a:cxn ang="0">
                    <a:pos x="T0" y="T1"/>
                  </a:cxn>
                  <a:cxn ang="0">
                    <a:pos x="T2" y="T3"/>
                  </a:cxn>
                  <a:cxn ang="0">
                    <a:pos x="T4" y="T5"/>
                  </a:cxn>
                  <a:cxn ang="0">
                    <a:pos x="T6" y="T7"/>
                  </a:cxn>
                  <a:cxn ang="0">
                    <a:pos x="T8" y="T9"/>
                  </a:cxn>
                </a:cxnLst>
                <a:rect l="0" t="0" r="r" b="b"/>
                <a:pathLst>
                  <a:path w="81" h="81">
                    <a:moveTo>
                      <a:pt x="7" y="54"/>
                    </a:moveTo>
                    <a:cubicBezTo>
                      <a:pt x="15" y="72"/>
                      <a:pt x="36" y="81"/>
                      <a:pt x="54" y="74"/>
                    </a:cubicBezTo>
                    <a:cubicBezTo>
                      <a:pt x="72" y="66"/>
                      <a:pt x="81" y="45"/>
                      <a:pt x="74" y="27"/>
                    </a:cubicBezTo>
                    <a:cubicBezTo>
                      <a:pt x="66" y="8"/>
                      <a:pt x="46" y="0"/>
                      <a:pt x="27" y="7"/>
                    </a:cubicBezTo>
                    <a:cubicBezTo>
                      <a:pt x="9" y="14"/>
                      <a:pt x="0" y="35"/>
                      <a:pt x="7" y="5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8"/>
              <p:cNvSpPr/>
              <p:nvPr/>
            </p:nvSpPr>
            <p:spPr bwMode="auto">
              <a:xfrm>
                <a:off x="4505325" y="1757363"/>
                <a:ext cx="179388" cy="176213"/>
              </a:xfrm>
              <a:custGeom>
                <a:avLst/>
                <a:gdLst>
                  <a:gd name="T0" fmla="*/ 40 w 60"/>
                  <a:gd name="T1" fmla="*/ 54 h 59"/>
                  <a:gd name="T2" fmla="*/ 54 w 60"/>
                  <a:gd name="T3" fmla="*/ 20 h 59"/>
                  <a:gd name="T4" fmla="*/ 20 w 60"/>
                  <a:gd name="T5" fmla="*/ 5 h 59"/>
                  <a:gd name="T6" fmla="*/ 6 w 60"/>
                  <a:gd name="T7" fmla="*/ 39 h 59"/>
                  <a:gd name="T8" fmla="*/ 40 w 60"/>
                  <a:gd name="T9" fmla="*/ 54 h 59"/>
                </a:gdLst>
                <a:ahLst/>
                <a:cxnLst>
                  <a:cxn ang="0">
                    <a:pos x="T0" y="T1"/>
                  </a:cxn>
                  <a:cxn ang="0">
                    <a:pos x="T2" y="T3"/>
                  </a:cxn>
                  <a:cxn ang="0">
                    <a:pos x="T4" y="T5"/>
                  </a:cxn>
                  <a:cxn ang="0">
                    <a:pos x="T6" y="T7"/>
                  </a:cxn>
                  <a:cxn ang="0">
                    <a:pos x="T8" y="T9"/>
                  </a:cxn>
                </a:cxnLst>
                <a:rect l="0" t="0" r="r" b="b"/>
                <a:pathLst>
                  <a:path w="60" h="59">
                    <a:moveTo>
                      <a:pt x="40" y="54"/>
                    </a:moveTo>
                    <a:cubicBezTo>
                      <a:pt x="53" y="48"/>
                      <a:pt x="60" y="33"/>
                      <a:pt x="54" y="20"/>
                    </a:cubicBezTo>
                    <a:cubicBezTo>
                      <a:pt x="49" y="6"/>
                      <a:pt x="34" y="0"/>
                      <a:pt x="20" y="5"/>
                    </a:cubicBezTo>
                    <a:cubicBezTo>
                      <a:pt x="7" y="10"/>
                      <a:pt x="0" y="26"/>
                      <a:pt x="6" y="39"/>
                    </a:cubicBezTo>
                    <a:cubicBezTo>
                      <a:pt x="11" y="53"/>
                      <a:pt x="26" y="59"/>
                      <a:pt x="40" y="5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9"/>
              <p:cNvSpPr/>
              <p:nvPr/>
            </p:nvSpPr>
            <p:spPr bwMode="auto">
              <a:xfrm>
                <a:off x="4297363" y="2036763"/>
                <a:ext cx="157163" cy="155575"/>
              </a:xfrm>
              <a:custGeom>
                <a:avLst/>
                <a:gdLst>
                  <a:gd name="T0" fmla="*/ 18 w 53"/>
                  <a:gd name="T1" fmla="*/ 5 h 52"/>
                  <a:gd name="T2" fmla="*/ 5 w 53"/>
                  <a:gd name="T3" fmla="*/ 35 h 52"/>
                  <a:gd name="T4" fmla="*/ 35 w 53"/>
                  <a:gd name="T5" fmla="*/ 47 h 52"/>
                  <a:gd name="T6" fmla="*/ 48 w 53"/>
                  <a:gd name="T7" fmla="*/ 17 h 52"/>
                  <a:gd name="T8" fmla="*/ 18 w 53"/>
                  <a:gd name="T9" fmla="*/ 5 h 52"/>
                </a:gdLst>
                <a:ahLst/>
                <a:cxnLst>
                  <a:cxn ang="0">
                    <a:pos x="T0" y="T1"/>
                  </a:cxn>
                  <a:cxn ang="0">
                    <a:pos x="T2" y="T3"/>
                  </a:cxn>
                  <a:cxn ang="0">
                    <a:pos x="T4" y="T5"/>
                  </a:cxn>
                  <a:cxn ang="0">
                    <a:pos x="T6" y="T7"/>
                  </a:cxn>
                  <a:cxn ang="0">
                    <a:pos x="T8" y="T9"/>
                  </a:cxn>
                </a:cxnLst>
                <a:rect l="0" t="0" r="r" b="b"/>
                <a:pathLst>
                  <a:path w="53" h="52">
                    <a:moveTo>
                      <a:pt x="18" y="5"/>
                    </a:moveTo>
                    <a:cubicBezTo>
                      <a:pt x="6" y="10"/>
                      <a:pt x="0" y="23"/>
                      <a:pt x="5" y="35"/>
                    </a:cubicBezTo>
                    <a:cubicBezTo>
                      <a:pt x="10" y="46"/>
                      <a:pt x="23" y="52"/>
                      <a:pt x="35" y="47"/>
                    </a:cubicBezTo>
                    <a:cubicBezTo>
                      <a:pt x="47" y="43"/>
                      <a:pt x="53" y="29"/>
                      <a:pt x="48" y="17"/>
                    </a:cubicBezTo>
                    <a:cubicBezTo>
                      <a:pt x="43" y="6"/>
                      <a:pt x="30" y="0"/>
                      <a:pt x="18" y="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0"/>
              <p:cNvSpPr/>
              <p:nvPr/>
            </p:nvSpPr>
            <p:spPr bwMode="auto">
              <a:xfrm>
                <a:off x="4264025" y="1771650"/>
                <a:ext cx="241300" cy="241300"/>
              </a:xfrm>
              <a:custGeom>
                <a:avLst/>
                <a:gdLst>
                  <a:gd name="T0" fmla="*/ 54 w 81"/>
                  <a:gd name="T1" fmla="*/ 74 h 81"/>
                  <a:gd name="T2" fmla="*/ 74 w 81"/>
                  <a:gd name="T3" fmla="*/ 27 h 81"/>
                  <a:gd name="T4" fmla="*/ 27 w 81"/>
                  <a:gd name="T5" fmla="*/ 8 h 81"/>
                  <a:gd name="T6" fmla="*/ 7 w 81"/>
                  <a:gd name="T7" fmla="*/ 54 h 81"/>
                  <a:gd name="T8" fmla="*/ 54 w 81"/>
                  <a:gd name="T9" fmla="*/ 74 h 81"/>
                </a:gdLst>
                <a:ahLst/>
                <a:cxnLst>
                  <a:cxn ang="0">
                    <a:pos x="T0" y="T1"/>
                  </a:cxn>
                  <a:cxn ang="0">
                    <a:pos x="T2" y="T3"/>
                  </a:cxn>
                  <a:cxn ang="0">
                    <a:pos x="T4" y="T5"/>
                  </a:cxn>
                  <a:cxn ang="0">
                    <a:pos x="T6" y="T7"/>
                  </a:cxn>
                  <a:cxn ang="0">
                    <a:pos x="T8" y="T9"/>
                  </a:cxn>
                </a:cxnLst>
                <a:rect l="0" t="0" r="r" b="b"/>
                <a:pathLst>
                  <a:path w="81" h="81">
                    <a:moveTo>
                      <a:pt x="54" y="74"/>
                    </a:moveTo>
                    <a:cubicBezTo>
                      <a:pt x="72" y="67"/>
                      <a:pt x="81" y="46"/>
                      <a:pt x="74" y="27"/>
                    </a:cubicBezTo>
                    <a:cubicBezTo>
                      <a:pt x="66" y="9"/>
                      <a:pt x="45" y="0"/>
                      <a:pt x="27" y="8"/>
                    </a:cubicBezTo>
                    <a:cubicBezTo>
                      <a:pt x="9" y="15"/>
                      <a:pt x="0" y="36"/>
                      <a:pt x="7" y="54"/>
                    </a:cubicBezTo>
                    <a:cubicBezTo>
                      <a:pt x="15" y="73"/>
                      <a:pt x="35" y="81"/>
                      <a:pt x="54" y="7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1"/>
              <p:cNvSpPr/>
              <p:nvPr/>
            </p:nvSpPr>
            <p:spPr bwMode="auto">
              <a:xfrm>
                <a:off x="4010025" y="2178050"/>
                <a:ext cx="603250" cy="635000"/>
              </a:xfrm>
              <a:custGeom>
                <a:avLst/>
                <a:gdLst>
                  <a:gd name="T0" fmla="*/ 135 w 202"/>
                  <a:gd name="T1" fmla="*/ 197 h 213"/>
                  <a:gd name="T2" fmla="*/ 168 w 202"/>
                  <a:gd name="T3" fmla="*/ 179 h 213"/>
                  <a:gd name="T4" fmla="*/ 201 w 202"/>
                  <a:gd name="T5" fmla="*/ 117 h 213"/>
                  <a:gd name="T6" fmla="*/ 197 w 202"/>
                  <a:gd name="T7" fmla="*/ 78 h 213"/>
                  <a:gd name="T8" fmla="*/ 78 w 202"/>
                  <a:gd name="T9" fmla="*/ 16 h 213"/>
                  <a:gd name="T10" fmla="*/ 16 w 202"/>
                  <a:gd name="T11" fmla="*/ 135 h 213"/>
                  <a:gd name="T12" fmla="*/ 135 w 202"/>
                  <a:gd name="T13" fmla="*/ 197 h 213"/>
                </a:gdLst>
                <a:ahLst/>
                <a:cxnLst>
                  <a:cxn ang="0">
                    <a:pos x="T0" y="T1"/>
                  </a:cxn>
                  <a:cxn ang="0">
                    <a:pos x="T2" y="T3"/>
                  </a:cxn>
                  <a:cxn ang="0">
                    <a:pos x="T4" y="T5"/>
                  </a:cxn>
                  <a:cxn ang="0">
                    <a:pos x="T6" y="T7"/>
                  </a:cxn>
                  <a:cxn ang="0">
                    <a:pos x="T8" y="T9"/>
                  </a:cxn>
                  <a:cxn ang="0">
                    <a:pos x="T10" y="T11"/>
                  </a:cxn>
                  <a:cxn ang="0">
                    <a:pos x="T12" y="T13"/>
                  </a:cxn>
                </a:cxnLst>
                <a:rect l="0" t="0" r="r" b="b"/>
                <a:pathLst>
                  <a:path w="202" h="213">
                    <a:moveTo>
                      <a:pt x="135" y="197"/>
                    </a:moveTo>
                    <a:cubicBezTo>
                      <a:pt x="148" y="193"/>
                      <a:pt x="159" y="187"/>
                      <a:pt x="168" y="179"/>
                    </a:cubicBezTo>
                    <a:cubicBezTo>
                      <a:pt x="178" y="157"/>
                      <a:pt x="189" y="137"/>
                      <a:pt x="201" y="117"/>
                    </a:cubicBezTo>
                    <a:cubicBezTo>
                      <a:pt x="202" y="104"/>
                      <a:pt x="201" y="91"/>
                      <a:pt x="197" y="78"/>
                    </a:cubicBezTo>
                    <a:cubicBezTo>
                      <a:pt x="181" y="28"/>
                      <a:pt x="128" y="0"/>
                      <a:pt x="78" y="16"/>
                    </a:cubicBezTo>
                    <a:cubicBezTo>
                      <a:pt x="28" y="32"/>
                      <a:pt x="0" y="85"/>
                      <a:pt x="16" y="135"/>
                    </a:cubicBezTo>
                    <a:cubicBezTo>
                      <a:pt x="32" y="185"/>
                      <a:pt x="85" y="213"/>
                      <a:pt x="135" y="19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2"/>
              <p:cNvSpPr/>
              <p:nvPr/>
            </p:nvSpPr>
            <p:spPr bwMode="auto">
              <a:xfrm>
                <a:off x="4562475" y="2106613"/>
                <a:ext cx="328613" cy="339725"/>
              </a:xfrm>
              <a:custGeom>
                <a:avLst/>
                <a:gdLst>
                  <a:gd name="T0" fmla="*/ 110 w 110"/>
                  <a:gd name="T1" fmla="*/ 23 h 114"/>
                  <a:gd name="T2" fmla="*/ 49 w 110"/>
                  <a:gd name="T3" fmla="*/ 8 h 114"/>
                  <a:gd name="T4" fmla="*/ 10 w 110"/>
                  <a:gd name="T5" fmla="*/ 83 h 114"/>
                  <a:gd name="T6" fmla="*/ 33 w 110"/>
                  <a:gd name="T7" fmla="*/ 114 h 114"/>
                  <a:gd name="T8" fmla="*/ 110 w 110"/>
                  <a:gd name="T9" fmla="*/ 23 h 114"/>
                </a:gdLst>
                <a:ahLst/>
                <a:cxnLst>
                  <a:cxn ang="0">
                    <a:pos x="T0" y="T1"/>
                  </a:cxn>
                  <a:cxn ang="0">
                    <a:pos x="T2" y="T3"/>
                  </a:cxn>
                  <a:cxn ang="0">
                    <a:pos x="T4" y="T5"/>
                  </a:cxn>
                  <a:cxn ang="0">
                    <a:pos x="T6" y="T7"/>
                  </a:cxn>
                  <a:cxn ang="0">
                    <a:pos x="T8" y="T9"/>
                  </a:cxn>
                </a:cxnLst>
                <a:rect l="0" t="0" r="r" b="b"/>
                <a:pathLst>
                  <a:path w="110" h="114">
                    <a:moveTo>
                      <a:pt x="110" y="23"/>
                    </a:moveTo>
                    <a:cubicBezTo>
                      <a:pt x="95" y="7"/>
                      <a:pt x="72" y="0"/>
                      <a:pt x="49" y="8"/>
                    </a:cubicBezTo>
                    <a:cubicBezTo>
                      <a:pt x="17" y="18"/>
                      <a:pt x="0" y="51"/>
                      <a:pt x="10" y="83"/>
                    </a:cubicBezTo>
                    <a:cubicBezTo>
                      <a:pt x="14" y="96"/>
                      <a:pt x="23" y="107"/>
                      <a:pt x="33" y="114"/>
                    </a:cubicBezTo>
                    <a:cubicBezTo>
                      <a:pt x="56" y="81"/>
                      <a:pt x="82" y="51"/>
                      <a:pt x="110" y="23"/>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3"/>
              <p:cNvSpPr/>
              <p:nvPr/>
            </p:nvSpPr>
            <p:spPr bwMode="auto">
              <a:xfrm>
                <a:off x="3729038" y="2813050"/>
                <a:ext cx="379413" cy="379413"/>
              </a:xfrm>
              <a:custGeom>
                <a:avLst/>
                <a:gdLst>
                  <a:gd name="T0" fmla="*/ 81 w 127"/>
                  <a:gd name="T1" fmla="*/ 118 h 127"/>
                  <a:gd name="T2" fmla="*/ 118 w 127"/>
                  <a:gd name="T3" fmla="*/ 47 h 127"/>
                  <a:gd name="T4" fmla="*/ 47 w 127"/>
                  <a:gd name="T5" fmla="*/ 10 h 127"/>
                  <a:gd name="T6" fmla="*/ 10 w 127"/>
                  <a:gd name="T7" fmla="*/ 81 h 127"/>
                  <a:gd name="T8" fmla="*/ 81 w 127"/>
                  <a:gd name="T9" fmla="*/ 118 h 127"/>
                </a:gdLst>
                <a:ahLst/>
                <a:cxnLst>
                  <a:cxn ang="0">
                    <a:pos x="T0" y="T1"/>
                  </a:cxn>
                  <a:cxn ang="0">
                    <a:pos x="T2" y="T3"/>
                  </a:cxn>
                  <a:cxn ang="0">
                    <a:pos x="T4" y="T5"/>
                  </a:cxn>
                  <a:cxn ang="0">
                    <a:pos x="T6" y="T7"/>
                  </a:cxn>
                  <a:cxn ang="0">
                    <a:pos x="T8" y="T9"/>
                  </a:cxn>
                </a:cxnLst>
                <a:rect l="0" t="0" r="r" b="b"/>
                <a:pathLst>
                  <a:path w="127" h="127">
                    <a:moveTo>
                      <a:pt x="81" y="118"/>
                    </a:moveTo>
                    <a:cubicBezTo>
                      <a:pt x="111" y="108"/>
                      <a:pt x="127" y="76"/>
                      <a:pt x="118" y="47"/>
                    </a:cubicBezTo>
                    <a:cubicBezTo>
                      <a:pt x="108" y="17"/>
                      <a:pt x="76" y="0"/>
                      <a:pt x="47" y="10"/>
                    </a:cubicBezTo>
                    <a:cubicBezTo>
                      <a:pt x="17" y="19"/>
                      <a:pt x="0" y="51"/>
                      <a:pt x="10" y="81"/>
                    </a:cubicBezTo>
                    <a:cubicBezTo>
                      <a:pt x="19" y="111"/>
                      <a:pt x="51" y="127"/>
                      <a:pt x="81" y="11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4"/>
              <p:cNvSpPr/>
              <p:nvPr/>
            </p:nvSpPr>
            <p:spPr bwMode="auto">
              <a:xfrm>
                <a:off x="4224338" y="2944813"/>
                <a:ext cx="192088" cy="231775"/>
              </a:xfrm>
              <a:custGeom>
                <a:avLst/>
                <a:gdLst>
                  <a:gd name="T0" fmla="*/ 30 w 64"/>
                  <a:gd name="T1" fmla="*/ 4 h 78"/>
                  <a:gd name="T2" fmla="*/ 6 w 64"/>
                  <a:gd name="T3" fmla="*/ 49 h 78"/>
                  <a:gd name="T4" fmla="*/ 51 w 64"/>
                  <a:gd name="T5" fmla="*/ 73 h 78"/>
                  <a:gd name="T6" fmla="*/ 64 w 64"/>
                  <a:gd name="T7" fmla="*/ 11 h 78"/>
                  <a:gd name="T8" fmla="*/ 30 w 64"/>
                  <a:gd name="T9" fmla="*/ 4 h 78"/>
                </a:gdLst>
                <a:ahLst/>
                <a:cxnLst>
                  <a:cxn ang="0">
                    <a:pos x="T0" y="T1"/>
                  </a:cxn>
                  <a:cxn ang="0">
                    <a:pos x="T2" y="T3"/>
                  </a:cxn>
                  <a:cxn ang="0">
                    <a:pos x="T4" y="T5"/>
                  </a:cxn>
                  <a:cxn ang="0">
                    <a:pos x="T6" y="T7"/>
                  </a:cxn>
                  <a:cxn ang="0">
                    <a:pos x="T8" y="T9"/>
                  </a:cxn>
                </a:cxnLst>
                <a:rect l="0" t="0" r="r" b="b"/>
                <a:pathLst>
                  <a:path w="64" h="78">
                    <a:moveTo>
                      <a:pt x="30" y="4"/>
                    </a:moveTo>
                    <a:cubicBezTo>
                      <a:pt x="11" y="10"/>
                      <a:pt x="0" y="30"/>
                      <a:pt x="6" y="49"/>
                    </a:cubicBezTo>
                    <a:cubicBezTo>
                      <a:pt x="12" y="68"/>
                      <a:pt x="32" y="78"/>
                      <a:pt x="51" y="73"/>
                    </a:cubicBezTo>
                    <a:cubicBezTo>
                      <a:pt x="54" y="52"/>
                      <a:pt x="58" y="31"/>
                      <a:pt x="64" y="11"/>
                    </a:cubicBezTo>
                    <a:cubicBezTo>
                      <a:pt x="55" y="3"/>
                      <a:pt x="42" y="0"/>
                      <a:pt x="30" y="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5"/>
              <p:cNvSpPr/>
              <p:nvPr/>
            </p:nvSpPr>
            <p:spPr bwMode="auto">
              <a:xfrm>
                <a:off x="4305300" y="2765425"/>
                <a:ext cx="161925" cy="176213"/>
              </a:xfrm>
              <a:custGeom>
                <a:avLst/>
                <a:gdLst>
                  <a:gd name="T0" fmla="*/ 21 w 54"/>
                  <a:gd name="T1" fmla="*/ 5 h 59"/>
                  <a:gd name="T2" fmla="*/ 4 w 54"/>
                  <a:gd name="T3" fmla="*/ 37 h 59"/>
                  <a:gd name="T4" fmla="*/ 37 w 54"/>
                  <a:gd name="T5" fmla="*/ 55 h 59"/>
                  <a:gd name="T6" fmla="*/ 42 w 54"/>
                  <a:gd name="T7" fmla="*/ 52 h 59"/>
                  <a:gd name="T8" fmla="*/ 54 w 54"/>
                  <a:gd name="T9" fmla="*/ 19 h 59"/>
                  <a:gd name="T10" fmla="*/ 21 w 54"/>
                  <a:gd name="T11" fmla="*/ 5 h 59"/>
                </a:gdLst>
                <a:ahLst/>
                <a:cxnLst>
                  <a:cxn ang="0">
                    <a:pos x="T0" y="T1"/>
                  </a:cxn>
                  <a:cxn ang="0">
                    <a:pos x="T2" y="T3"/>
                  </a:cxn>
                  <a:cxn ang="0">
                    <a:pos x="T4" y="T5"/>
                  </a:cxn>
                  <a:cxn ang="0">
                    <a:pos x="T6" y="T7"/>
                  </a:cxn>
                  <a:cxn ang="0">
                    <a:pos x="T8" y="T9"/>
                  </a:cxn>
                  <a:cxn ang="0">
                    <a:pos x="T10" y="T11"/>
                  </a:cxn>
                </a:cxnLst>
                <a:rect l="0" t="0" r="r" b="b"/>
                <a:pathLst>
                  <a:path w="54" h="59">
                    <a:moveTo>
                      <a:pt x="21" y="5"/>
                    </a:moveTo>
                    <a:cubicBezTo>
                      <a:pt x="8" y="9"/>
                      <a:pt x="0" y="24"/>
                      <a:pt x="4" y="37"/>
                    </a:cubicBezTo>
                    <a:cubicBezTo>
                      <a:pt x="9" y="51"/>
                      <a:pt x="23" y="59"/>
                      <a:pt x="37" y="55"/>
                    </a:cubicBezTo>
                    <a:cubicBezTo>
                      <a:pt x="39" y="54"/>
                      <a:pt x="41" y="53"/>
                      <a:pt x="42" y="52"/>
                    </a:cubicBezTo>
                    <a:cubicBezTo>
                      <a:pt x="46" y="41"/>
                      <a:pt x="49" y="30"/>
                      <a:pt x="54" y="19"/>
                    </a:cubicBezTo>
                    <a:cubicBezTo>
                      <a:pt x="48" y="7"/>
                      <a:pt x="34" y="0"/>
                      <a:pt x="21" y="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6"/>
              <p:cNvSpPr/>
              <p:nvPr/>
            </p:nvSpPr>
            <p:spPr bwMode="auto">
              <a:xfrm>
                <a:off x="4075113" y="3030538"/>
                <a:ext cx="155575" cy="152400"/>
              </a:xfrm>
              <a:custGeom>
                <a:avLst/>
                <a:gdLst>
                  <a:gd name="T0" fmla="*/ 4 w 52"/>
                  <a:gd name="T1" fmla="*/ 32 h 51"/>
                  <a:gd name="T2" fmla="*/ 33 w 52"/>
                  <a:gd name="T3" fmla="*/ 47 h 51"/>
                  <a:gd name="T4" fmla="*/ 48 w 52"/>
                  <a:gd name="T5" fmla="*/ 18 h 51"/>
                  <a:gd name="T6" fmla="*/ 19 w 52"/>
                  <a:gd name="T7" fmla="*/ 3 h 51"/>
                  <a:gd name="T8" fmla="*/ 4 w 52"/>
                  <a:gd name="T9" fmla="*/ 32 h 51"/>
                </a:gdLst>
                <a:ahLst/>
                <a:cxnLst>
                  <a:cxn ang="0">
                    <a:pos x="T0" y="T1"/>
                  </a:cxn>
                  <a:cxn ang="0">
                    <a:pos x="T2" y="T3"/>
                  </a:cxn>
                  <a:cxn ang="0">
                    <a:pos x="T4" y="T5"/>
                  </a:cxn>
                  <a:cxn ang="0">
                    <a:pos x="T6" y="T7"/>
                  </a:cxn>
                  <a:cxn ang="0">
                    <a:pos x="T8" y="T9"/>
                  </a:cxn>
                </a:cxnLst>
                <a:rect l="0" t="0" r="r" b="b"/>
                <a:pathLst>
                  <a:path w="52" h="51">
                    <a:moveTo>
                      <a:pt x="4" y="32"/>
                    </a:moveTo>
                    <a:cubicBezTo>
                      <a:pt x="8" y="44"/>
                      <a:pt x="21" y="51"/>
                      <a:pt x="33" y="47"/>
                    </a:cubicBezTo>
                    <a:cubicBezTo>
                      <a:pt x="45" y="43"/>
                      <a:pt x="52" y="31"/>
                      <a:pt x="48" y="18"/>
                    </a:cubicBezTo>
                    <a:cubicBezTo>
                      <a:pt x="44" y="6"/>
                      <a:pt x="31" y="0"/>
                      <a:pt x="19" y="3"/>
                    </a:cubicBezTo>
                    <a:cubicBezTo>
                      <a:pt x="7" y="7"/>
                      <a:pt x="0" y="20"/>
                      <a:pt x="4" y="3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7"/>
              <p:cNvSpPr/>
              <p:nvPr/>
            </p:nvSpPr>
            <p:spPr bwMode="auto">
              <a:xfrm>
                <a:off x="4060825" y="2765425"/>
                <a:ext cx="238125" cy="241300"/>
              </a:xfrm>
              <a:custGeom>
                <a:avLst/>
                <a:gdLst>
                  <a:gd name="T0" fmla="*/ 50 w 80"/>
                  <a:gd name="T1" fmla="*/ 75 h 81"/>
                  <a:gd name="T2" fmla="*/ 74 w 80"/>
                  <a:gd name="T3" fmla="*/ 30 h 81"/>
                  <a:gd name="T4" fmla="*/ 29 w 80"/>
                  <a:gd name="T5" fmla="*/ 6 h 81"/>
                  <a:gd name="T6" fmla="*/ 6 w 80"/>
                  <a:gd name="T7" fmla="*/ 51 h 81"/>
                  <a:gd name="T8" fmla="*/ 50 w 80"/>
                  <a:gd name="T9" fmla="*/ 75 h 81"/>
                </a:gdLst>
                <a:ahLst/>
                <a:cxnLst>
                  <a:cxn ang="0">
                    <a:pos x="T0" y="T1"/>
                  </a:cxn>
                  <a:cxn ang="0">
                    <a:pos x="T2" y="T3"/>
                  </a:cxn>
                  <a:cxn ang="0">
                    <a:pos x="T4" y="T5"/>
                  </a:cxn>
                  <a:cxn ang="0">
                    <a:pos x="T6" y="T7"/>
                  </a:cxn>
                  <a:cxn ang="0">
                    <a:pos x="T8" y="T9"/>
                  </a:cxn>
                </a:cxnLst>
                <a:rect l="0" t="0" r="r" b="b"/>
                <a:pathLst>
                  <a:path w="80" h="81">
                    <a:moveTo>
                      <a:pt x="50" y="75"/>
                    </a:moveTo>
                    <a:cubicBezTo>
                      <a:pt x="69" y="69"/>
                      <a:pt x="80" y="49"/>
                      <a:pt x="74" y="30"/>
                    </a:cubicBezTo>
                    <a:cubicBezTo>
                      <a:pt x="68" y="11"/>
                      <a:pt x="48" y="0"/>
                      <a:pt x="29" y="6"/>
                    </a:cubicBezTo>
                    <a:cubicBezTo>
                      <a:pt x="10" y="12"/>
                      <a:pt x="0" y="32"/>
                      <a:pt x="6" y="51"/>
                    </a:cubicBezTo>
                    <a:cubicBezTo>
                      <a:pt x="11" y="70"/>
                      <a:pt x="32" y="81"/>
                      <a:pt x="50" y="7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8"/>
              <p:cNvSpPr/>
              <p:nvPr/>
            </p:nvSpPr>
            <p:spPr bwMode="auto">
              <a:xfrm>
                <a:off x="3600450" y="2765425"/>
                <a:ext cx="185738" cy="230188"/>
              </a:xfrm>
              <a:custGeom>
                <a:avLst/>
                <a:gdLst>
                  <a:gd name="T0" fmla="*/ 33 w 62"/>
                  <a:gd name="T1" fmla="*/ 73 h 77"/>
                  <a:gd name="T2" fmla="*/ 56 w 62"/>
                  <a:gd name="T3" fmla="*/ 28 h 77"/>
                  <a:gd name="T4" fmla="*/ 14 w 62"/>
                  <a:gd name="T5" fmla="*/ 4 h 77"/>
                  <a:gd name="T6" fmla="*/ 0 w 62"/>
                  <a:gd name="T7" fmla="*/ 67 h 77"/>
                  <a:gd name="T8" fmla="*/ 33 w 62"/>
                  <a:gd name="T9" fmla="*/ 73 h 77"/>
                </a:gdLst>
                <a:ahLst/>
                <a:cxnLst>
                  <a:cxn ang="0">
                    <a:pos x="T0" y="T1"/>
                  </a:cxn>
                  <a:cxn ang="0">
                    <a:pos x="T2" y="T3"/>
                  </a:cxn>
                  <a:cxn ang="0">
                    <a:pos x="T4" y="T5"/>
                  </a:cxn>
                  <a:cxn ang="0">
                    <a:pos x="T6" y="T7"/>
                  </a:cxn>
                  <a:cxn ang="0">
                    <a:pos x="T8" y="T9"/>
                  </a:cxn>
                </a:cxnLst>
                <a:rect l="0" t="0" r="r" b="b"/>
                <a:pathLst>
                  <a:path w="62" h="77">
                    <a:moveTo>
                      <a:pt x="33" y="73"/>
                    </a:moveTo>
                    <a:cubicBezTo>
                      <a:pt x="52" y="67"/>
                      <a:pt x="62" y="47"/>
                      <a:pt x="56" y="28"/>
                    </a:cubicBezTo>
                    <a:cubicBezTo>
                      <a:pt x="50" y="10"/>
                      <a:pt x="32" y="0"/>
                      <a:pt x="14" y="4"/>
                    </a:cubicBezTo>
                    <a:cubicBezTo>
                      <a:pt x="8" y="25"/>
                      <a:pt x="4" y="46"/>
                      <a:pt x="0" y="67"/>
                    </a:cubicBezTo>
                    <a:cubicBezTo>
                      <a:pt x="9" y="74"/>
                      <a:pt x="21" y="77"/>
                      <a:pt x="33" y="73"/>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9"/>
              <p:cNvSpPr/>
              <p:nvPr/>
            </p:nvSpPr>
            <p:spPr bwMode="auto">
              <a:xfrm>
                <a:off x="3719513" y="2255838"/>
                <a:ext cx="314325" cy="347663"/>
              </a:xfrm>
              <a:custGeom>
                <a:avLst/>
                <a:gdLst>
                  <a:gd name="T0" fmla="*/ 58 w 105"/>
                  <a:gd name="T1" fmla="*/ 110 h 117"/>
                  <a:gd name="T2" fmla="*/ 95 w 105"/>
                  <a:gd name="T3" fmla="*/ 39 h 117"/>
                  <a:gd name="T4" fmla="*/ 42 w 105"/>
                  <a:gd name="T5" fmla="*/ 0 h 117"/>
                  <a:gd name="T6" fmla="*/ 0 w 105"/>
                  <a:gd name="T7" fmla="*/ 94 h 117"/>
                  <a:gd name="T8" fmla="*/ 58 w 105"/>
                  <a:gd name="T9" fmla="*/ 110 h 117"/>
                </a:gdLst>
                <a:ahLst/>
                <a:cxnLst>
                  <a:cxn ang="0">
                    <a:pos x="T0" y="T1"/>
                  </a:cxn>
                  <a:cxn ang="0">
                    <a:pos x="T2" y="T3"/>
                  </a:cxn>
                  <a:cxn ang="0">
                    <a:pos x="T4" y="T5"/>
                  </a:cxn>
                  <a:cxn ang="0">
                    <a:pos x="T6" y="T7"/>
                  </a:cxn>
                  <a:cxn ang="0">
                    <a:pos x="T8" y="T9"/>
                  </a:cxn>
                </a:cxnLst>
                <a:rect l="0" t="0" r="r" b="b"/>
                <a:pathLst>
                  <a:path w="105" h="117">
                    <a:moveTo>
                      <a:pt x="58" y="110"/>
                    </a:moveTo>
                    <a:cubicBezTo>
                      <a:pt x="88" y="101"/>
                      <a:pt x="105" y="69"/>
                      <a:pt x="95" y="39"/>
                    </a:cubicBezTo>
                    <a:cubicBezTo>
                      <a:pt x="88" y="15"/>
                      <a:pt x="66" y="0"/>
                      <a:pt x="42" y="0"/>
                    </a:cubicBezTo>
                    <a:cubicBezTo>
                      <a:pt x="26" y="30"/>
                      <a:pt x="12" y="62"/>
                      <a:pt x="0" y="94"/>
                    </a:cubicBezTo>
                    <a:cubicBezTo>
                      <a:pt x="14" y="110"/>
                      <a:pt x="37" y="117"/>
                      <a:pt x="58" y="11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40"/>
              <p:cNvSpPr/>
              <p:nvPr/>
            </p:nvSpPr>
            <p:spPr bwMode="auto">
              <a:xfrm>
                <a:off x="4708525" y="4591050"/>
                <a:ext cx="538163" cy="512763"/>
              </a:xfrm>
              <a:custGeom>
                <a:avLst/>
                <a:gdLst>
                  <a:gd name="T0" fmla="*/ 32 w 180"/>
                  <a:gd name="T1" fmla="*/ 0 h 172"/>
                  <a:gd name="T2" fmla="*/ 14 w 180"/>
                  <a:gd name="T3" fmla="*/ 100 h 172"/>
                  <a:gd name="T4" fmla="*/ 137 w 180"/>
                  <a:gd name="T5" fmla="*/ 152 h 172"/>
                  <a:gd name="T6" fmla="*/ 180 w 180"/>
                  <a:gd name="T7" fmla="*/ 119 h 172"/>
                  <a:gd name="T8" fmla="*/ 32 w 180"/>
                  <a:gd name="T9" fmla="*/ 0 h 172"/>
                </a:gdLst>
                <a:ahLst/>
                <a:cxnLst>
                  <a:cxn ang="0">
                    <a:pos x="T0" y="T1"/>
                  </a:cxn>
                  <a:cxn ang="0">
                    <a:pos x="T2" y="T3"/>
                  </a:cxn>
                  <a:cxn ang="0">
                    <a:pos x="T4" y="T5"/>
                  </a:cxn>
                  <a:cxn ang="0">
                    <a:pos x="T6" y="T7"/>
                  </a:cxn>
                  <a:cxn ang="0">
                    <a:pos x="T8" y="T9"/>
                  </a:cxn>
                </a:cxnLst>
                <a:rect l="0" t="0" r="r" b="b"/>
                <a:pathLst>
                  <a:path w="180" h="172">
                    <a:moveTo>
                      <a:pt x="32" y="0"/>
                    </a:moveTo>
                    <a:cubicBezTo>
                      <a:pt x="8" y="26"/>
                      <a:pt x="0" y="65"/>
                      <a:pt x="14" y="100"/>
                    </a:cubicBezTo>
                    <a:cubicBezTo>
                      <a:pt x="34" y="148"/>
                      <a:pt x="89" y="172"/>
                      <a:pt x="137" y="152"/>
                    </a:cubicBezTo>
                    <a:cubicBezTo>
                      <a:pt x="155" y="145"/>
                      <a:pt x="170" y="133"/>
                      <a:pt x="180" y="119"/>
                    </a:cubicBezTo>
                    <a:cubicBezTo>
                      <a:pt x="124" y="87"/>
                      <a:pt x="74" y="47"/>
                      <a:pt x="32" y="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1"/>
              <p:cNvSpPr/>
              <p:nvPr/>
            </p:nvSpPr>
            <p:spPr bwMode="auto">
              <a:xfrm>
                <a:off x="4090988" y="4540250"/>
                <a:ext cx="406400" cy="404813"/>
              </a:xfrm>
              <a:custGeom>
                <a:avLst/>
                <a:gdLst>
                  <a:gd name="T0" fmla="*/ 124 w 136"/>
                  <a:gd name="T1" fmla="*/ 46 h 136"/>
                  <a:gd name="T2" fmla="*/ 46 w 136"/>
                  <a:gd name="T3" fmla="*/ 13 h 136"/>
                  <a:gd name="T4" fmla="*/ 12 w 136"/>
                  <a:gd name="T5" fmla="*/ 91 h 136"/>
                  <a:gd name="T6" fmla="*/ 90 w 136"/>
                  <a:gd name="T7" fmla="*/ 124 h 136"/>
                  <a:gd name="T8" fmla="*/ 124 w 136"/>
                  <a:gd name="T9" fmla="*/ 46 h 136"/>
                </a:gdLst>
                <a:ahLst/>
                <a:cxnLst>
                  <a:cxn ang="0">
                    <a:pos x="T0" y="T1"/>
                  </a:cxn>
                  <a:cxn ang="0">
                    <a:pos x="T2" y="T3"/>
                  </a:cxn>
                  <a:cxn ang="0">
                    <a:pos x="T4" y="T5"/>
                  </a:cxn>
                  <a:cxn ang="0">
                    <a:pos x="T6" y="T7"/>
                  </a:cxn>
                  <a:cxn ang="0">
                    <a:pos x="T8" y="T9"/>
                  </a:cxn>
                </a:cxnLst>
                <a:rect l="0" t="0" r="r" b="b"/>
                <a:pathLst>
                  <a:path w="136" h="136">
                    <a:moveTo>
                      <a:pt x="124" y="46"/>
                    </a:moveTo>
                    <a:cubicBezTo>
                      <a:pt x="111" y="15"/>
                      <a:pt x="76" y="0"/>
                      <a:pt x="46" y="13"/>
                    </a:cubicBezTo>
                    <a:cubicBezTo>
                      <a:pt x="15" y="25"/>
                      <a:pt x="0" y="60"/>
                      <a:pt x="12" y="91"/>
                    </a:cubicBezTo>
                    <a:cubicBezTo>
                      <a:pt x="25" y="122"/>
                      <a:pt x="60" y="136"/>
                      <a:pt x="90" y="124"/>
                    </a:cubicBezTo>
                    <a:cubicBezTo>
                      <a:pt x="121" y="112"/>
                      <a:pt x="136" y="77"/>
                      <a:pt x="124" y="4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2"/>
              <p:cNvSpPr/>
              <p:nvPr/>
            </p:nvSpPr>
            <p:spPr bwMode="auto">
              <a:xfrm>
                <a:off x="4125913" y="4945063"/>
                <a:ext cx="263525" cy="269875"/>
              </a:xfrm>
              <a:custGeom>
                <a:avLst/>
                <a:gdLst>
                  <a:gd name="T0" fmla="*/ 79 w 88"/>
                  <a:gd name="T1" fmla="*/ 33 h 90"/>
                  <a:gd name="T2" fmla="*/ 22 w 88"/>
                  <a:gd name="T3" fmla="*/ 9 h 90"/>
                  <a:gd name="T4" fmla="*/ 0 w 88"/>
                  <a:gd name="T5" fmla="*/ 28 h 90"/>
                  <a:gd name="T6" fmla="*/ 56 w 88"/>
                  <a:gd name="T7" fmla="*/ 90 h 90"/>
                  <a:gd name="T8" fmla="*/ 79 w 88"/>
                  <a:gd name="T9" fmla="*/ 33 h 90"/>
                </a:gdLst>
                <a:ahLst/>
                <a:cxnLst>
                  <a:cxn ang="0">
                    <a:pos x="T0" y="T1"/>
                  </a:cxn>
                  <a:cxn ang="0">
                    <a:pos x="T2" y="T3"/>
                  </a:cxn>
                  <a:cxn ang="0">
                    <a:pos x="T4" y="T5"/>
                  </a:cxn>
                  <a:cxn ang="0">
                    <a:pos x="T6" y="T7"/>
                  </a:cxn>
                  <a:cxn ang="0">
                    <a:pos x="T8" y="T9"/>
                  </a:cxn>
                </a:cxnLst>
                <a:rect l="0" t="0" r="r" b="b"/>
                <a:pathLst>
                  <a:path w="88" h="90">
                    <a:moveTo>
                      <a:pt x="79" y="33"/>
                    </a:moveTo>
                    <a:cubicBezTo>
                      <a:pt x="70" y="10"/>
                      <a:pt x="44" y="0"/>
                      <a:pt x="22" y="9"/>
                    </a:cubicBezTo>
                    <a:cubicBezTo>
                      <a:pt x="12" y="12"/>
                      <a:pt x="5" y="19"/>
                      <a:pt x="0" y="28"/>
                    </a:cubicBezTo>
                    <a:cubicBezTo>
                      <a:pt x="18" y="49"/>
                      <a:pt x="36" y="70"/>
                      <a:pt x="56" y="90"/>
                    </a:cubicBezTo>
                    <a:cubicBezTo>
                      <a:pt x="78" y="80"/>
                      <a:pt x="88" y="55"/>
                      <a:pt x="79" y="33"/>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3"/>
              <p:cNvSpPr/>
              <p:nvPr/>
            </p:nvSpPr>
            <p:spPr bwMode="auto">
              <a:xfrm>
                <a:off x="4478338" y="4510088"/>
                <a:ext cx="260350" cy="260350"/>
              </a:xfrm>
              <a:custGeom>
                <a:avLst/>
                <a:gdLst>
                  <a:gd name="T0" fmla="*/ 58 w 87"/>
                  <a:gd name="T1" fmla="*/ 79 h 87"/>
                  <a:gd name="T2" fmla="*/ 79 w 87"/>
                  <a:gd name="T3" fmla="*/ 29 h 87"/>
                  <a:gd name="T4" fmla="*/ 29 w 87"/>
                  <a:gd name="T5" fmla="*/ 8 h 87"/>
                  <a:gd name="T6" fmla="*/ 8 w 87"/>
                  <a:gd name="T7" fmla="*/ 58 h 87"/>
                  <a:gd name="T8" fmla="*/ 58 w 87"/>
                  <a:gd name="T9" fmla="*/ 79 h 87"/>
                </a:gdLst>
                <a:ahLst/>
                <a:cxnLst>
                  <a:cxn ang="0">
                    <a:pos x="T0" y="T1"/>
                  </a:cxn>
                  <a:cxn ang="0">
                    <a:pos x="T2" y="T3"/>
                  </a:cxn>
                  <a:cxn ang="0">
                    <a:pos x="T4" y="T5"/>
                  </a:cxn>
                  <a:cxn ang="0">
                    <a:pos x="T6" y="T7"/>
                  </a:cxn>
                  <a:cxn ang="0">
                    <a:pos x="T8" y="T9"/>
                  </a:cxn>
                </a:cxnLst>
                <a:rect l="0" t="0" r="r" b="b"/>
                <a:pathLst>
                  <a:path w="87" h="87">
                    <a:moveTo>
                      <a:pt x="58" y="79"/>
                    </a:moveTo>
                    <a:cubicBezTo>
                      <a:pt x="78" y="71"/>
                      <a:pt x="87" y="49"/>
                      <a:pt x="79" y="29"/>
                    </a:cubicBezTo>
                    <a:cubicBezTo>
                      <a:pt x="71" y="9"/>
                      <a:pt x="49" y="0"/>
                      <a:pt x="29" y="8"/>
                    </a:cubicBezTo>
                    <a:cubicBezTo>
                      <a:pt x="9" y="16"/>
                      <a:pt x="0" y="38"/>
                      <a:pt x="8" y="58"/>
                    </a:cubicBezTo>
                    <a:cubicBezTo>
                      <a:pt x="16" y="78"/>
                      <a:pt x="38" y="87"/>
                      <a:pt x="58" y="79"/>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4"/>
              <p:cNvSpPr/>
              <p:nvPr/>
            </p:nvSpPr>
            <p:spPr bwMode="auto">
              <a:xfrm>
                <a:off x="4392613" y="4808538"/>
                <a:ext cx="406400" cy="406400"/>
              </a:xfrm>
              <a:custGeom>
                <a:avLst/>
                <a:gdLst>
                  <a:gd name="T0" fmla="*/ 123 w 136"/>
                  <a:gd name="T1" fmla="*/ 45 h 136"/>
                  <a:gd name="T2" fmla="*/ 45 w 136"/>
                  <a:gd name="T3" fmla="*/ 12 h 136"/>
                  <a:gd name="T4" fmla="*/ 12 w 136"/>
                  <a:gd name="T5" fmla="*/ 90 h 136"/>
                  <a:gd name="T6" fmla="*/ 90 w 136"/>
                  <a:gd name="T7" fmla="*/ 123 h 136"/>
                  <a:gd name="T8" fmla="*/ 123 w 136"/>
                  <a:gd name="T9" fmla="*/ 45 h 136"/>
                </a:gdLst>
                <a:ahLst/>
                <a:cxnLst>
                  <a:cxn ang="0">
                    <a:pos x="T0" y="T1"/>
                  </a:cxn>
                  <a:cxn ang="0">
                    <a:pos x="T2" y="T3"/>
                  </a:cxn>
                  <a:cxn ang="0">
                    <a:pos x="T4" y="T5"/>
                  </a:cxn>
                  <a:cxn ang="0">
                    <a:pos x="T6" y="T7"/>
                  </a:cxn>
                  <a:cxn ang="0">
                    <a:pos x="T8" y="T9"/>
                  </a:cxn>
                </a:cxnLst>
                <a:rect l="0" t="0" r="r" b="b"/>
                <a:pathLst>
                  <a:path w="136" h="136">
                    <a:moveTo>
                      <a:pt x="123" y="45"/>
                    </a:moveTo>
                    <a:cubicBezTo>
                      <a:pt x="111" y="15"/>
                      <a:pt x="76" y="0"/>
                      <a:pt x="45" y="12"/>
                    </a:cubicBezTo>
                    <a:cubicBezTo>
                      <a:pt x="15" y="25"/>
                      <a:pt x="0" y="60"/>
                      <a:pt x="12" y="90"/>
                    </a:cubicBezTo>
                    <a:cubicBezTo>
                      <a:pt x="24" y="121"/>
                      <a:pt x="59" y="136"/>
                      <a:pt x="90" y="123"/>
                    </a:cubicBezTo>
                    <a:cubicBezTo>
                      <a:pt x="121" y="111"/>
                      <a:pt x="136" y="76"/>
                      <a:pt x="123" y="4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5"/>
              <p:cNvSpPr/>
              <p:nvPr/>
            </p:nvSpPr>
            <p:spPr bwMode="auto">
              <a:xfrm>
                <a:off x="4027488" y="4846638"/>
                <a:ext cx="155575" cy="165100"/>
              </a:xfrm>
              <a:custGeom>
                <a:avLst/>
                <a:gdLst>
                  <a:gd name="T0" fmla="*/ 47 w 52"/>
                  <a:gd name="T1" fmla="*/ 38 h 55"/>
                  <a:gd name="T2" fmla="*/ 31 w 52"/>
                  <a:gd name="T3" fmla="*/ 4 h 55"/>
                  <a:gd name="T4" fmla="*/ 0 w 52"/>
                  <a:gd name="T5" fmla="*/ 17 h 55"/>
                  <a:gd name="T6" fmla="*/ 28 w 52"/>
                  <a:gd name="T7" fmla="*/ 55 h 55"/>
                  <a:gd name="T8" fmla="*/ 47 w 52"/>
                  <a:gd name="T9" fmla="*/ 38 h 55"/>
                </a:gdLst>
                <a:ahLst/>
                <a:cxnLst>
                  <a:cxn ang="0">
                    <a:pos x="T0" y="T1"/>
                  </a:cxn>
                  <a:cxn ang="0">
                    <a:pos x="T2" y="T3"/>
                  </a:cxn>
                  <a:cxn ang="0">
                    <a:pos x="T4" y="T5"/>
                  </a:cxn>
                  <a:cxn ang="0">
                    <a:pos x="T6" y="T7"/>
                  </a:cxn>
                  <a:cxn ang="0">
                    <a:pos x="T8" y="T9"/>
                  </a:cxn>
                </a:cxnLst>
                <a:rect l="0" t="0" r="r" b="b"/>
                <a:pathLst>
                  <a:path w="52" h="55">
                    <a:moveTo>
                      <a:pt x="47" y="38"/>
                    </a:moveTo>
                    <a:cubicBezTo>
                      <a:pt x="52" y="24"/>
                      <a:pt x="45" y="9"/>
                      <a:pt x="31" y="4"/>
                    </a:cubicBezTo>
                    <a:cubicBezTo>
                      <a:pt x="19" y="0"/>
                      <a:pt x="6" y="6"/>
                      <a:pt x="0" y="17"/>
                    </a:cubicBezTo>
                    <a:cubicBezTo>
                      <a:pt x="9" y="30"/>
                      <a:pt x="18" y="42"/>
                      <a:pt x="28" y="55"/>
                    </a:cubicBezTo>
                    <a:cubicBezTo>
                      <a:pt x="37" y="53"/>
                      <a:pt x="44" y="47"/>
                      <a:pt x="47" y="38"/>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6"/>
              <p:cNvSpPr/>
              <p:nvPr/>
            </p:nvSpPr>
            <p:spPr bwMode="auto">
              <a:xfrm>
                <a:off x="3979863" y="4656138"/>
                <a:ext cx="125413" cy="125413"/>
              </a:xfrm>
              <a:custGeom>
                <a:avLst/>
                <a:gdLst>
                  <a:gd name="T0" fmla="*/ 27 w 42"/>
                  <a:gd name="T1" fmla="*/ 3 h 42"/>
                  <a:gd name="T2" fmla="*/ 3 w 42"/>
                  <a:gd name="T3" fmla="*/ 15 h 42"/>
                  <a:gd name="T4" fmla="*/ 15 w 42"/>
                  <a:gd name="T5" fmla="*/ 39 h 42"/>
                  <a:gd name="T6" fmla="*/ 39 w 42"/>
                  <a:gd name="T7" fmla="*/ 27 h 42"/>
                  <a:gd name="T8" fmla="*/ 27 w 42"/>
                  <a:gd name="T9" fmla="*/ 3 h 42"/>
                </a:gdLst>
                <a:ahLst/>
                <a:cxnLst>
                  <a:cxn ang="0">
                    <a:pos x="T0" y="T1"/>
                  </a:cxn>
                  <a:cxn ang="0">
                    <a:pos x="T2" y="T3"/>
                  </a:cxn>
                  <a:cxn ang="0">
                    <a:pos x="T4" y="T5"/>
                  </a:cxn>
                  <a:cxn ang="0">
                    <a:pos x="T6" y="T7"/>
                  </a:cxn>
                  <a:cxn ang="0">
                    <a:pos x="T8" y="T9"/>
                  </a:cxn>
                </a:cxnLst>
                <a:rect l="0" t="0" r="r" b="b"/>
                <a:pathLst>
                  <a:path w="42" h="42">
                    <a:moveTo>
                      <a:pt x="27" y="3"/>
                    </a:moveTo>
                    <a:cubicBezTo>
                      <a:pt x="17" y="0"/>
                      <a:pt x="7" y="5"/>
                      <a:pt x="3" y="15"/>
                    </a:cubicBezTo>
                    <a:cubicBezTo>
                      <a:pt x="0" y="25"/>
                      <a:pt x="5" y="35"/>
                      <a:pt x="15" y="39"/>
                    </a:cubicBezTo>
                    <a:cubicBezTo>
                      <a:pt x="25" y="42"/>
                      <a:pt x="35" y="37"/>
                      <a:pt x="39" y="27"/>
                    </a:cubicBezTo>
                    <a:cubicBezTo>
                      <a:pt x="42" y="17"/>
                      <a:pt x="37" y="7"/>
                      <a:pt x="27" y="3"/>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7"/>
              <p:cNvSpPr/>
              <p:nvPr/>
            </p:nvSpPr>
            <p:spPr bwMode="auto">
              <a:xfrm>
                <a:off x="4040188" y="4537075"/>
                <a:ext cx="85725" cy="87313"/>
              </a:xfrm>
              <a:custGeom>
                <a:avLst/>
                <a:gdLst>
                  <a:gd name="T0" fmla="*/ 19 w 29"/>
                  <a:gd name="T1" fmla="*/ 3 h 29"/>
                  <a:gd name="T2" fmla="*/ 3 w 29"/>
                  <a:gd name="T3" fmla="*/ 11 h 29"/>
                  <a:gd name="T4" fmla="*/ 11 w 29"/>
                  <a:gd name="T5" fmla="*/ 27 h 29"/>
                  <a:gd name="T6" fmla="*/ 27 w 29"/>
                  <a:gd name="T7" fmla="*/ 19 h 29"/>
                  <a:gd name="T8" fmla="*/ 19 w 29"/>
                  <a:gd name="T9" fmla="*/ 3 h 29"/>
                </a:gdLst>
                <a:ahLst/>
                <a:cxnLst>
                  <a:cxn ang="0">
                    <a:pos x="T0" y="T1"/>
                  </a:cxn>
                  <a:cxn ang="0">
                    <a:pos x="T2" y="T3"/>
                  </a:cxn>
                  <a:cxn ang="0">
                    <a:pos x="T4" y="T5"/>
                  </a:cxn>
                  <a:cxn ang="0">
                    <a:pos x="T6" y="T7"/>
                  </a:cxn>
                  <a:cxn ang="0">
                    <a:pos x="T8" y="T9"/>
                  </a:cxn>
                </a:cxnLst>
                <a:rect l="0" t="0" r="r" b="b"/>
                <a:pathLst>
                  <a:path w="29" h="29">
                    <a:moveTo>
                      <a:pt x="19" y="3"/>
                    </a:moveTo>
                    <a:cubicBezTo>
                      <a:pt x="12" y="0"/>
                      <a:pt x="5" y="4"/>
                      <a:pt x="3" y="11"/>
                    </a:cubicBezTo>
                    <a:cubicBezTo>
                      <a:pt x="0" y="17"/>
                      <a:pt x="4" y="25"/>
                      <a:pt x="11" y="27"/>
                    </a:cubicBezTo>
                    <a:cubicBezTo>
                      <a:pt x="17" y="29"/>
                      <a:pt x="25" y="26"/>
                      <a:pt x="27" y="19"/>
                    </a:cubicBezTo>
                    <a:cubicBezTo>
                      <a:pt x="29" y="12"/>
                      <a:pt x="26" y="5"/>
                      <a:pt x="19" y="3"/>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8"/>
              <p:cNvSpPr/>
              <p:nvPr/>
            </p:nvSpPr>
            <p:spPr bwMode="auto">
              <a:xfrm>
                <a:off x="3914775" y="4727575"/>
                <a:ext cx="106363" cy="138113"/>
              </a:xfrm>
              <a:custGeom>
                <a:avLst/>
                <a:gdLst>
                  <a:gd name="T0" fmla="*/ 8 w 36"/>
                  <a:gd name="T1" fmla="*/ 1 h 46"/>
                  <a:gd name="T2" fmla="*/ 0 w 36"/>
                  <a:gd name="T3" fmla="*/ 0 h 46"/>
                  <a:gd name="T4" fmla="*/ 30 w 36"/>
                  <a:gd name="T5" fmla="*/ 46 h 46"/>
                  <a:gd name="T6" fmla="*/ 8 w 36"/>
                  <a:gd name="T7" fmla="*/ 1 h 46"/>
                </a:gdLst>
                <a:ahLst/>
                <a:cxnLst>
                  <a:cxn ang="0">
                    <a:pos x="T0" y="T1"/>
                  </a:cxn>
                  <a:cxn ang="0">
                    <a:pos x="T2" y="T3"/>
                  </a:cxn>
                  <a:cxn ang="0">
                    <a:pos x="T4" y="T5"/>
                  </a:cxn>
                  <a:cxn ang="0">
                    <a:pos x="T6" y="T7"/>
                  </a:cxn>
                </a:cxnLst>
                <a:rect l="0" t="0" r="r" b="b"/>
                <a:pathLst>
                  <a:path w="36" h="46">
                    <a:moveTo>
                      <a:pt x="8" y="1"/>
                    </a:moveTo>
                    <a:cubicBezTo>
                      <a:pt x="5" y="1"/>
                      <a:pt x="3" y="0"/>
                      <a:pt x="0" y="0"/>
                    </a:cubicBezTo>
                    <a:cubicBezTo>
                      <a:pt x="10" y="16"/>
                      <a:pt x="20" y="31"/>
                      <a:pt x="30" y="46"/>
                    </a:cubicBezTo>
                    <a:cubicBezTo>
                      <a:pt x="36" y="28"/>
                      <a:pt x="27" y="8"/>
                      <a:pt x="8"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9"/>
              <p:cNvSpPr/>
              <p:nvPr/>
            </p:nvSpPr>
            <p:spPr bwMode="auto">
              <a:xfrm>
                <a:off x="5703888" y="5661025"/>
                <a:ext cx="369888" cy="301625"/>
              </a:xfrm>
              <a:custGeom>
                <a:avLst/>
                <a:gdLst>
                  <a:gd name="T0" fmla="*/ 83 w 124"/>
                  <a:gd name="T1" fmla="*/ 13 h 101"/>
                  <a:gd name="T2" fmla="*/ 8 w 124"/>
                  <a:gd name="T3" fmla="*/ 41 h 101"/>
                  <a:gd name="T4" fmla="*/ 10 w 124"/>
                  <a:gd name="T5" fmla="*/ 93 h 101"/>
                  <a:gd name="T6" fmla="*/ 103 w 124"/>
                  <a:gd name="T7" fmla="*/ 101 h 101"/>
                  <a:gd name="T8" fmla="*/ 111 w 124"/>
                  <a:gd name="T9" fmla="*/ 88 h 101"/>
                  <a:gd name="T10" fmla="*/ 83 w 124"/>
                  <a:gd name="T11" fmla="*/ 13 h 101"/>
                </a:gdLst>
                <a:ahLst/>
                <a:cxnLst>
                  <a:cxn ang="0">
                    <a:pos x="T0" y="T1"/>
                  </a:cxn>
                  <a:cxn ang="0">
                    <a:pos x="T2" y="T3"/>
                  </a:cxn>
                  <a:cxn ang="0">
                    <a:pos x="T4" y="T5"/>
                  </a:cxn>
                  <a:cxn ang="0">
                    <a:pos x="T6" y="T7"/>
                  </a:cxn>
                  <a:cxn ang="0">
                    <a:pos x="T8" y="T9"/>
                  </a:cxn>
                  <a:cxn ang="0">
                    <a:pos x="T10" y="T11"/>
                  </a:cxn>
                </a:cxnLst>
                <a:rect l="0" t="0" r="r" b="b"/>
                <a:pathLst>
                  <a:path w="124" h="101">
                    <a:moveTo>
                      <a:pt x="83" y="13"/>
                    </a:moveTo>
                    <a:cubicBezTo>
                      <a:pt x="54" y="0"/>
                      <a:pt x="21" y="13"/>
                      <a:pt x="8" y="41"/>
                    </a:cubicBezTo>
                    <a:cubicBezTo>
                      <a:pt x="0" y="58"/>
                      <a:pt x="1" y="77"/>
                      <a:pt x="10" y="93"/>
                    </a:cubicBezTo>
                    <a:cubicBezTo>
                      <a:pt x="41" y="97"/>
                      <a:pt x="72" y="100"/>
                      <a:pt x="103" y="101"/>
                    </a:cubicBezTo>
                    <a:cubicBezTo>
                      <a:pt x="106" y="97"/>
                      <a:pt x="109" y="93"/>
                      <a:pt x="111" y="88"/>
                    </a:cubicBezTo>
                    <a:cubicBezTo>
                      <a:pt x="124" y="60"/>
                      <a:pt x="111" y="26"/>
                      <a:pt x="83" y="13"/>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50"/>
              <p:cNvSpPr/>
              <p:nvPr/>
            </p:nvSpPr>
            <p:spPr bwMode="auto">
              <a:xfrm>
                <a:off x="5497513" y="5783263"/>
                <a:ext cx="220663" cy="149225"/>
              </a:xfrm>
              <a:custGeom>
                <a:avLst/>
                <a:gdLst>
                  <a:gd name="T0" fmla="*/ 50 w 74"/>
                  <a:gd name="T1" fmla="*/ 9 h 50"/>
                  <a:gd name="T2" fmla="*/ 2 w 74"/>
                  <a:gd name="T3" fmla="*/ 26 h 50"/>
                  <a:gd name="T4" fmla="*/ 0 w 74"/>
                  <a:gd name="T5" fmla="*/ 36 h 50"/>
                  <a:gd name="T6" fmla="*/ 70 w 74"/>
                  <a:gd name="T7" fmla="*/ 50 h 50"/>
                  <a:gd name="T8" fmla="*/ 50 w 74"/>
                  <a:gd name="T9" fmla="*/ 9 h 50"/>
                </a:gdLst>
                <a:ahLst/>
                <a:cxnLst>
                  <a:cxn ang="0">
                    <a:pos x="T0" y="T1"/>
                  </a:cxn>
                  <a:cxn ang="0">
                    <a:pos x="T2" y="T3"/>
                  </a:cxn>
                  <a:cxn ang="0">
                    <a:pos x="T4" y="T5"/>
                  </a:cxn>
                  <a:cxn ang="0">
                    <a:pos x="T6" y="T7"/>
                  </a:cxn>
                  <a:cxn ang="0">
                    <a:pos x="T8" y="T9"/>
                  </a:cxn>
                </a:cxnLst>
                <a:rect l="0" t="0" r="r" b="b"/>
                <a:pathLst>
                  <a:path w="74" h="50">
                    <a:moveTo>
                      <a:pt x="50" y="9"/>
                    </a:moveTo>
                    <a:cubicBezTo>
                      <a:pt x="32" y="0"/>
                      <a:pt x="11" y="8"/>
                      <a:pt x="2" y="26"/>
                    </a:cubicBezTo>
                    <a:cubicBezTo>
                      <a:pt x="1" y="30"/>
                      <a:pt x="0" y="33"/>
                      <a:pt x="0" y="36"/>
                    </a:cubicBezTo>
                    <a:cubicBezTo>
                      <a:pt x="23" y="42"/>
                      <a:pt x="46" y="47"/>
                      <a:pt x="70" y="50"/>
                    </a:cubicBezTo>
                    <a:cubicBezTo>
                      <a:pt x="74" y="34"/>
                      <a:pt x="66" y="16"/>
                      <a:pt x="50" y="9"/>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1"/>
              <p:cNvSpPr/>
              <p:nvPr/>
            </p:nvSpPr>
            <p:spPr bwMode="auto">
              <a:xfrm>
                <a:off x="5203825" y="5637213"/>
                <a:ext cx="158750" cy="155575"/>
              </a:xfrm>
              <a:custGeom>
                <a:avLst/>
                <a:gdLst>
                  <a:gd name="T0" fmla="*/ 36 w 53"/>
                  <a:gd name="T1" fmla="*/ 5 h 52"/>
                  <a:gd name="T2" fmla="*/ 6 w 53"/>
                  <a:gd name="T3" fmla="*/ 16 h 52"/>
                  <a:gd name="T4" fmla="*/ 17 w 53"/>
                  <a:gd name="T5" fmla="*/ 47 h 52"/>
                  <a:gd name="T6" fmla="*/ 48 w 53"/>
                  <a:gd name="T7" fmla="*/ 36 h 52"/>
                  <a:gd name="T8" fmla="*/ 36 w 53"/>
                  <a:gd name="T9" fmla="*/ 5 h 52"/>
                </a:gdLst>
                <a:ahLst/>
                <a:cxnLst>
                  <a:cxn ang="0">
                    <a:pos x="T0" y="T1"/>
                  </a:cxn>
                  <a:cxn ang="0">
                    <a:pos x="T2" y="T3"/>
                  </a:cxn>
                  <a:cxn ang="0">
                    <a:pos x="T4" y="T5"/>
                  </a:cxn>
                  <a:cxn ang="0">
                    <a:pos x="T6" y="T7"/>
                  </a:cxn>
                  <a:cxn ang="0">
                    <a:pos x="T8" y="T9"/>
                  </a:cxn>
                </a:cxnLst>
                <a:rect l="0" t="0" r="r" b="b"/>
                <a:pathLst>
                  <a:path w="53" h="52">
                    <a:moveTo>
                      <a:pt x="36" y="5"/>
                    </a:moveTo>
                    <a:cubicBezTo>
                      <a:pt x="25" y="0"/>
                      <a:pt x="11" y="5"/>
                      <a:pt x="6" y="16"/>
                    </a:cubicBezTo>
                    <a:cubicBezTo>
                      <a:pt x="0" y="28"/>
                      <a:pt x="6" y="42"/>
                      <a:pt x="17" y="47"/>
                    </a:cubicBezTo>
                    <a:cubicBezTo>
                      <a:pt x="29" y="52"/>
                      <a:pt x="42" y="47"/>
                      <a:pt x="48" y="36"/>
                    </a:cubicBezTo>
                    <a:cubicBezTo>
                      <a:pt x="53" y="24"/>
                      <a:pt x="48" y="10"/>
                      <a:pt x="36" y="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2"/>
              <p:cNvSpPr/>
              <p:nvPr/>
            </p:nvSpPr>
            <p:spPr bwMode="auto">
              <a:xfrm>
                <a:off x="5778500" y="5314950"/>
                <a:ext cx="369888" cy="382588"/>
              </a:xfrm>
              <a:custGeom>
                <a:avLst/>
                <a:gdLst>
                  <a:gd name="T0" fmla="*/ 121 w 124"/>
                  <a:gd name="T1" fmla="*/ 71 h 128"/>
                  <a:gd name="T2" fmla="*/ 88 w 124"/>
                  <a:gd name="T3" fmla="*/ 13 h 128"/>
                  <a:gd name="T4" fmla="*/ 13 w 124"/>
                  <a:gd name="T5" fmla="*/ 41 h 128"/>
                  <a:gd name="T6" fmla="*/ 41 w 124"/>
                  <a:gd name="T7" fmla="*/ 117 h 128"/>
                  <a:gd name="T8" fmla="*/ 109 w 124"/>
                  <a:gd name="T9" fmla="*/ 100 h 128"/>
                  <a:gd name="T10" fmla="*/ 112 w 124"/>
                  <a:gd name="T11" fmla="*/ 88 h 128"/>
                  <a:gd name="T12" fmla="*/ 121 w 124"/>
                  <a:gd name="T13" fmla="*/ 71 h 128"/>
                </a:gdLst>
                <a:ahLst/>
                <a:cxnLst>
                  <a:cxn ang="0">
                    <a:pos x="T0" y="T1"/>
                  </a:cxn>
                  <a:cxn ang="0">
                    <a:pos x="T2" y="T3"/>
                  </a:cxn>
                  <a:cxn ang="0">
                    <a:pos x="T4" y="T5"/>
                  </a:cxn>
                  <a:cxn ang="0">
                    <a:pos x="T6" y="T7"/>
                  </a:cxn>
                  <a:cxn ang="0">
                    <a:pos x="T8" y="T9"/>
                  </a:cxn>
                  <a:cxn ang="0">
                    <a:pos x="T10" y="T11"/>
                  </a:cxn>
                  <a:cxn ang="0">
                    <a:pos x="T12" y="T13"/>
                  </a:cxn>
                </a:cxnLst>
                <a:rect l="0" t="0" r="r" b="b"/>
                <a:pathLst>
                  <a:path w="124" h="128">
                    <a:moveTo>
                      <a:pt x="121" y="71"/>
                    </a:moveTo>
                    <a:cubicBezTo>
                      <a:pt x="124" y="48"/>
                      <a:pt x="111" y="24"/>
                      <a:pt x="88" y="13"/>
                    </a:cubicBezTo>
                    <a:cubicBezTo>
                      <a:pt x="60" y="0"/>
                      <a:pt x="26" y="13"/>
                      <a:pt x="13" y="41"/>
                    </a:cubicBezTo>
                    <a:cubicBezTo>
                      <a:pt x="0" y="70"/>
                      <a:pt x="13" y="104"/>
                      <a:pt x="41" y="117"/>
                    </a:cubicBezTo>
                    <a:cubicBezTo>
                      <a:pt x="65" y="128"/>
                      <a:pt x="93" y="120"/>
                      <a:pt x="109" y="100"/>
                    </a:cubicBezTo>
                    <a:cubicBezTo>
                      <a:pt x="110" y="96"/>
                      <a:pt x="110" y="92"/>
                      <a:pt x="112" y="88"/>
                    </a:cubicBezTo>
                    <a:cubicBezTo>
                      <a:pt x="114" y="82"/>
                      <a:pt x="117" y="76"/>
                      <a:pt x="121" y="7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3"/>
              <p:cNvSpPr/>
              <p:nvPr/>
            </p:nvSpPr>
            <p:spPr bwMode="auto">
              <a:xfrm>
                <a:off x="5430838" y="5568950"/>
                <a:ext cx="242888" cy="244475"/>
              </a:xfrm>
              <a:custGeom>
                <a:avLst/>
                <a:gdLst>
                  <a:gd name="T0" fmla="*/ 55 w 81"/>
                  <a:gd name="T1" fmla="*/ 8 h 82"/>
                  <a:gd name="T2" fmla="*/ 8 w 81"/>
                  <a:gd name="T3" fmla="*/ 26 h 82"/>
                  <a:gd name="T4" fmla="*/ 26 w 81"/>
                  <a:gd name="T5" fmla="*/ 73 h 82"/>
                  <a:gd name="T6" fmla="*/ 73 w 81"/>
                  <a:gd name="T7" fmla="*/ 56 h 82"/>
                  <a:gd name="T8" fmla="*/ 55 w 81"/>
                  <a:gd name="T9" fmla="*/ 8 h 82"/>
                </a:gdLst>
                <a:ahLst/>
                <a:cxnLst>
                  <a:cxn ang="0">
                    <a:pos x="T0" y="T1"/>
                  </a:cxn>
                  <a:cxn ang="0">
                    <a:pos x="T2" y="T3"/>
                  </a:cxn>
                  <a:cxn ang="0">
                    <a:pos x="T4" y="T5"/>
                  </a:cxn>
                  <a:cxn ang="0">
                    <a:pos x="T6" y="T7"/>
                  </a:cxn>
                  <a:cxn ang="0">
                    <a:pos x="T8" y="T9"/>
                  </a:cxn>
                </a:cxnLst>
                <a:rect l="0" t="0" r="r" b="b"/>
                <a:pathLst>
                  <a:path w="81" h="82">
                    <a:moveTo>
                      <a:pt x="55" y="8"/>
                    </a:moveTo>
                    <a:cubicBezTo>
                      <a:pt x="37" y="0"/>
                      <a:pt x="16" y="8"/>
                      <a:pt x="8" y="26"/>
                    </a:cubicBezTo>
                    <a:cubicBezTo>
                      <a:pt x="0" y="44"/>
                      <a:pt x="8" y="65"/>
                      <a:pt x="26" y="73"/>
                    </a:cubicBezTo>
                    <a:cubicBezTo>
                      <a:pt x="44" y="82"/>
                      <a:pt x="65" y="74"/>
                      <a:pt x="73" y="56"/>
                    </a:cubicBezTo>
                    <a:cubicBezTo>
                      <a:pt x="81" y="38"/>
                      <a:pt x="73" y="16"/>
                      <a:pt x="55" y="8"/>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4"/>
              <p:cNvSpPr/>
              <p:nvPr/>
            </p:nvSpPr>
            <p:spPr bwMode="auto">
              <a:xfrm>
                <a:off x="5626100" y="5480050"/>
                <a:ext cx="146050" cy="149225"/>
              </a:xfrm>
              <a:custGeom>
                <a:avLst/>
                <a:gdLst>
                  <a:gd name="T0" fmla="*/ 29 w 49"/>
                  <a:gd name="T1" fmla="*/ 3 h 50"/>
                  <a:gd name="T2" fmla="*/ 2 w 49"/>
                  <a:gd name="T3" fmla="*/ 21 h 50"/>
                  <a:gd name="T4" fmla="*/ 20 w 49"/>
                  <a:gd name="T5" fmla="*/ 48 h 50"/>
                  <a:gd name="T6" fmla="*/ 47 w 49"/>
                  <a:gd name="T7" fmla="*/ 29 h 50"/>
                  <a:gd name="T8" fmla="*/ 29 w 49"/>
                  <a:gd name="T9" fmla="*/ 3 h 50"/>
                </a:gdLst>
                <a:ahLst/>
                <a:cxnLst>
                  <a:cxn ang="0">
                    <a:pos x="T0" y="T1"/>
                  </a:cxn>
                  <a:cxn ang="0">
                    <a:pos x="T2" y="T3"/>
                  </a:cxn>
                  <a:cxn ang="0">
                    <a:pos x="T4" y="T5"/>
                  </a:cxn>
                  <a:cxn ang="0">
                    <a:pos x="T6" y="T7"/>
                  </a:cxn>
                  <a:cxn ang="0">
                    <a:pos x="T8" y="T9"/>
                  </a:cxn>
                </a:cxnLst>
                <a:rect l="0" t="0" r="r" b="b"/>
                <a:pathLst>
                  <a:path w="49" h="50">
                    <a:moveTo>
                      <a:pt x="29" y="3"/>
                    </a:moveTo>
                    <a:cubicBezTo>
                      <a:pt x="16" y="0"/>
                      <a:pt x="4" y="8"/>
                      <a:pt x="2" y="21"/>
                    </a:cubicBezTo>
                    <a:cubicBezTo>
                      <a:pt x="0" y="33"/>
                      <a:pt x="8" y="45"/>
                      <a:pt x="20" y="48"/>
                    </a:cubicBezTo>
                    <a:cubicBezTo>
                      <a:pt x="33" y="50"/>
                      <a:pt x="45" y="42"/>
                      <a:pt x="47" y="29"/>
                    </a:cubicBezTo>
                    <a:cubicBezTo>
                      <a:pt x="49" y="17"/>
                      <a:pt x="41" y="5"/>
                      <a:pt x="29" y="3"/>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5"/>
              <p:cNvSpPr/>
              <p:nvPr/>
            </p:nvSpPr>
            <p:spPr bwMode="auto">
              <a:xfrm>
                <a:off x="6097588" y="5830888"/>
                <a:ext cx="214313" cy="131763"/>
              </a:xfrm>
              <a:custGeom>
                <a:avLst/>
                <a:gdLst>
                  <a:gd name="T0" fmla="*/ 51 w 72"/>
                  <a:gd name="T1" fmla="*/ 8 h 44"/>
                  <a:gd name="T2" fmla="*/ 3 w 72"/>
                  <a:gd name="T3" fmla="*/ 26 h 44"/>
                  <a:gd name="T4" fmla="*/ 0 w 72"/>
                  <a:gd name="T5" fmla="*/ 44 h 44"/>
                  <a:gd name="T6" fmla="*/ 72 w 72"/>
                  <a:gd name="T7" fmla="*/ 41 h 44"/>
                  <a:gd name="T8" fmla="*/ 51 w 72"/>
                  <a:gd name="T9" fmla="*/ 8 h 44"/>
                </a:gdLst>
                <a:ahLst/>
                <a:cxnLst>
                  <a:cxn ang="0">
                    <a:pos x="T0" y="T1"/>
                  </a:cxn>
                  <a:cxn ang="0">
                    <a:pos x="T2" y="T3"/>
                  </a:cxn>
                  <a:cxn ang="0">
                    <a:pos x="T4" y="T5"/>
                  </a:cxn>
                  <a:cxn ang="0">
                    <a:pos x="T6" y="T7"/>
                  </a:cxn>
                  <a:cxn ang="0">
                    <a:pos x="T8" y="T9"/>
                  </a:cxn>
                </a:cxnLst>
                <a:rect l="0" t="0" r="r" b="b"/>
                <a:pathLst>
                  <a:path w="72" h="44">
                    <a:moveTo>
                      <a:pt x="51" y="8"/>
                    </a:moveTo>
                    <a:cubicBezTo>
                      <a:pt x="33" y="0"/>
                      <a:pt x="11" y="8"/>
                      <a:pt x="3" y="26"/>
                    </a:cubicBezTo>
                    <a:cubicBezTo>
                      <a:pt x="0" y="32"/>
                      <a:pt x="0" y="38"/>
                      <a:pt x="0" y="44"/>
                    </a:cubicBezTo>
                    <a:cubicBezTo>
                      <a:pt x="24" y="44"/>
                      <a:pt x="48" y="43"/>
                      <a:pt x="72" y="41"/>
                    </a:cubicBezTo>
                    <a:cubicBezTo>
                      <a:pt x="72" y="27"/>
                      <a:pt x="64" y="14"/>
                      <a:pt x="51" y="8"/>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6"/>
              <p:cNvSpPr/>
              <p:nvPr/>
            </p:nvSpPr>
            <p:spPr bwMode="auto">
              <a:xfrm>
                <a:off x="3800475" y="4441825"/>
                <a:ext cx="215900" cy="231775"/>
              </a:xfrm>
              <a:custGeom>
                <a:avLst/>
                <a:gdLst>
                  <a:gd name="T0" fmla="*/ 66 w 72"/>
                  <a:gd name="T1" fmla="*/ 51 h 78"/>
                  <a:gd name="T2" fmla="*/ 43 w 72"/>
                  <a:gd name="T3" fmla="*/ 6 h 78"/>
                  <a:gd name="T4" fmla="*/ 0 w 72"/>
                  <a:gd name="T5" fmla="*/ 24 h 78"/>
                  <a:gd name="T6" fmla="*/ 27 w 72"/>
                  <a:gd name="T7" fmla="*/ 75 h 78"/>
                  <a:gd name="T8" fmla="*/ 66 w 72"/>
                  <a:gd name="T9" fmla="*/ 51 h 78"/>
                </a:gdLst>
                <a:ahLst/>
                <a:cxnLst>
                  <a:cxn ang="0">
                    <a:pos x="T0" y="T1"/>
                  </a:cxn>
                  <a:cxn ang="0">
                    <a:pos x="T2" y="T3"/>
                  </a:cxn>
                  <a:cxn ang="0">
                    <a:pos x="T4" y="T5"/>
                  </a:cxn>
                  <a:cxn ang="0">
                    <a:pos x="T6" y="T7"/>
                  </a:cxn>
                  <a:cxn ang="0">
                    <a:pos x="T8" y="T9"/>
                  </a:cxn>
                </a:cxnLst>
                <a:rect l="0" t="0" r="r" b="b"/>
                <a:pathLst>
                  <a:path w="72" h="78">
                    <a:moveTo>
                      <a:pt x="66" y="51"/>
                    </a:moveTo>
                    <a:cubicBezTo>
                      <a:pt x="72" y="33"/>
                      <a:pt x="62" y="12"/>
                      <a:pt x="43" y="6"/>
                    </a:cubicBezTo>
                    <a:cubicBezTo>
                      <a:pt x="26" y="0"/>
                      <a:pt x="8" y="8"/>
                      <a:pt x="0" y="24"/>
                    </a:cubicBezTo>
                    <a:cubicBezTo>
                      <a:pt x="8" y="41"/>
                      <a:pt x="17" y="58"/>
                      <a:pt x="27" y="75"/>
                    </a:cubicBezTo>
                    <a:cubicBezTo>
                      <a:pt x="43" y="78"/>
                      <a:pt x="60" y="68"/>
                      <a:pt x="66" y="5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7"/>
              <p:cNvSpPr/>
              <p:nvPr/>
            </p:nvSpPr>
            <p:spPr bwMode="auto">
              <a:xfrm>
                <a:off x="3968750" y="4333875"/>
                <a:ext cx="176213" cy="176213"/>
              </a:xfrm>
              <a:custGeom>
                <a:avLst/>
                <a:gdLst>
                  <a:gd name="T0" fmla="*/ 54 w 59"/>
                  <a:gd name="T1" fmla="*/ 38 h 59"/>
                  <a:gd name="T2" fmla="*/ 38 w 59"/>
                  <a:gd name="T3" fmla="*/ 5 h 59"/>
                  <a:gd name="T4" fmla="*/ 5 w 59"/>
                  <a:gd name="T5" fmla="*/ 21 h 59"/>
                  <a:gd name="T6" fmla="*/ 21 w 59"/>
                  <a:gd name="T7" fmla="*/ 55 h 59"/>
                  <a:gd name="T8" fmla="*/ 54 w 59"/>
                  <a:gd name="T9" fmla="*/ 38 h 59"/>
                </a:gdLst>
                <a:ahLst/>
                <a:cxnLst>
                  <a:cxn ang="0">
                    <a:pos x="T0" y="T1"/>
                  </a:cxn>
                  <a:cxn ang="0">
                    <a:pos x="T2" y="T3"/>
                  </a:cxn>
                  <a:cxn ang="0">
                    <a:pos x="T4" y="T5"/>
                  </a:cxn>
                  <a:cxn ang="0">
                    <a:pos x="T6" y="T7"/>
                  </a:cxn>
                  <a:cxn ang="0">
                    <a:pos x="T8" y="T9"/>
                  </a:cxn>
                </a:cxnLst>
                <a:rect l="0" t="0" r="r" b="b"/>
                <a:pathLst>
                  <a:path w="59" h="59">
                    <a:moveTo>
                      <a:pt x="54" y="38"/>
                    </a:moveTo>
                    <a:cubicBezTo>
                      <a:pt x="59" y="25"/>
                      <a:pt x="52" y="10"/>
                      <a:pt x="38" y="5"/>
                    </a:cubicBezTo>
                    <a:cubicBezTo>
                      <a:pt x="24" y="0"/>
                      <a:pt x="9" y="8"/>
                      <a:pt x="5" y="21"/>
                    </a:cubicBezTo>
                    <a:cubicBezTo>
                      <a:pt x="0" y="35"/>
                      <a:pt x="7" y="50"/>
                      <a:pt x="21" y="55"/>
                    </a:cubicBezTo>
                    <a:cubicBezTo>
                      <a:pt x="35" y="59"/>
                      <a:pt x="50" y="52"/>
                      <a:pt x="54" y="3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8"/>
              <p:cNvSpPr/>
              <p:nvPr/>
            </p:nvSpPr>
            <p:spPr bwMode="auto">
              <a:xfrm>
                <a:off x="3770313" y="4448175"/>
                <a:ext cx="9525" cy="17463"/>
              </a:xfrm>
              <a:custGeom>
                <a:avLst/>
                <a:gdLst>
                  <a:gd name="T0" fmla="*/ 3 w 3"/>
                  <a:gd name="T1" fmla="*/ 6 h 6"/>
                  <a:gd name="T2" fmla="*/ 0 w 3"/>
                  <a:gd name="T3" fmla="*/ 0 h 6"/>
                  <a:gd name="T4" fmla="*/ 3 w 3"/>
                  <a:gd name="T5" fmla="*/ 6 h 6"/>
                </a:gdLst>
                <a:ahLst/>
                <a:cxnLst>
                  <a:cxn ang="0">
                    <a:pos x="T0" y="T1"/>
                  </a:cxn>
                  <a:cxn ang="0">
                    <a:pos x="T2" y="T3"/>
                  </a:cxn>
                  <a:cxn ang="0">
                    <a:pos x="T4" y="T5"/>
                  </a:cxn>
                </a:cxnLst>
                <a:rect l="0" t="0" r="r" b="b"/>
                <a:pathLst>
                  <a:path w="3" h="6">
                    <a:moveTo>
                      <a:pt x="3" y="6"/>
                    </a:moveTo>
                    <a:cubicBezTo>
                      <a:pt x="2" y="4"/>
                      <a:pt x="1" y="2"/>
                      <a:pt x="0" y="0"/>
                    </a:cubicBezTo>
                    <a:cubicBezTo>
                      <a:pt x="1" y="2"/>
                      <a:pt x="2" y="4"/>
                      <a:pt x="3"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9"/>
              <p:cNvSpPr/>
              <p:nvPr/>
            </p:nvSpPr>
            <p:spPr bwMode="auto">
              <a:xfrm>
                <a:off x="3744913" y="4203700"/>
                <a:ext cx="241300" cy="238125"/>
              </a:xfrm>
              <a:custGeom>
                <a:avLst/>
                <a:gdLst>
                  <a:gd name="T0" fmla="*/ 52 w 81"/>
                  <a:gd name="T1" fmla="*/ 6 h 80"/>
                  <a:gd name="T2" fmla="*/ 6 w 81"/>
                  <a:gd name="T3" fmla="*/ 28 h 80"/>
                  <a:gd name="T4" fmla="*/ 29 w 81"/>
                  <a:gd name="T5" fmla="*/ 74 h 80"/>
                  <a:gd name="T6" fmla="*/ 74 w 81"/>
                  <a:gd name="T7" fmla="*/ 52 h 80"/>
                  <a:gd name="T8" fmla="*/ 52 w 81"/>
                  <a:gd name="T9" fmla="*/ 6 h 80"/>
                </a:gdLst>
                <a:ahLst/>
                <a:cxnLst>
                  <a:cxn ang="0">
                    <a:pos x="T0" y="T1"/>
                  </a:cxn>
                  <a:cxn ang="0">
                    <a:pos x="T2" y="T3"/>
                  </a:cxn>
                  <a:cxn ang="0">
                    <a:pos x="T4" y="T5"/>
                  </a:cxn>
                  <a:cxn ang="0">
                    <a:pos x="T6" y="T7"/>
                  </a:cxn>
                  <a:cxn ang="0">
                    <a:pos x="T8" y="T9"/>
                  </a:cxn>
                </a:cxnLst>
                <a:rect l="0" t="0" r="r" b="b"/>
                <a:pathLst>
                  <a:path w="81" h="80">
                    <a:moveTo>
                      <a:pt x="52" y="6"/>
                    </a:moveTo>
                    <a:cubicBezTo>
                      <a:pt x="33" y="0"/>
                      <a:pt x="13" y="10"/>
                      <a:pt x="6" y="28"/>
                    </a:cubicBezTo>
                    <a:cubicBezTo>
                      <a:pt x="0" y="47"/>
                      <a:pt x="10" y="68"/>
                      <a:pt x="29" y="74"/>
                    </a:cubicBezTo>
                    <a:cubicBezTo>
                      <a:pt x="47" y="80"/>
                      <a:pt x="68" y="70"/>
                      <a:pt x="74" y="52"/>
                    </a:cubicBezTo>
                    <a:cubicBezTo>
                      <a:pt x="81" y="33"/>
                      <a:pt x="71" y="13"/>
                      <a:pt x="52"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60"/>
              <p:cNvSpPr/>
              <p:nvPr/>
            </p:nvSpPr>
            <p:spPr bwMode="auto">
              <a:xfrm>
                <a:off x="4497388" y="4205288"/>
                <a:ext cx="207963" cy="280988"/>
              </a:xfrm>
              <a:custGeom>
                <a:avLst/>
                <a:gdLst>
                  <a:gd name="T0" fmla="*/ 8 w 70"/>
                  <a:gd name="T1" fmla="*/ 55 h 94"/>
                  <a:gd name="T2" fmla="*/ 70 w 70"/>
                  <a:gd name="T3" fmla="*/ 90 h 94"/>
                  <a:gd name="T4" fmla="*/ 15 w 70"/>
                  <a:gd name="T5" fmla="*/ 0 h 94"/>
                  <a:gd name="T6" fmla="*/ 8 w 70"/>
                  <a:gd name="T7" fmla="*/ 55 h 94"/>
                </a:gdLst>
                <a:ahLst/>
                <a:cxnLst>
                  <a:cxn ang="0">
                    <a:pos x="T0" y="T1"/>
                  </a:cxn>
                  <a:cxn ang="0">
                    <a:pos x="T2" y="T3"/>
                  </a:cxn>
                  <a:cxn ang="0">
                    <a:pos x="T4" y="T5"/>
                  </a:cxn>
                  <a:cxn ang="0">
                    <a:pos x="T6" y="T7"/>
                  </a:cxn>
                </a:cxnLst>
                <a:rect l="0" t="0" r="r" b="b"/>
                <a:pathLst>
                  <a:path w="70" h="94">
                    <a:moveTo>
                      <a:pt x="8" y="55"/>
                    </a:moveTo>
                    <a:cubicBezTo>
                      <a:pt x="18" y="80"/>
                      <a:pt x="44" y="94"/>
                      <a:pt x="70" y="90"/>
                    </a:cubicBezTo>
                    <a:cubicBezTo>
                      <a:pt x="49" y="62"/>
                      <a:pt x="31" y="32"/>
                      <a:pt x="15" y="0"/>
                    </a:cubicBezTo>
                    <a:cubicBezTo>
                      <a:pt x="4" y="16"/>
                      <a:pt x="0" y="36"/>
                      <a:pt x="8" y="5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1"/>
              <p:cNvSpPr/>
              <p:nvPr/>
            </p:nvSpPr>
            <p:spPr bwMode="auto">
              <a:xfrm>
                <a:off x="4125913" y="4160838"/>
                <a:ext cx="242888" cy="244475"/>
              </a:xfrm>
              <a:custGeom>
                <a:avLst/>
                <a:gdLst>
                  <a:gd name="T0" fmla="*/ 74 w 81"/>
                  <a:gd name="T1" fmla="*/ 28 h 82"/>
                  <a:gd name="T2" fmla="*/ 27 w 81"/>
                  <a:gd name="T3" fmla="*/ 8 h 82"/>
                  <a:gd name="T4" fmla="*/ 7 w 81"/>
                  <a:gd name="T5" fmla="*/ 54 h 82"/>
                  <a:gd name="T6" fmla="*/ 54 w 81"/>
                  <a:gd name="T7" fmla="*/ 74 h 82"/>
                  <a:gd name="T8" fmla="*/ 74 w 81"/>
                  <a:gd name="T9" fmla="*/ 28 h 82"/>
                </a:gdLst>
                <a:ahLst/>
                <a:cxnLst>
                  <a:cxn ang="0">
                    <a:pos x="T0" y="T1"/>
                  </a:cxn>
                  <a:cxn ang="0">
                    <a:pos x="T2" y="T3"/>
                  </a:cxn>
                  <a:cxn ang="0">
                    <a:pos x="T4" y="T5"/>
                  </a:cxn>
                  <a:cxn ang="0">
                    <a:pos x="T6" y="T7"/>
                  </a:cxn>
                  <a:cxn ang="0">
                    <a:pos x="T8" y="T9"/>
                  </a:cxn>
                </a:cxnLst>
                <a:rect l="0" t="0" r="r" b="b"/>
                <a:pathLst>
                  <a:path w="81" h="82">
                    <a:moveTo>
                      <a:pt x="74" y="28"/>
                    </a:moveTo>
                    <a:cubicBezTo>
                      <a:pt x="67" y="9"/>
                      <a:pt x="46" y="0"/>
                      <a:pt x="27" y="8"/>
                    </a:cubicBezTo>
                    <a:cubicBezTo>
                      <a:pt x="9" y="15"/>
                      <a:pt x="0" y="36"/>
                      <a:pt x="7" y="54"/>
                    </a:cubicBezTo>
                    <a:cubicBezTo>
                      <a:pt x="15" y="73"/>
                      <a:pt x="36" y="82"/>
                      <a:pt x="54" y="74"/>
                    </a:cubicBezTo>
                    <a:cubicBezTo>
                      <a:pt x="73" y="67"/>
                      <a:pt x="81" y="46"/>
                      <a:pt x="74" y="2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2"/>
              <p:cNvSpPr/>
              <p:nvPr/>
            </p:nvSpPr>
            <p:spPr bwMode="auto">
              <a:xfrm>
                <a:off x="4129088" y="4402138"/>
                <a:ext cx="176213" cy="179388"/>
              </a:xfrm>
              <a:custGeom>
                <a:avLst/>
                <a:gdLst>
                  <a:gd name="T0" fmla="*/ 19 w 59"/>
                  <a:gd name="T1" fmla="*/ 6 h 60"/>
                  <a:gd name="T2" fmla="*/ 5 w 59"/>
                  <a:gd name="T3" fmla="*/ 40 h 60"/>
                  <a:gd name="T4" fmla="*/ 39 w 59"/>
                  <a:gd name="T5" fmla="*/ 54 h 60"/>
                  <a:gd name="T6" fmla="*/ 54 w 59"/>
                  <a:gd name="T7" fmla="*/ 20 h 60"/>
                  <a:gd name="T8" fmla="*/ 19 w 59"/>
                  <a:gd name="T9" fmla="*/ 6 h 60"/>
                </a:gdLst>
                <a:ahLst/>
                <a:cxnLst>
                  <a:cxn ang="0">
                    <a:pos x="T0" y="T1"/>
                  </a:cxn>
                  <a:cxn ang="0">
                    <a:pos x="T2" y="T3"/>
                  </a:cxn>
                  <a:cxn ang="0">
                    <a:pos x="T4" y="T5"/>
                  </a:cxn>
                  <a:cxn ang="0">
                    <a:pos x="T6" y="T7"/>
                  </a:cxn>
                  <a:cxn ang="0">
                    <a:pos x="T8" y="T9"/>
                  </a:cxn>
                </a:cxnLst>
                <a:rect l="0" t="0" r="r" b="b"/>
                <a:pathLst>
                  <a:path w="59" h="60">
                    <a:moveTo>
                      <a:pt x="19" y="6"/>
                    </a:moveTo>
                    <a:cubicBezTo>
                      <a:pt x="6" y="11"/>
                      <a:pt x="0" y="26"/>
                      <a:pt x="5" y="40"/>
                    </a:cubicBezTo>
                    <a:cubicBezTo>
                      <a:pt x="10" y="53"/>
                      <a:pt x="26" y="60"/>
                      <a:pt x="39" y="54"/>
                    </a:cubicBezTo>
                    <a:cubicBezTo>
                      <a:pt x="53" y="49"/>
                      <a:pt x="59" y="34"/>
                      <a:pt x="54" y="20"/>
                    </a:cubicBezTo>
                    <a:cubicBezTo>
                      <a:pt x="48" y="7"/>
                      <a:pt x="33" y="0"/>
                      <a:pt x="19"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3"/>
              <p:cNvSpPr/>
              <p:nvPr/>
            </p:nvSpPr>
            <p:spPr bwMode="auto">
              <a:xfrm>
                <a:off x="4359275" y="4143375"/>
                <a:ext cx="155575" cy="155575"/>
              </a:xfrm>
              <a:custGeom>
                <a:avLst/>
                <a:gdLst>
                  <a:gd name="T0" fmla="*/ 34 w 52"/>
                  <a:gd name="T1" fmla="*/ 48 h 52"/>
                  <a:gd name="T2" fmla="*/ 47 w 52"/>
                  <a:gd name="T3" fmla="*/ 18 h 52"/>
                  <a:gd name="T4" fmla="*/ 17 w 52"/>
                  <a:gd name="T5" fmla="*/ 5 h 52"/>
                  <a:gd name="T6" fmla="*/ 4 w 52"/>
                  <a:gd name="T7" fmla="*/ 35 h 52"/>
                  <a:gd name="T8" fmla="*/ 34 w 52"/>
                  <a:gd name="T9" fmla="*/ 48 h 52"/>
                </a:gdLst>
                <a:ahLst/>
                <a:cxnLst>
                  <a:cxn ang="0">
                    <a:pos x="T0" y="T1"/>
                  </a:cxn>
                  <a:cxn ang="0">
                    <a:pos x="T2" y="T3"/>
                  </a:cxn>
                  <a:cxn ang="0">
                    <a:pos x="T4" y="T5"/>
                  </a:cxn>
                  <a:cxn ang="0">
                    <a:pos x="T6" y="T7"/>
                  </a:cxn>
                  <a:cxn ang="0">
                    <a:pos x="T8" y="T9"/>
                  </a:cxn>
                </a:cxnLst>
                <a:rect l="0" t="0" r="r" b="b"/>
                <a:pathLst>
                  <a:path w="52" h="52">
                    <a:moveTo>
                      <a:pt x="34" y="48"/>
                    </a:moveTo>
                    <a:cubicBezTo>
                      <a:pt x="46" y="43"/>
                      <a:pt x="52" y="29"/>
                      <a:pt x="47" y="18"/>
                    </a:cubicBezTo>
                    <a:cubicBezTo>
                      <a:pt x="42" y="6"/>
                      <a:pt x="29" y="0"/>
                      <a:pt x="17" y="5"/>
                    </a:cubicBezTo>
                    <a:cubicBezTo>
                      <a:pt x="5" y="10"/>
                      <a:pt x="0" y="23"/>
                      <a:pt x="4" y="35"/>
                    </a:cubicBezTo>
                    <a:cubicBezTo>
                      <a:pt x="9" y="47"/>
                      <a:pt x="23" y="52"/>
                      <a:pt x="34" y="4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4"/>
              <p:cNvSpPr/>
              <p:nvPr/>
            </p:nvSpPr>
            <p:spPr bwMode="auto">
              <a:xfrm>
                <a:off x="4305300" y="4322763"/>
                <a:ext cx="244475" cy="241300"/>
              </a:xfrm>
              <a:custGeom>
                <a:avLst/>
                <a:gdLst>
                  <a:gd name="T0" fmla="*/ 54 w 82"/>
                  <a:gd name="T1" fmla="*/ 74 h 81"/>
                  <a:gd name="T2" fmla="*/ 74 w 82"/>
                  <a:gd name="T3" fmla="*/ 27 h 81"/>
                  <a:gd name="T4" fmla="*/ 28 w 82"/>
                  <a:gd name="T5" fmla="*/ 7 h 81"/>
                  <a:gd name="T6" fmla="*/ 8 w 82"/>
                  <a:gd name="T7" fmla="*/ 54 h 81"/>
                  <a:gd name="T8" fmla="*/ 54 w 82"/>
                  <a:gd name="T9" fmla="*/ 74 h 81"/>
                </a:gdLst>
                <a:ahLst/>
                <a:cxnLst>
                  <a:cxn ang="0">
                    <a:pos x="T0" y="T1"/>
                  </a:cxn>
                  <a:cxn ang="0">
                    <a:pos x="T2" y="T3"/>
                  </a:cxn>
                  <a:cxn ang="0">
                    <a:pos x="T4" y="T5"/>
                  </a:cxn>
                  <a:cxn ang="0">
                    <a:pos x="T6" y="T7"/>
                  </a:cxn>
                  <a:cxn ang="0">
                    <a:pos x="T8" y="T9"/>
                  </a:cxn>
                </a:cxnLst>
                <a:rect l="0" t="0" r="r" b="b"/>
                <a:pathLst>
                  <a:path w="82" h="81">
                    <a:moveTo>
                      <a:pt x="54" y="74"/>
                    </a:moveTo>
                    <a:cubicBezTo>
                      <a:pt x="73" y="66"/>
                      <a:pt x="82" y="45"/>
                      <a:pt x="74" y="27"/>
                    </a:cubicBezTo>
                    <a:cubicBezTo>
                      <a:pt x="67" y="9"/>
                      <a:pt x="46" y="0"/>
                      <a:pt x="28" y="7"/>
                    </a:cubicBezTo>
                    <a:cubicBezTo>
                      <a:pt x="9" y="15"/>
                      <a:pt x="0" y="36"/>
                      <a:pt x="8" y="54"/>
                    </a:cubicBezTo>
                    <a:cubicBezTo>
                      <a:pt x="15" y="72"/>
                      <a:pt x="36" y="81"/>
                      <a:pt x="54" y="7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5"/>
              <p:cNvSpPr/>
              <p:nvPr/>
            </p:nvSpPr>
            <p:spPr bwMode="auto">
              <a:xfrm>
                <a:off x="4171950" y="3586163"/>
                <a:ext cx="330200" cy="544513"/>
              </a:xfrm>
              <a:custGeom>
                <a:avLst/>
                <a:gdLst>
                  <a:gd name="T0" fmla="*/ 14 w 111"/>
                  <a:gd name="T1" fmla="*/ 115 h 183"/>
                  <a:gd name="T2" fmla="*/ 111 w 111"/>
                  <a:gd name="T3" fmla="*/ 181 h 183"/>
                  <a:gd name="T4" fmla="*/ 64 w 111"/>
                  <a:gd name="T5" fmla="*/ 0 h 183"/>
                  <a:gd name="T6" fmla="*/ 14 w 111"/>
                  <a:gd name="T7" fmla="*/ 115 h 183"/>
                </a:gdLst>
                <a:ahLst/>
                <a:cxnLst>
                  <a:cxn ang="0">
                    <a:pos x="T0" y="T1"/>
                  </a:cxn>
                  <a:cxn ang="0">
                    <a:pos x="T2" y="T3"/>
                  </a:cxn>
                  <a:cxn ang="0">
                    <a:pos x="T4" y="T5"/>
                  </a:cxn>
                  <a:cxn ang="0">
                    <a:pos x="T6" y="T7"/>
                  </a:cxn>
                </a:cxnLst>
                <a:rect l="0" t="0" r="r" b="b"/>
                <a:pathLst>
                  <a:path w="111" h="183">
                    <a:moveTo>
                      <a:pt x="14" y="115"/>
                    </a:moveTo>
                    <a:cubicBezTo>
                      <a:pt x="28" y="157"/>
                      <a:pt x="68" y="183"/>
                      <a:pt x="111" y="181"/>
                    </a:cubicBezTo>
                    <a:cubicBezTo>
                      <a:pt x="86" y="125"/>
                      <a:pt x="70" y="64"/>
                      <a:pt x="64" y="0"/>
                    </a:cubicBezTo>
                    <a:cubicBezTo>
                      <a:pt x="22" y="20"/>
                      <a:pt x="0" y="69"/>
                      <a:pt x="14" y="11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6"/>
              <p:cNvSpPr/>
              <p:nvPr/>
            </p:nvSpPr>
            <p:spPr bwMode="auto">
              <a:xfrm>
                <a:off x="3568700" y="3546475"/>
                <a:ext cx="403225" cy="403225"/>
              </a:xfrm>
              <a:custGeom>
                <a:avLst/>
                <a:gdLst>
                  <a:gd name="T0" fmla="*/ 125 w 135"/>
                  <a:gd name="T1" fmla="*/ 49 h 135"/>
                  <a:gd name="T2" fmla="*/ 50 w 135"/>
                  <a:gd name="T3" fmla="*/ 10 h 135"/>
                  <a:gd name="T4" fmla="*/ 10 w 135"/>
                  <a:gd name="T5" fmla="*/ 86 h 135"/>
                  <a:gd name="T6" fmla="*/ 86 w 135"/>
                  <a:gd name="T7" fmla="*/ 125 h 135"/>
                  <a:gd name="T8" fmla="*/ 125 w 135"/>
                  <a:gd name="T9" fmla="*/ 49 h 135"/>
                </a:gdLst>
                <a:ahLst/>
                <a:cxnLst>
                  <a:cxn ang="0">
                    <a:pos x="T0" y="T1"/>
                  </a:cxn>
                  <a:cxn ang="0">
                    <a:pos x="T2" y="T3"/>
                  </a:cxn>
                  <a:cxn ang="0">
                    <a:pos x="T4" y="T5"/>
                  </a:cxn>
                  <a:cxn ang="0">
                    <a:pos x="T6" y="T7"/>
                  </a:cxn>
                  <a:cxn ang="0">
                    <a:pos x="T8" y="T9"/>
                  </a:cxn>
                </a:cxnLst>
                <a:rect l="0" t="0" r="r" b="b"/>
                <a:pathLst>
                  <a:path w="135" h="135">
                    <a:moveTo>
                      <a:pt x="125" y="49"/>
                    </a:moveTo>
                    <a:cubicBezTo>
                      <a:pt x="115" y="18"/>
                      <a:pt x="81" y="0"/>
                      <a:pt x="50" y="10"/>
                    </a:cubicBezTo>
                    <a:cubicBezTo>
                      <a:pt x="18" y="20"/>
                      <a:pt x="0" y="54"/>
                      <a:pt x="10" y="86"/>
                    </a:cubicBezTo>
                    <a:cubicBezTo>
                      <a:pt x="20" y="117"/>
                      <a:pt x="54" y="135"/>
                      <a:pt x="86" y="125"/>
                    </a:cubicBezTo>
                    <a:cubicBezTo>
                      <a:pt x="117" y="115"/>
                      <a:pt x="135" y="81"/>
                      <a:pt x="125" y="49"/>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7"/>
              <p:cNvSpPr/>
              <p:nvPr/>
            </p:nvSpPr>
            <p:spPr bwMode="auto">
              <a:xfrm>
                <a:off x="3619500" y="3946525"/>
                <a:ext cx="217488" cy="277813"/>
              </a:xfrm>
              <a:custGeom>
                <a:avLst/>
                <a:gdLst>
                  <a:gd name="T0" fmla="*/ 37 w 73"/>
                  <a:gd name="T1" fmla="*/ 91 h 93"/>
                  <a:gd name="T2" fmla="*/ 66 w 73"/>
                  <a:gd name="T3" fmla="*/ 36 h 93"/>
                  <a:gd name="T4" fmla="*/ 11 w 73"/>
                  <a:gd name="T5" fmla="*/ 7 h 93"/>
                  <a:gd name="T6" fmla="*/ 0 w 73"/>
                  <a:gd name="T7" fmla="*/ 12 h 93"/>
                  <a:gd name="T8" fmla="*/ 22 w 73"/>
                  <a:gd name="T9" fmla="*/ 93 h 93"/>
                  <a:gd name="T10" fmla="*/ 37 w 73"/>
                  <a:gd name="T11" fmla="*/ 91 h 93"/>
                </a:gdLst>
                <a:ahLst/>
                <a:cxnLst>
                  <a:cxn ang="0">
                    <a:pos x="T0" y="T1"/>
                  </a:cxn>
                  <a:cxn ang="0">
                    <a:pos x="T2" y="T3"/>
                  </a:cxn>
                  <a:cxn ang="0">
                    <a:pos x="T4" y="T5"/>
                  </a:cxn>
                  <a:cxn ang="0">
                    <a:pos x="T6" y="T7"/>
                  </a:cxn>
                  <a:cxn ang="0">
                    <a:pos x="T8" y="T9"/>
                  </a:cxn>
                  <a:cxn ang="0">
                    <a:pos x="T10" y="T11"/>
                  </a:cxn>
                </a:cxnLst>
                <a:rect l="0" t="0" r="r" b="b"/>
                <a:pathLst>
                  <a:path w="73" h="93">
                    <a:moveTo>
                      <a:pt x="37" y="91"/>
                    </a:moveTo>
                    <a:cubicBezTo>
                      <a:pt x="60" y="84"/>
                      <a:pt x="73" y="59"/>
                      <a:pt x="66" y="36"/>
                    </a:cubicBezTo>
                    <a:cubicBezTo>
                      <a:pt x="59" y="13"/>
                      <a:pt x="34" y="0"/>
                      <a:pt x="11" y="7"/>
                    </a:cubicBezTo>
                    <a:cubicBezTo>
                      <a:pt x="7" y="8"/>
                      <a:pt x="3" y="10"/>
                      <a:pt x="0" y="12"/>
                    </a:cubicBezTo>
                    <a:cubicBezTo>
                      <a:pt x="6" y="39"/>
                      <a:pt x="13" y="66"/>
                      <a:pt x="22" y="93"/>
                    </a:cubicBezTo>
                    <a:cubicBezTo>
                      <a:pt x="27" y="93"/>
                      <a:pt x="32" y="92"/>
                      <a:pt x="37" y="9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8"/>
              <p:cNvSpPr/>
              <p:nvPr/>
            </p:nvSpPr>
            <p:spPr bwMode="auto">
              <a:xfrm>
                <a:off x="3962400" y="3540125"/>
                <a:ext cx="260350" cy="257175"/>
              </a:xfrm>
              <a:custGeom>
                <a:avLst/>
                <a:gdLst>
                  <a:gd name="T0" fmla="*/ 55 w 87"/>
                  <a:gd name="T1" fmla="*/ 80 h 86"/>
                  <a:gd name="T2" fmla="*/ 80 w 87"/>
                  <a:gd name="T3" fmla="*/ 31 h 86"/>
                  <a:gd name="T4" fmla="*/ 32 w 87"/>
                  <a:gd name="T5" fmla="*/ 6 h 86"/>
                  <a:gd name="T6" fmla="*/ 7 w 87"/>
                  <a:gd name="T7" fmla="*/ 54 h 86"/>
                  <a:gd name="T8" fmla="*/ 55 w 87"/>
                  <a:gd name="T9" fmla="*/ 80 h 86"/>
                </a:gdLst>
                <a:ahLst/>
                <a:cxnLst>
                  <a:cxn ang="0">
                    <a:pos x="T0" y="T1"/>
                  </a:cxn>
                  <a:cxn ang="0">
                    <a:pos x="T2" y="T3"/>
                  </a:cxn>
                  <a:cxn ang="0">
                    <a:pos x="T4" y="T5"/>
                  </a:cxn>
                  <a:cxn ang="0">
                    <a:pos x="T6" y="T7"/>
                  </a:cxn>
                  <a:cxn ang="0">
                    <a:pos x="T8" y="T9"/>
                  </a:cxn>
                </a:cxnLst>
                <a:rect l="0" t="0" r="r" b="b"/>
                <a:pathLst>
                  <a:path w="87" h="86">
                    <a:moveTo>
                      <a:pt x="55" y="80"/>
                    </a:moveTo>
                    <a:cubicBezTo>
                      <a:pt x="76" y="73"/>
                      <a:pt x="87" y="52"/>
                      <a:pt x="80" y="31"/>
                    </a:cubicBezTo>
                    <a:cubicBezTo>
                      <a:pt x="74" y="11"/>
                      <a:pt x="52" y="0"/>
                      <a:pt x="32" y="6"/>
                    </a:cubicBezTo>
                    <a:cubicBezTo>
                      <a:pt x="12" y="13"/>
                      <a:pt x="0" y="34"/>
                      <a:pt x="7" y="54"/>
                    </a:cubicBezTo>
                    <a:cubicBezTo>
                      <a:pt x="13" y="75"/>
                      <a:pt x="35" y="86"/>
                      <a:pt x="55" y="8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9"/>
              <p:cNvSpPr/>
              <p:nvPr/>
            </p:nvSpPr>
            <p:spPr bwMode="auto">
              <a:xfrm>
                <a:off x="3848100" y="3835400"/>
                <a:ext cx="400050" cy="403225"/>
              </a:xfrm>
              <a:custGeom>
                <a:avLst/>
                <a:gdLst>
                  <a:gd name="T0" fmla="*/ 85 w 134"/>
                  <a:gd name="T1" fmla="*/ 125 h 135"/>
                  <a:gd name="T2" fmla="*/ 124 w 134"/>
                  <a:gd name="T3" fmla="*/ 49 h 135"/>
                  <a:gd name="T4" fmla="*/ 49 w 134"/>
                  <a:gd name="T5" fmla="*/ 10 h 135"/>
                  <a:gd name="T6" fmla="*/ 10 w 134"/>
                  <a:gd name="T7" fmla="*/ 86 h 135"/>
                  <a:gd name="T8" fmla="*/ 85 w 134"/>
                  <a:gd name="T9" fmla="*/ 125 h 135"/>
                </a:gdLst>
                <a:ahLst/>
                <a:cxnLst>
                  <a:cxn ang="0">
                    <a:pos x="T0" y="T1"/>
                  </a:cxn>
                  <a:cxn ang="0">
                    <a:pos x="T2" y="T3"/>
                  </a:cxn>
                  <a:cxn ang="0">
                    <a:pos x="T4" y="T5"/>
                  </a:cxn>
                  <a:cxn ang="0">
                    <a:pos x="T6" y="T7"/>
                  </a:cxn>
                  <a:cxn ang="0">
                    <a:pos x="T8" y="T9"/>
                  </a:cxn>
                </a:cxnLst>
                <a:rect l="0" t="0" r="r" b="b"/>
                <a:pathLst>
                  <a:path w="134" h="135">
                    <a:moveTo>
                      <a:pt x="85" y="125"/>
                    </a:moveTo>
                    <a:cubicBezTo>
                      <a:pt x="117" y="115"/>
                      <a:pt x="134" y="81"/>
                      <a:pt x="124" y="49"/>
                    </a:cubicBezTo>
                    <a:cubicBezTo>
                      <a:pt x="114" y="18"/>
                      <a:pt x="81" y="0"/>
                      <a:pt x="49" y="10"/>
                    </a:cubicBezTo>
                    <a:cubicBezTo>
                      <a:pt x="18" y="20"/>
                      <a:pt x="0" y="54"/>
                      <a:pt x="10" y="86"/>
                    </a:cubicBezTo>
                    <a:cubicBezTo>
                      <a:pt x="20" y="117"/>
                      <a:pt x="54" y="135"/>
                      <a:pt x="85" y="12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70"/>
              <p:cNvSpPr/>
              <p:nvPr/>
            </p:nvSpPr>
            <p:spPr bwMode="auto">
              <a:xfrm>
                <a:off x="4356100" y="3240088"/>
                <a:ext cx="9525" cy="58738"/>
              </a:xfrm>
              <a:custGeom>
                <a:avLst/>
                <a:gdLst>
                  <a:gd name="T0" fmla="*/ 2 w 3"/>
                  <a:gd name="T1" fmla="*/ 20 h 20"/>
                  <a:gd name="T2" fmla="*/ 3 w 3"/>
                  <a:gd name="T3" fmla="*/ 0 h 20"/>
                  <a:gd name="T4" fmla="*/ 2 w 3"/>
                  <a:gd name="T5" fmla="*/ 20 h 20"/>
                </a:gdLst>
                <a:ahLst/>
                <a:cxnLst>
                  <a:cxn ang="0">
                    <a:pos x="T0" y="T1"/>
                  </a:cxn>
                  <a:cxn ang="0">
                    <a:pos x="T2" y="T3"/>
                  </a:cxn>
                  <a:cxn ang="0">
                    <a:pos x="T4" y="T5"/>
                  </a:cxn>
                </a:cxnLst>
                <a:rect l="0" t="0" r="r" b="b"/>
                <a:pathLst>
                  <a:path w="3" h="20">
                    <a:moveTo>
                      <a:pt x="2" y="20"/>
                    </a:moveTo>
                    <a:cubicBezTo>
                      <a:pt x="2" y="13"/>
                      <a:pt x="3" y="6"/>
                      <a:pt x="3" y="0"/>
                    </a:cubicBezTo>
                    <a:cubicBezTo>
                      <a:pt x="1" y="6"/>
                      <a:pt x="0" y="13"/>
                      <a:pt x="2" y="2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71"/>
              <p:cNvSpPr/>
              <p:nvPr/>
            </p:nvSpPr>
            <p:spPr bwMode="auto">
              <a:xfrm>
                <a:off x="4335463" y="3436938"/>
                <a:ext cx="23813" cy="98425"/>
              </a:xfrm>
              <a:custGeom>
                <a:avLst/>
                <a:gdLst>
                  <a:gd name="T0" fmla="*/ 3 w 8"/>
                  <a:gd name="T1" fmla="*/ 24 h 33"/>
                  <a:gd name="T2" fmla="*/ 8 w 8"/>
                  <a:gd name="T3" fmla="*/ 33 h 33"/>
                  <a:gd name="T4" fmla="*/ 7 w 8"/>
                  <a:gd name="T5" fmla="*/ 0 h 33"/>
                  <a:gd name="T6" fmla="*/ 3 w 8"/>
                  <a:gd name="T7" fmla="*/ 24 h 33"/>
                </a:gdLst>
                <a:ahLst/>
                <a:cxnLst>
                  <a:cxn ang="0">
                    <a:pos x="T0" y="T1"/>
                  </a:cxn>
                  <a:cxn ang="0">
                    <a:pos x="T2" y="T3"/>
                  </a:cxn>
                  <a:cxn ang="0">
                    <a:pos x="T4" y="T5"/>
                  </a:cxn>
                  <a:cxn ang="0">
                    <a:pos x="T6" y="T7"/>
                  </a:cxn>
                </a:cxnLst>
                <a:rect l="0" t="0" r="r" b="b"/>
                <a:pathLst>
                  <a:path w="8" h="33">
                    <a:moveTo>
                      <a:pt x="3" y="24"/>
                    </a:moveTo>
                    <a:cubicBezTo>
                      <a:pt x="4" y="27"/>
                      <a:pt x="6" y="30"/>
                      <a:pt x="8" y="33"/>
                    </a:cubicBezTo>
                    <a:cubicBezTo>
                      <a:pt x="7" y="22"/>
                      <a:pt x="7" y="11"/>
                      <a:pt x="7" y="0"/>
                    </a:cubicBezTo>
                    <a:cubicBezTo>
                      <a:pt x="2" y="7"/>
                      <a:pt x="0" y="15"/>
                      <a:pt x="3" y="2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72"/>
              <p:cNvSpPr/>
              <p:nvPr/>
            </p:nvSpPr>
            <p:spPr bwMode="auto">
              <a:xfrm>
                <a:off x="3594100" y="3854450"/>
                <a:ext cx="50800" cy="119063"/>
              </a:xfrm>
              <a:custGeom>
                <a:avLst/>
                <a:gdLst>
                  <a:gd name="T0" fmla="*/ 0 w 17"/>
                  <a:gd name="T1" fmla="*/ 0 h 40"/>
                  <a:gd name="T2" fmla="*/ 7 w 17"/>
                  <a:gd name="T3" fmla="*/ 40 h 40"/>
                  <a:gd name="T4" fmla="*/ 12 w 17"/>
                  <a:gd name="T5" fmla="*/ 33 h 40"/>
                  <a:gd name="T6" fmla="*/ 0 w 17"/>
                  <a:gd name="T7" fmla="*/ 0 h 40"/>
                </a:gdLst>
                <a:ahLst/>
                <a:cxnLst>
                  <a:cxn ang="0">
                    <a:pos x="T0" y="T1"/>
                  </a:cxn>
                  <a:cxn ang="0">
                    <a:pos x="T2" y="T3"/>
                  </a:cxn>
                  <a:cxn ang="0">
                    <a:pos x="T4" y="T5"/>
                  </a:cxn>
                  <a:cxn ang="0">
                    <a:pos x="T6" y="T7"/>
                  </a:cxn>
                </a:cxnLst>
                <a:rect l="0" t="0" r="r" b="b"/>
                <a:pathLst>
                  <a:path w="17" h="40">
                    <a:moveTo>
                      <a:pt x="0" y="0"/>
                    </a:moveTo>
                    <a:cubicBezTo>
                      <a:pt x="2" y="13"/>
                      <a:pt x="5" y="27"/>
                      <a:pt x="7" y="40"/>
                    </a:cubicBezTo>
                    <a:cubicBezTo>
                      <a:pt x="9" y="38"/>
                      <a:pt x="11" y="36"/>
                      <a:pt x="12" y="33"/>
                    </a:cubicBezTo>
                    <a:cubicBezTo>
                      <a:pt x="17" y="21"/>
                      <a:pt x="12" y="6"/>
                      <a:pt x="0" y="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3"/>
              <p:cNvSpPr/>
              <p:nvPr/>
            </p:nvSpPr>
            <p:spPr bwMode="auto">
              <a:xfrm>
                <a:off x="3570288" y="3675063"/>
                <a:ext cx="9525" cy="47625"/>
              </a:xfrm>
              <a:custGeom>
                <a:avLst/>
                <a:gdLst>
                  <a:gd name="T0" fmla="*/ 0 w 3"/>
                  <a:gd name="T1" fmla="*/ 0 h 16"/>
                  <a:gd name="T2" fmla="*/ 1 w 3"/>
                  <a:gd name="T3" fmla="*/ 16 h 16"/>
                  <a:gd name="T4" fmla="*/ 0 w 3"/>
                  <a:gd name="T5" fmla="*/ 0 h 16"/>
                </a:gdLst>
                <a:ahLst/>
                <a:cxnLst>
                  <a:cxn ang="0">
                    <a:pos x="T0" y="T1"/>
                  </a:cxn>
                  <a:cxn ang="0">
                    <a:pos x="T2" y="T3"/>
                  </a:cxn>
                  <a:cxn ang="0">
                    <a:pos x="T4" y="T5"/>
                  </a:cxn>
                </a:cxnLst>
                <a:rect l="0" t="0" r="r" b="b"/>
                <a:pathLst>
                  <a:path w="3" h="16">
                    <a:moveTo>
                      <a:pt x="0" y="0"/>
                    </a:moveTo>
                    <a:cubicBezTo>
                      <a:pt x="0" y="6"/>
                      <a:pt x="1" y="11"/>
                      <a:pt x="1" y="16"/>
                    </a:cubicBezTo>
                    <a:cubicBezTo>
                      <a:pt x="3" y="10"/>
                      <a:pt x="2" y="5"/>
                      <a:pt x="0" y="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4"/>
              <p:cNvSpPr/>
              <p:nvPr/>
            </p:nvSpPr>
            <p:spPr bwMode="auto">
              <a:xfrm>
                <a:off x="3562350" y="3532188"/>
                <a:ext cx="57150" cy="80963"/>
              </a:xfrm>
              <a:custGeom>
                <a:avLst/>
                <a:gdLst>
                  <a:gd name="T0" fmla="*/ 16 w 19"/>
                  <a:gd name="T1" fmla="*/ 18 h 27"/>
                  <a:gd name="T2" fmla="*/ 9 w 19"/>
                  <a:gd name="T3" fmla="*/ 1 h 27"/>
                  <a:gd name="T4" fmla="*/ 0 w 19"/>
                  <a:gd name="T5" fmla="*/ 1 h 27"/>
                  <a:gd name="T6" fmla="*/ 1 w 19"/>
                  <a:gd name="T7" fmla="*/ 25 h 27"/>
                  <a:gd name="T8" fmla="*/ 16 w 19"/>
                  <a:gd name="T9" fmla="*/ 18 h 27"/>
                </a:gdLst>
                <a:ahLst/>
                <a:cxnLst>
                  <a:cxn ang="0">
                    <a:pos x="T0" y="T1"/>
                  </a:cxn>
                  <a:cxn ang="0">
                    <a:pos x="T2" y="T3"/>
                  </a:cxn>
                  <a:cxn ang="0">
                    <a:pos x="T4" y="T5"/>
                  </a:cxn>
                  <a:cxn ang="0">
                    <a:pos x="T6" y="T7"/>
                  </a:cxn>
                  <a:cxn ang="0">
                    <a:pos x="T8" y="T9"/>
                  </a:cxn>
                </a:cxnLst>
                <a:rect l="0" t="0" r="r" b="b"/>
                <a:pathLst>
                  <a:path w="19" h="27">
                    <a:moveTo>
                      <a:pt x="16" y="18"/>
                    </a:moveTo>
                    <a:cubicBezTo>
                      <a:pt x="19" y="11"/>
                      <a:pt x="16" y="4"/>
                      <a:pt x="9" y="1"/>
                    </a:cubicBezTo>
                    <a:cubicBezTo>
                      <a:pt x="6" y="0"/>
                      <a:pt x="3" y="0"/>
                      <a:pt x="0" y="1"/>
                    </a:cubicBezTo>
                    <a:cubicBezTo>
                      <a:pt x="0" y="9"/>
                      <a:pt x="0" y="17"/>
                      <a:pt x="1" y="25"/>
                    </a:cubicBezTo>
                    <a:cubicBezTo>
                      <a:pt x="7" y="27"/>
                      <a:pt x="13" y="24"/>
                      <a:pt x="16" y="1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5"/>
              <p:cNvSpPr/>
              <p:nvPr/>
            </p:nvSpPr>
            <p:spPr bwMode="auto">
              <a:xfrm>
                <a:off x="3559175" y="3332163"/>
                <a:ext cx="85725" cy="155575"/>
              </a:xfrm>
              <a:custGeom>
                <a:avLst/>
                <a:gdLst>
                  <a:gd name="T0" fmla="*/ 24 w 29"/>
                  <a:gd name="T1" fmla="*/ 37 h 52"/>
                  <a:gd name="T2" fmla="*/ 10 w 29"/>
                  <a:gd name="T3" fmla="*/ 2 h 52"/>
                  <a:gd name="T4" fmla="*/ 0 w 29"/>
                  <a:gd name="T5" fmla="*/ 0 h 52"/>
                  <a:gd name="T6" fmla="*/ 0 w 29"/>
                  <a:gd name="T7" fmla="*/ 32 h 52"/>
                  <a:gd name="T8" fmla="*/ 0 w 29"/>
                  <a:gd name="T9" fmla="*/ 52 h 52"/>
                  <a:gd name="T10" fmla="*/ 24 w 29"/>
                  <a:gd name="T11" fmla="*/ 37 h 52"/>
                </a:gdLst>
                <a:ahLst/>
                <a:cxnLst>
                  <a:cxn ang="0">
                    <a:pos x="T0" y="T1"/>
                  </a:cxn>
                  <a:cxn ang="0">
                    <a:pos x="T2" y="T3"/>
                  </a:cxn>
                  <a:cxn ang="0">
                    <a:pos x="T4" y="T5"/>
                  </a:cxn>
                  <a:cxn ang="0">
                    <a:pos x="T6" y="T7"/>
                  </a:cxn>
                  <a:cxn ang="0">
                    <a:pos x="T8" y="T9"/>
                  </a:cxn>
                  <a:cxn ang="0">
                    <a:pos x="T10" y="T11"/>
                  </a:cxn>
                </a:cxnLst>
                <a:rect l="0" t="0" r="r" b="b"/>
                <a:pathLst>
                  <a:path w="29" h="52">
                    <a:moveTo>
                      <a:pt x="24" y="37"/>
                    </a:moveTo>
                    <a:cubicBezTo>
                      <a:pt x="29" y="23"/>
                      <a:pt x="23" y="8"/>
                      <a:pt x="10" y="2"/>
                    </a:cubicBezTo>
                    <a:cubicBezTo>
                      <a:pt x="7" y="1"/>
                      <a:pt x="4" y="0"/>
                      <a:pt x="0" y="0"/>
                    </a:cubicBezTo>
                    <a:cubicBezTo>
                      <a:pt x="0" y="11"/>
                      <a:pt x="0" y="22"/>
                      <a:pt x="0" y="32"/>
                    </a:cubicBezTo>
                    <a:cubicBezTo>
                      <a:pt x="0" y="39"/>
                      <a:pt x="0" y="46"/>
                      <a:pt x="0" y="52"/>
                    </a:cubicBezTo>
                    <a:cubicBezTo>
                      <a:pt x="10" y="52"/>
                      <a:pt x="20" y="46"/>
                      <a:pt x="24" y="3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6"/>
              <p:cNvSpPr/>
              <p:nvPr/>
            </p:nvSpPr>
            <p:spPr bwMode="auto">
              <a:xfrm>
                <a:off x="3997325" y="3152775"/>
                <a:ext cx="379413" cy="379413"/>
              </a:xfrm>
              <a:custGeom>
                <a:avLst/>
                <a:gdLst>
                  <a:gd name="T0" fmla="*/ 9 w 127"/>
                  <a:gd name="T1" fmla="*/ 80 h 127"/>
                  <a:gd name="T2" fmla="*/ 80 w 127"/>
                  <a:gd name="T3" fmla="*/ 117 h 127"/>
                  <a:gd name="T4" fmla="*/ 117 w 127"/>
                  <a:gd name="T5" fmla="*/ 46 h 127"/>
                  <a:gd name="T6" fmla="*/ 46 w 127"/>
                  <a:gd name="T7" fmla="*/ 9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19" y="110"/>
                      <a:pt x="50" y="127"/>
                      <a:pt x="80" y="117"/>
                    </a:cubicBezTo>
                    <a:cubicBezTo>
                      <a:pt x="110" y="108"/>
                      <a:pt x="127" y="76"/>
                      <a:pt x="117" y="46"/>
                    </a:cubicBezTo>
                    <a:cubicBezTo>
                      <a:pt x="108" y="16"/>
                      <a:pt x="76" y="0"/>
                      <a:pt x="46" y="9"/>
                    </a:cubicBezTo>
                    <a:cubicBezTo>
                      <a:pt x="16" y="19"/>
                      <a:pt x="0" y="51"/>
                      <a:pt x="9" y="8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7"/>
              <p:cNvSpPr/>
              <p:nvPr/>
            </p:nvSpPr>
            <p:spPr bwMode="auto">
              <a:xfrm>
                <a:off x="3640138" y="3165475"/>
                <a:ext cx="238125" cy="241300"/>
              </a:xfrm>
              <a:custGeom>
                <a:avLst/>
                <a:gdLst>
                  <a:gd name="T0" fmla="*/ 51 w 80"/>
                  <a:gd name="T1" fmla="*/ 75 h 81"/>
                  <a:gd name="T2" fmla="*/ 74 w 80"/>
                  <a:gd name="T3" fmla="*/ 30 h 81"/>
                  <a:gd name="T4" fmla="*/ 29 w 80"/>
                  <a:gd name="T5" fmla="*/ 6 h 81"/>
                  <a:gd name="T6" fmla="*/ 6 w 80"/>
                  <a:gd name="T7" fmla="*/ 51 h 81"/>
                  <a:gd name="T8" fmla="*/ 51 w 80"/>
                  <a:gd name="T9" fmla="*/ 75 h 81"/>
                </a:gdLst>
                <a:ahLst/>
                <a:cxnLst>
                  <a:cxn ang="0">
                    <a:pos x="T0" y="T1"/>
                  </a:cxn>
                  <a:cxn ang="0">
                    <a:pos x="T2" y="T3"/>
                  </a:cxn>
                  <a:cxn ang="0">
                    <a:pos x="T4" y="T5"/>
                  </a:cxn>
                  <a:cxn ang="0">
                    <a:pos x="T6" y="T7"/>
                  </a:cxn>
                  <a:cxn ang="0">
                    <a:pos x="T8" y="T9"/>
                  </a:cxn>
                </a:cxnLst>
                <a:rect l="0" t="0" r="r" b="b"/>
                <a:pathLst>
                  <a:path w="80" h="81">
                    <a:moveTo>
                      <a:pt x="51" y="75"/>
                    </a:moveTo>
                    <a:cubicBezTo>
                      <a:pt x="70" y="69"/>
                      <a:pt x="80" y="49"/>
                      <a:pt x="74" y="30"/>
                    </a:cubicBezTo>
                    <a:cubicBezTo>
                      <a:pt x="69" y="11"/>
                      <a:pt x="48" y="0"/>
                      <a:pt x="29" y="6"/>
                    </a:cubicBezTo>
                    <a:cubicBezTo>
                      <a:pt x="11" y="12"/>
                      <a:pt x="0" y="32"/>
                      <a:pt x="6" y="51"/>
                    </a:cubicBezTo>
                    <a:cubicBezTo>
                      <a:pt x="12" y="70"/>
                      <a:pt x="32" y="81"/>
                      <a:pt x="51" y="7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8"/>
              <p:cNvSpPr/>
              <p:nvPr/>
            </p:nvSpPr>
            <p:spPr bwMode="auto">
              <a:xfrm>
                <a:off x="3624263" y="3403600"/>
                <a:ext cx="176213" cy="176213"/>
              </a:xfrm>
              <a:custGeom>
                <a:avLst/>
                <a:gdLst>
                  <a:gd name="T0" fmla="*/ 37 w 59"/>
                  <a:gd name="T1" fmla="*/ 54 h 59"/>
                  <a:gd name="T2" fmla="*/ 54 w 59"/>
                  <a:gd name="T3" fmla="*/ 22 h 59"/>
                  <a:gd name="T4" fmla="*/ 22 w 59"/>
                  <a:gd name="T5" fmla="*/ 4 h 59"/>
                  <a:gd name="T6" fmla="*/ 4 w 59"/>
                  <a:gd name="T7" fmla="*/ 37 h 59"/>
                  <a:gd name="T8" fmla="*/ 37 w 59"/>
                  <a:gd name="T9" fmla="*/ 54 h 59"/>
                </a:gdLst>
                <a:ahLst/>
                <a:cxnLst>
                  <a:cxn ang="0">
                    <a:pos x="T0" y="T1"/>
                  </a:cxn>
                  <a:cxn ang="0">
                    <a:pos x="T2" y="T3"/>
                  </a:cxn>
                  <a:cxn ang="0">
                    <a:pos x="T4" y="T5"/>
                  </a:cxn>
                  <a:cxn ang="0">
                    <a:pos x="T6" y="T7"/>
                  </a:cxn>
                  <a:cxn ang="0">
                    <a:pos x="T8" y="T9"/>
                  </a:cxn>
                </a:cxnLst>
                <a:rect l="0" t="0" r="r" b="b"/>
                <a:pathLst>
                  <a:path w="59" h="59">
                    <a:moveTo>
                      <a:pt x="37" y="54"/>
                    </a:moveTo>
                    <a:cubicBezTo>
                      <a:pt x="51" y="50"/>
                      <a:pt x="59" y="35"/>
                      <a:pt x="54" y="22"/>
                    </a:cubicBezTo>
                    <a:cubicBezTo>
                      <a:pt x="50" y="8"/>
                      <a:pt x="35" y="0"/>
                      <a:pt x="22" y="4"/>
                    </a:cubicBezTo>
                    <a:cubicBezTo>
                      <a:pt x="8" y="9"/>
                      <a:pt x="0" y="24"/>
                      <a:pt x="4" y="37"/>
                    </a:cubicBezTo>
                    <a:cubicBezTo>
                      <a:pt x="9" y="51"/>
                      <a:pt x="24" y="59"/>
                      <a:pt x="37" y="5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9"/>
              <p:cNvSpPr/>
              <p:nvPr/>
            </p:nvSpPr>
            <p:spPr bwMode="auto">
              <a:xfrm>
                <a:off x="3875088" y="3162300"/>
                <a:ext cx="155575" cy="152400"/>
              </a:xfrm>
              <a:custGeom>
                <a:avLst/>
                <a:gdLst>
                  <a:gd name="T0" fmla="*/ 19 w 52"/>
                  <a:gd name="T1" fmla="*/ 4 h 51"/>
                  <a:gd name="T2" fmla="*/ 4 w 52"/>
                  <a:gd name="T3" fmla="*/ 33 h 51"/>
                  <a:gd name="T4" fmla="*/ 33 w 52"/>
                  <a:gd name="T5" fmla="*/ 48 h 51"/>
                  <a:gd name="T6" fmla="*/ 48 w 52"/>
                  <a:gd name="T7" fmla="*/ 19 h 51"/>
                  <a:gd name="T8" fmla="*/ 19 w 52"/>
                  <a:gd name="T9" fmla="*/ 4 h 51"/>
                </a:gdLst>
                <a:ahLst/>
                <a:cxnLst>
                  <a:cxn ang="0">
                    <a:pos x="T0" y="T1"/>
                  </a:cxn>
                  <a:cxn ang="0">
                    <a:pos x="T2" y="T3"/>
                  </a:cxn>
                  <a:cxn ang="0">
                    <a:pos x="T4" y="T5"/>
                  </a:cxn>
                  <a:cxn ang="0">
                    <a:pos x="T6" y="T7"/>
                  </a:cxn>
                  <a:cxn ang="0">
                    <a:pos x="T8" y="T9"/>
                  </a:cxn>
                </a:cxnLst>
                <a:rect l="0" t="0" r="r" b="b"/>
                <a:pathLst>
                  <a:path w="52" h="51">
                    <a:moveTo>
                      <a:pt x="19" y="4"/>
                    </a:moveTo>
                    <a:cubicBezTo>
                      <a:pt x="7" y="8"/>
                      <a:pt x="0" y="20"/>
                      <a:pt x="4" y="33"/>
                    </a:cubicBezTo>
                    <a:cubicBezTo>
                      <a:pt x="8" y="45"/>
                      <a:pt x="21" y="51"/>
                      <a:pt x="33" y="48"/>
                    </a:cubicBezTo>
                    <a:cubicBezTo>
                      <a:pt x="45" y="44"/>
                      <a:pt x="52" y="31"/>
                      <a:pt x="48" y="19"/>
                    </a:cubicBezTo>
                    <a:cubicBezTo>
                      <a:pt x="44" y="7"/>
                      <a:pt x="31" y="0"/>
                      <a:pt x="19" y="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0"/>
              <p:cNvSpPr/>
              <p:nvPr/>
            </p:nvSpPr>
            <p:spPr bwMode="auto">
              <a:xfrm>
                <a:off x="3806825" y="3338513"/>
                <a:ext cx="239713" cy="241300"/>
              </a:xfrm>
              <a:custGeom>
                <a:avLst/>
                <a:gdLst>
                  <a:gd name="T0" fmla="*/ 6 w 80"/>
                  <a:gd name="T1" fmla="*/ 51 h 81"/>
                  <a:gd name="T2" fmla="*/ 51 w 80"/>
                  <a:gd name="T3" fmla="*/ 75 h 81"/>
                  <a:gd name="T4" fmla="*/ 74 w 80"/>
                  <a:gd name="T5" fmla="*/ 30 h 81"/>
                  <a:gd name="T6" fmla="*/ 29 w 80"/>
                  <a:gd name="T7" fmla="*/ 6 h 81"/>
                  <a:gd name="T8" fmla="*/ 6 w 80"/>
                  <a:gd name="T9" fmla="*/ 51 h 81"/>
                </a:gdLst>
                <a:ahLst/>
                <a:cxnLst>
                  <a:cxn ang="0">
                    <a:pos x="T0" y="T1"/>
                  </a:cxn>
                  <a:cxn ang="0">
                    <a:pos x="T2" y="T3"/>
                  </a:cxn>
                  <a:cxn ang="0">
                    <a:pos x="T4" y="T5"/>
                  </a:cxn>
                  <a:cxn ang="0">
                    <a:pos x="T6" y="T7"/>
                  </a:cxn>
                  <a:cxn ang="0">
                    <a:pos x="T8" y="T9"/>
                  </a:cxn>
                </a:cxnLst>
                <a:rect l="0" t="0" r="r" b="b"/>
                <a:pathLst>
                  <a:path w="80" h="81">
                    <a:moveTo>
                      <a:pt x="6" y="51"/>
                    </a:moveTo>
                    <a:cubicBezTo>
                      <a:pt x="12" y="70"/>
                      <a:pt x="32" y="81"/>
                      <a:pt x="51" y="75"/>
                    </a:cubicBezTo>
                    <a:cubicBezTo>
                      <a:pt x="70" y="69"/>
                      <a:pt x="80" y="49"/>
                      <a:pt x="74" y="30"/>
                    </a:cubicBezTo>
                    <a:cubicBezTo>
                      <a:pt x="68" y="11"/>
                      <a:pt x="48" y="0"/>
                      <a:pt x="29" y="6"/>
                    </a:cubicBezTo>
                    <a:cubicBezTo>
                      <a:pt x="11" y="12"/>
                      <a:pt x="0" y="32"/>
                      <a:pt x="6" y="5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1"/>
              <p:cNvSpPr/>
              <p:nvPr/>
            </p:nvSpPr>
            <p:spPr bwMode="auto">
              <a:xfrm>
                <a:off x="7115175" y="1954213"/>
                <a:ext cx="242888" cy="234950"/>
              </a:xfrm>
              <a:custGeom>
                <a:avLst/>
                <a:gdLst>
                  <a:gd name="T0" fmla="*/ 75 w 81"/>
                  <a:gd name="T1" fmla="*/ 34 h 79"/>
                  <a:gd name="T2" fmla="*/ 18 w 81"/>
                  <a:gd name="T3" fmla="*/ 9 h 79"/>
                  <a:gd name="T4" fmla="*/ 0 w 81"/>
                  <a:gd name="T5" fmla="*/ 22 h 79"/>
                  <a:gd name="T6" fmla="*/ 67 w 81"/>
                  <a:gd name="T7" fmla="*/ 79 h 79"/>
                  <a:gd name="T8" fmla="*/ 75 w 81"/>
                  <a:gd name="T9" fmla="*/ 34 h 79"/>
                </a:gdLst>
                <a:ahLst/>
                <a:cxnLst>
                  <a:cxn ang="0">
                    <a:pos x="T0" y="T1"/>
                  </a:cxn>
                  <a:cxn ang="0">
                    <a:pos x="T2" y="T3"/>
                  </a:cxn>
                  <a:cxn ang="0">
                    <a:pos x="T4" y="T5"/>
                  </a:cxn>
                  <a:cxn ang="0">
                    <a:pos x="T6" y="T7"/>
                  </a:cxn>
                  <a:cxn ang="0">
                    <a:pos x="T8" y="T9"/>
                  </a:cxn>
                </a:cxnLst>
                <a:rect l="0" t="0" r="r" b="b"/>
                <a:pathLst>
                  <a:path w="81" h="79">
                    <a:moveTo>
                      <a:pt x="75" y="34"/>
                    </a:moveTo>
                    <a:cubicBezTo>
                      <a:pt x="66" y="11"/>
                      <a:pt x="40" y="0"/>
                      <a:pt x="18" y="9"/>
                    </a:cubicBezTo>
                    <a:cubicBezTo>
                      <a:pt x="11" y="12"/>
                      <a:pt x="5" y="17"/>
                      <a:pt x="0" y="22"/>
                    </a:cubicBezTo>
                    <a:cubicBezTo>
                      <a:pt x="24" y="39"/>
                      <a:pt x="46" y="58"/>
                      <a:pt x="67" y="79"/>
                    </a:cubicBezTo>
                    <a:cubicBezTo>
                      <a:pt x="78" y="67"/>
                      <a:pt x="81" y="49"/>
                      <a:pt x="75" y="34"/>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2"/>
              <p:cNvSpPr/>
              <p:nvPr/>
            </p:nvSpPr>
            <p:spPr bwMode="auto">
              <a:xfrm>
                <a:off x="7643813" y="2249488"/>
                <a:ext cx="358775" cy="363538"/>
              </a:xfrm>
              <a:custGeom>
                <a:avLst/>
                <a:gdLst>
                  <a:gd name="T0" fmla="*/ 66 w 120"/>
                  <a:gd name="T1" fmla="*/ 3 h 122"/>
                  <a:gd name="T2" fmla="*/ 66 w 120"/>
                  <a:gd name="T3" fmla="*/ 2 h 122"/>
                  <a:gd name="T4" fmla="*/ 10 w 120"/>
                  <a:gd name="T5" fmla="*/ 40 h 122"/>
                  <a:gd name="T6" fmla="*/ 45 w 120"/>
                  <a:gd name="T7" fmla="*/ 112 h 122"/>
                  <a:gd name="T8" fmla="*/ 117 w 120"/>
                  <a:gd name="T9" fmla="*/ 76 h 122"/>
                  <a:gd name="T10" fmla="*/ 120 w 120"/>
                  <a:gd name="T11" fmla="*/ 57 h 122"/>
                  <a:gd name="T12" fmla="*/ 66 w 120"/>
                  <a:gd name="T13" fmla="*/ 3 h 122"/>
                </a:gdLst>
                <a:ahLst/>
                <a:cxnLst>
                  <a:cxn ang="0">
                    <a:pos x="T0" y="T1"/>
                  </a:cxn>
                  <a:cxn ang="0">
                    <a:pos x="T2" y="T3"/>
                  </a:cxn>
                  <a:cxn ang="0">
                    <a:pos x="T4" y="T5"/>
                  </a:cxn>
                  <a:cxn ang="0">
                    <a:pos x="T6" y="T7"/>
                  </a:cxn>
                  <a:cxn ang="0">
                    <a:pos x="T8" y="T9"/>
                  </a:cxn>
                  <a:cxn ang="0">
                    <a:pos x="T10" y="T11"/>
                  </a:cxn>
                  <a:cxn ang="0">
                    <a:pos x="T12" y="T13"/>
                  </a:cxn>
                </a:cxnLst>
                <a:rect l="0" t="0" r="r" b="b"/>
                <a:pathLst>
                  <a:path w="120" h="122">
                    <a:moveTo>
                      <a:pt x="66" y="3"/>
                    </a:moveTo>
                    <a:cubicBezTo>
                      <a:pt x="66" y="3"/>
                      <a:pt x="66" y="2"/>
                      <a:pt x="66" y="2"/>
                    </a:cubicBezTo>
                    <a:cubicBezTo>
                      <a:pt x="42" y="0"/>
                      <a:pt x="18" y="15"/>
                      <a:pt x="10" y="40"/>
                    </a:cubicBezTo>
                    <a:cubicBezTo>
                      <a:pt x="0" y="69"/>
                      <a:pt x="16" y="102"/>
                      <a:pt x="45" y="112"/>
                    </a:cubicBezTo>
                    <a:cubicBezTo>
                      <a:pt x="75" y="122"/>
                      <a:pt x="107" y="106"/>
                      <a:pt x="117" y="76"/>
                    </a:cubicBezTo>
                    <a:cubicBezTo>
                      <a:pt x="119" y="70"/>
                      <a:pt x="120" y="64"/>
                      <a:pt x="120" y="57"/>
                    </a:cubicBezTo>
                    <a:cubicBezTo>
                      <a:pt x="91" y="56"/>
                      <a:pt x="67" y="33"/>
                      <a:pt x="66" y="3"/>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3"/>
              <p:cNvSpPr/>
              <p:nvPr/>
            </p:nvSpPr>
            <p:spPr bwMode="auto">
              <a:xfrm>
                <a:off x="7402513" y="2005013"/>
                <a:ext cx="241300" cy="241300"/>
              </a:xfrm>
              <a:custGeom>
                <a:avLst/>
                <a:gdLst>
                  <a:gd name="T0" fmla="*/ 29 w 81"/>
                  <a:gd name="T1" fmla="*/ 74 h 81"/>
                  <a:gd name="T2" fmla="*/ 75 w 81"/>
                  <a:gd name="T3" fmla="*/ 52 h 81"/>
                  <a:gd name="T4" fmla="*/ 52 w 81"/>
                  <a:gd name="T5" fmla="*/ 6 h 81"/>
                  <a:gd name="T6" fmla="*/ 7 w 81"/>
                  <a:gd name="T7" fmla="*/ 29 h 81"/>
                  <a:gd name="T8" fmla="*/ 29 w 81"/>
                  <a:gd name="T9" fmla="*/ 74 h 81"/>
                </a:gdLst>
                <a:ahLst/>
                <a:cxnLst>
                  <a:cxn ang="0">
                    <a:pos x="T0" y="T1"/>
                  </a:cxn>
                  <a:cxn ang="0">
                    <a:pos x="T2" y="T3"/>
                  </a:cxn>
                  <a:cxn ang="0">
                    <a:pos x="T4" y="T5"/>
                  </a:cxn>
                  <a:cxn ang="0">
                    <a:pos x="T6" y="T7"/>
                  </a:cxn>
                  <a:cxn ang="0">
                    <a:pos x="T8" y="T9"/>
                  </a:cxn>
                </a:cxnLst>
                <a:rect l="0" t="0" r="r" b="b"/>
                <a:pathLst>
                  <a:path w="81" h="81">
                    <a:moveTo>
                      <a:pt x="29" y="74"/>
                    </a:moveTo>
                    <a:cubicBezTo>
                      <a:pt x="48" y="81"/>
                      <a:pt x="68" y="71"/>
                      <a:pt x="75" y="52"/>
                    </a:cubicBezTo>
                    <a:cubicBezTo>
                      <a:pt x="81" y="33"/>
                      <a:pt x="71" y="13"/>
                      <a:pt x="52" y="6"/>
                    </a:cubicBezTo>
                    <a:cubicBezTo>
                      <a:pt x="34" y="0"/>
                      <a:pt x="13" y="10"/>
                      <a:pt x="7" y="29"/>
                    </a:cubicBezTo>
                    <a:cubicBezTo>
                      <a:pt x="0" y="47"/>
                      <a:pt x="10" y="68"/>
                      <a:pt x="29" y="74"/>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4"/>
              <p:cNvSpPr/>
              <p:nvPr/>
            </p:nvSpPr>
            <p:spPr bwMode="auto">
              <a:xfrm>
                <a:off x="7321550" y="2181225"/>
                <a:ext cx="131763" cy="127000"/>
              </a:xfrm>
              <a:custGeom>
                <a:avLst/>
                <a:gdLst>
                  <a:gd name="T0" fmla="*/ 35 w 44"/>
                  <a:gd name="T1" fmla="*/ 43 h 43"/>
                  <a:gd name="T2" fmla="*/ 39 w 44"/>
                  <a:gd name="T3" fmla="*/ 36 h 43"/>
                  <a:gd name="T4" fmla="*/ 23 w 44"/>
                  <a:gd name="T5" fmla="*/ 2 h 43"/>
                  <a:gd name="T6" fmla="*/ 0 w 44"/>
                  <a:gd name="T7" fmla="*/ 5 h 43"/>
                  <a:gd name="T8" fmla="*/ 35 w 44"/>
                  <a:gd name="T9" fmla="*/ 43 h 43"/>
                </a:gdLst>
                <a:ahLst/>
                <a:cxnLst>
                  <a:cxn ang="0">
                    <a:pos x="T0" y="T1"/>
                  </a:cxn>
                  <a:cxn ang="0">
                    <a:pos x="T2" y="T3"/>
                  </a:cxn>
                  <a:cxn ang="0">
                    <a:pos x="T4" y="T5"/>
                  </a:cxn>
                  <a:cxn ang="0">
                    <a:pos x="T6" y="T7"/>
                  </a:cxn>
                  <a:cxn ang="0">
                    <a:pos x="T8" y="T9"/>
                  </a:cxn>
                </a:cxnLst>
                <a:rect l="0" t="0" r="r" b="b"/>
                <a:pathLst>
                  <a:path w="44" h="43">
                    <a:moveTo>
                      <a:pt x="35" y="43"/>
                    </a:moveTo>
                    <a:cubicBezTo>
                      <a:pt x="37" y="41"/>
                      <a:pt x="38" y="38"/>
                      <a:pt x="39" y="36"/>
                    </a:cubicBezTo>
                    <a:cubicBezTo>
                      <a:pt x="44" y="22"/>
                      <a:pt x="36" y="7"/>
                      <a:pt x="23" y="2"/>
                    </a:cubicBezTo>
                    <a:cubicBezTo>
                      <a:pt x="15" y="0"/>
                      <a:pt x="7" y="1"/>
                      <a:pt x="0" y="5"/>
                    </a:cubicBezTo>
                    <a:cubicBezTo>
                      <a:pt x="12" y="17"/>
                      <a:pt x="24" y="30"/>
                      <a:pt x="35" y="43"/>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5"/>
              <p:cNvSpPr/>
              <p:nvPr/>
            </p:nvSpPr>
            <p:spPr bwMode="auto">
              <a:xfrm>
                <a:off x="7629525" y="2124075"/>
                <a:ext cx="155575" cy="155575"/>
              </a:xfrm>
              <a:custGeom>
                <a:avLst/>
                <a:gdLst>
                  <a:gd name="T0" fmla="*/ 48 w 52"/>
                  <a:gd name="T1" fmla="*/ 33 h 52"/>
                  <a:gd name="T2" fmla="*/ 34 w 52"/>
                  <a:gd name="T3" fmla="*/ 4 h 52"/>
                  <a:gd name="T4" fmla="*/ 4 w 52"/>
                  <a:gd name="T5" fmla="*/ 18 h 52"/>
                  <a:gd name="T6" fmla="*/ 19 w 52"/>
                  <a:gd name="T7" fmla="*/ 47 h 52"/>
                  <a:gd name="T8" fmla="*/ 48 w 52"/>
                  <a:gd name="T9" fmla="*/ 33 h 52"/>
                </a:gdLst>
                <a:ahLst/>
                <a:cxnLst>
                  <a:cxn ang="0">
                    <a:pos x="T0" y="T1"/>
                  </a:cxn>
                  <a:cxn ang="0">
                    <a:pos x="T2" y="T3"/>
                  </a:cxn>
                  <a:cxn ang="0">
                    <a:pos x="T4" y="T5"/>
                  </a:cxn>
                  <a:cxn ang="0">
                    <a:pos x="T6" y="T7"/>
                  </a:cxn>
                  <a:cxn ang="0">
                    <a:pos x="T8" y="T9"/>
                  </a:cxn>
                </a:cxnLst>
                <a:rect l="0" t="0" r="r" b="b"/>
                <a:pathLst>
                  <a:path w="52" h="52">
                    <a:moveTo>
                      <a:pt x="48" y="33"/>
                    </a:moveTo>
                    <a:cubicBezTo>
                      <a:pt x="52" y="21"/>
                      <a:pt x="46" y="8"/>
                      <a:pt x="34" y="4"/>
                    </a:cubicBezTo>
                    <a:cubicBezTo>
                      <a:pt x="21" y="0"/>
                      <a:pt x="8" y="6"/>
                      <a:pt x="4" y="18"/>
                    </a:cubicBezTo>
                    <a:cubicBezTo>
                      <a:pt x="0" y="30"/>
                      <a:pt x="7" y="43"/>
                      <a:pt x="19" y="47"/>
                    </a:cubicBezTo>
                    <a:cubicBezTo>
                      <a:pt x="31" y="52"/>
                      <a:pt x="44" y="45"/>
                      <a:pt x="48" y="33"/>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6"/>
              <p:cNvSpPr/>
              <p:nvPr/>
            </p:nvSpPr>
            <p:spPr bwMode="auto">
              <a:xfrm>
                <a:off x="7450138" y="2243138"/>
                <a:ext cx="227013" cy="230188"/>
              </a:xfrm>
              <a:custGeom>
                <a:avLst/>
                <a:gdLst>
                  <a:gd name="T0" fmla="*/ 69 w 76"/>
                  <a:gd name="T1" fmla="*/ 52 h 77"/>
                  <a:gd name="T2" fmla="*/ 47 w 76"/>
                  <a:gd name="T3" fmla="*/ 6 h 77"/>
                  <a:gd name="T4" fmla="*/ 1 w 76"/>
                  <a:gd name="T5" fmla="*/ 28 h 77"/>
                  <a:gd name="T6" fmla="*/ 0 w 76"/>
                  <a:gd name="T7" fmla="*/ 32 h 77"/>
                  <a:gd name="T8" fmla="*/ 33 w 76"/>
                  <a:gd name="T9" fmla="*/ 76 h 77"/>
                  <a:gd name="T10" fmla="*/ 69 w 76"/>
                  <a:gd name="T11" fmla="*/ 52 h 77"/>
                </a:gdLst>
                <a:ahLst/>
                <a:cxnLst>
                  <a:cxn ang="0">
                    <a:pos x="T0" y="T1"/>
                  </a:cxn>
                  <a:cxn ang="0">
                    <a:pos x="T2" y="T3"/>
                  </a:cxn>
                  <a:cxn ang="0">
                    <a:pos x="T4" y="T5"/>
                  </a:cxn>
                  <a:cxn ang="0">
                    <a:pos x="T6" y="T7"/>
                  </a:cxn>
                  <a:cxn ang="0">
                    <a:pos x="T8" y="T9"/>
                  </a:cxn>
                  <a:cxn ang="0">
                    <a:pos x="T10" y="T11"/>
                  </a:cxn>
                </a:cxnLst>
                <a:rect l="0" t="0" r="r" b="b"/>
                <a:pathLst>
                  <a:path w="76" h="77">
                    <a:moveTo>
                      <a:pt x="69" y="52"/>
                    </a:moveTo>
                    <a:cubicBezTo>
                      <a:pt x="76" y="33"/>
                      <a:pt x="66" y="12"/>
                      <a:pt x="47" y="6"/>
                    </a:cubicBezTo>
                    <a:cubicBezTo>
                      <a:pt x="28" y="0"/>
                      <a:pt x="8" y="10"/>
                      <a:pt x="1" y="28"/>
                    </a:cubicBezTo>
                    <a:cubicBezTo>
                      <a:pt x="1" y="29"/>
                      <a:pt x="1" y="31"/>
                      <a:pt x="0" y="32"/>
                    </a:cubicBezTo>
                    <a:cubicBezTo>
                      <a:pt x="12" y="46"/>
                      <a:pt x="23" y="61"/>
                      <a:pt x="33" y="76"/>
                    </a:cubicBezTo>
                    <a:cubicBezTo>
                      <a:pt x="48" y="77"/>
                      <a:pt x="64" y="67"/>
                      <a:pt x="69" y="5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7"/>
              <p:cNvSpPr/>
              <p:nvPr/>
            </p:nvSpPr>
            <p:spPr bwMode="auto">
              <a:xfrm>
                <a:off x="7767638" y="2651125"/>
                <a:ext cx="366713" cy="382588"/>
              </a:xfrm>
              <a:custGeom>
                <a:avLst/>
                <a:gdLst>
                  <a:gd name="T0" fmla="*/ 82 w 123"/>
                  <a:gd name="T1" fmla="*/ 11 h 128"/>
                  <a:gd name="T2" fmla="*/ 10 w 123"/>
                  <a:gd name="T3" fmla="*/ 46 h 128"/>
                  <a:gd name="T4" fmla="*/ 45 w 123"/>
                  <a:gd name="T5" fmla="*/ 118 h 128"/>
                  <a:gd name="T6" fmla="*/ 116 w 123"/>
                  <a:gd name="T7" fmla="*/ 85 h 128"/>
                  <a:gd name="T8" fmla="*/ 120 w 123"/>
                  <a:gd name="T9" fmla="*/ 72 h 128"/>
                  <a:gd name="T10" fmla="*/ 82 w 123"/>
                  <a:gd name="T11" fmla="*/ 11 h 128"/>
                </a:gdLst>
                <a:ahLst/>
                <a:cxnLst>
                  <a:cxn ang="0">
                    <a:pos x="T0" y="T1"/>
                  </a:cxn>
                  <a:cxn ang="0">
                    <a:pos x="T2" y="T3"/>
                  </a:cxn>
                  <a:cxn ang="0">
                    <a:pos x="T4" y="T5"/>
                  </a:cxn>
                  <a:cxn ang="0">
                    <a:pos x="T6" y="T7"/>
                  </a:cxn>
                  <a:cxn ang="0">
                    <a:pos x="T8" y="T9"/>
                  </a:cxn>
                  <a:cxn ang="0">
                    <a:pos x="T10" y="T11"/>
                  </a:cxn>
                </a:cxnLst>
                <a:rect l="0" t="0" r="r" b="b"/>
                <a:pathLst>
                  <a:path w="123" h="128">
                    <a:moveTo>
                      <a:pt x="82" y="11"/>
                    </a:moveTo>
                    <a:cubicBezTo>
                      <a:pt x="52" y="0"/>
                      <a:pt x="20" y="16"/>
                      <a:pt x="10" y="46"/>
                    </a:cubicBezTo>
                    <a:cubicBezTo>
                      <a:pt x="0" y="75"/>
                      <a:pt x="15" y="108"/>
                      <a:pt x="45" y="118"/>
                    </a:cubicBezTo>
                    <a:cubicBezTo>
                      <a:pt x="74" y="128"/>
                      <a:pt x="105" y="113"/>
                      <a:pt x="116" y="85"/>
                    </a:cubicBezTo>
                    <a:cubicBezTo>
                      <a:pt x="117" y="80"/>
                      <a:pt x="118" y="76"/>
                      <a:pt x="120" y="72"/>
                    </a:cubicBezTo>
                    <a:cubicBezTo>
                      <a:pt x="123" y="45"/>
                      <a:pt x="108" y="19"/>
                      <a:pt x="82" y="11"/>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8"/>
              <p:cNvSpPr/>
              <p:nvPr/>
            </p:nvSpPr>
            <p:spPr bwMode="auto">
              <a:xfrm>
                <a:off x="7588250" y="2532063"/>
                <a:ext cx="95250" cy="141288"/>
              </a:xfrm>
              <a:custGeom>
                <a:avLst/>
                <a:gdLst>
                  <a:gd name="T0" fmla="*/ 26 w 32"/>
                  <a:gd name="T1" fmla="*/ 46 h 47"/>
                  <a:gd name="T2" fmla="*/ 3 w 32"/>
                  <a:gd name="T3" fmla="*/ 1 h 47"/>
                  <a:gd name="T4" fmla="*/ 0 w 32"/>
                  <a:gd name="T5" fmla="*/ 0 h 47"/>
                  <a:gd name="T6" fmla="*/ 25 w 32"/>
                  <a:gd name="T7" fmla="*/ 47 h 47"/>
                  <a:gd name="T8" fmla="*/ 26 w 32"/>
                  <a:gd name="T9" fmla="*/ 46 h 47"/>
                </a:gdLst>
                <a:ahLst/>
                <a:cxnLst>
                  <a:cxn ang="0">
                    <a:pos x="T0" y="T1"/>
                  </a:cxn>
                  <a:cxn ang="0">
                    <a:pos x="T2" y="T3"/>
                  </a:cxn>
                  <a:cxn ang="0">
                    <a:pos x="T4" y="T5"/>
                  </a:cxn>
                  <a:cxn ang="0">
                    <a:pos x="T6" y="T7"/>
                  </a:cxn>
                  <a:cxn ang="0">
                    <a:pos x="T8" y="T9"/>
                  </a:cxn>
                </a:cxnLst>
                <a:rect l="0" t="0" r="r" b="b"/>
                <a:pathLst>
                  <a:path w="32" h="47">
                    <a:moveTo>
                      <a:pt x="26" y="46"/>
                    </a:moveTo>
                    <a:cubicBezTo>
                      <a:pt x="32" y="27"/>
                      <a:pt x="22" y="7"/>
                      <a:pt x="3" y="1"/>
                    </a:cubicBezTo>
                    <a:cubicBezTo>
                      <a:pt x="2" y="0"/>
                      <a:pt x="1" y="0"/>
                      <a:pt x="0" y="0"/>
                    </a:cubicBezTo>
                    <a:cubicBezTo>
                      <a:pt x="9" y="15"/>
                      <a:pt x="18" y="31"/>
                      <a:pt x="25" y="47"/>
                    </a:cubicBezTo>
                    <a:cubicBezTo>
                      <a:pt x="26" y="47"/>
                      <a:pt x="26" y="46"/>
                      <a:pt x="26" y="46"/>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9"/>
              <p:cNvSpPr/>
              <p:nvPr/>
            </p:nvSpPr>
            <p:spPr bwMode="auto">
              <a:xfrm>
                <a:off x="7677150" y="2633663"/>
                <a:ext cx="146050" cy="155575"/>
              </a:xfrm>
              <a:custGeom>
                <a:avLst/>
                <a:gdLst>
                  <a:gd name="T0" fmla="*/ 16 w 49"/>
                  <a:gd name="T1" fmla="*/ 48 h 52"/>
                  <a:gd name="T2" fmla="*/ 45 w 49"/>
                  <a:gd name="T3" fmla="*/ 33 h 52"/>
                  <a:gd name="T4" fmla="*/ 31 w 49"/>
                  <a:gd name="T5" fmla="*/ 4 h 52"/>
                  <a:gd name="T6" fmla="*/ 1 w 49"/>
                  <a:gd name="T7" fmla="*/ 19 h 52"/>
                  <a:gd name="T8" fmla="*/ 0 w 49"/>
                  <a:gd name="T9" fmla="*/ 23 h 52"/>
                  <a:gd name="T10" fmla="*/ 10 w 49"/>
                  <a:gd name="T11" fmla="*/ 45 h 52"/>
                  <a:gd name="T12" fmla="*/ 16 w 49"/>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49" h="52">
                    <a:moveTo>
                      <a:pt x="16" y="48"/>
                    </a:moveTo>
                    <a:cubicBezTo>
                      <a:pt x="28" y="52"/>
                      <a:pt x="41" y="45"/>
                      <a:pt x="45" y="33"/>
                    </a:cubicBezTo>
                    <a:cubicBezTo>
                      <a:pt x="49" y="21"/>
                      <a:pt x="43" y="8"/>
                      <a:pt x="31" y="4"/>
                    </a:cubicBezTo>
                    <a:cubicBezTo>
                      <a:pt x="19" y="0"/>
                      <a:pt x="5" y="7"/>
                      <a:pt x="1" y="19"/>
                    </a:cubicBezTo>
                    <a:cubicBezTo>
                      <a:pt x="1" y="20"/>
                      <a:pt x="1" y="21"/>
                      <a:pt x="0" y="23"/>
                    </a:cubicBezTo>
                    <a:cubicBezTo>
                      <a:pt x="4" y="30"/>
                      <a:pt x="7" y="37"/>
                      <a:pt x="10" y="45"/>
                    </a:cubicBezTo>
                    <a:cubicBezTo>
                      <a:pt x="12" y="46"/>
                      <a:pt x="14" y="47"/>
                      <a:pt x="16" y="48"/>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90"/>
              <p:cNvSpPr/>
              <p:nvPr/>
            </p:nvSpPr>
            <p:spPr bwMode="auto">
              <a:xfrm>
                <a:off x="7972425" y="2586038"/>
                <a:ext cx="96838" cy="95250"/>
              </a:xfrm>
              <a:custGeom>
                <a:avLst/>
                <a:gdLst>
                  <a:gd name="T0" fmla="*/ 2 w 32"/>
                  <a:gd name="T1" fmla="*/ 11 h 32"/>
                  <a:gd name="T2" fmla="*/ 11 w 32"/>
                  <a:gd name="T3" fmla="*/ 29 h 32"/>
                  <a:gd name="T4" fmla="*/ 29 w 32"/>
                  <a:gd name="T5" fmla="*/ 20 h 32"/>
                  <a:gd name="T6" fmla="*/ 21 w 32"/>
                  <a:gd name="T7" fmla="*/ 2 h 32"/>
                  <a:gd name="T8" fmla="*/ 2 w 32"/>
                  <a:gd name="T9" fmla="*/ 11 h 32"/>
                </a:gdLst>
                <a:ahLst/>
                <a:cxnLst>
                  <a:cxn ang="0">
                    <a:pos x="T0" y="T1"/>
                  </a:cxn>
                  <a:cxn ang="0">
                    <a:pos x="T2" y="T3"/>
                  </a:cxn>
                  <a:cxn ang="0">
                    <a:pos x="T4" y="T5"/>
                  </a:cxn>
                  <a:cxn ang="0">
                    <a:pos x="T6" y="T7"/>
                  </a:cxn>
                  <a:cxn ang="0">
                    <a:pos x="T8" y="T9"/>
                  </a:cxn>
                </a:cxnLst>
                <a:rect l="0" t="0" r="r" b="b"/>
                <a:pathLst>
                  <a:path w="32" h="32">
                    <a:moveTo>
                      <a:pt x="2" y="11"/>
                    </a:moveTo>
                    <a:cubicBezTo>
                      <a:pt x="0" y="18"/>
                      <a:pt x="4" y="27"/>
                      <a:pt x="11" y="29"/>
                    </a:cubicBezTo>
                    <a:cubicBezTo>
                      <a:pt x="19" y="32"/>
                      <a:pt x="27" y="28"/>
                      <a:pt x="29" y="20"/>
                    </a:cubicBezTo>
                    <a:cubicBezTo>
                      <a:pt x="32" y="13"/>
                      <a:pt x="28" y="5"/>
                      <a:pt x="21" y="2"/>
                    </a:cubicBezTo>
                    <a:cubicBezTo>
                      <a:pt x="13" y="0"/>
                      <a:pt x="5" y="4"/>
                      <a:pt x="2" y="11"/>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1"/>
              <p:cNvSpPr/>
              <p:nvPr/>
            </p:nvSpPr>
            <p:spPr bwMode="auto">
              <a:xfrm>
                <a:off x="7991475" y="2460625"/>
                <a:ext cx="136525" cy="134938"/>
              </a:xfrm>
              <a:custGeom>
                <a:avLst/>
                <a:gdLst>
                  <a:gd name="T0" fmla="*/ 29 w 46"/>
                  <a:gd name="T1" fmla="*/ 3 h 45"/>
                  <a:gd name="T2" fmla="*/ 4 w 46"/>
                  <a:gd name="T3" fmla="*/ 16 h 45"/>
                  <a:gd name="T4" fmla="*/ 16 w 46"/>
                  <a:gd name="T5" fmla="*/ 42 h 45"/>
                  <a:gd name="T6" fmla="*/ 42 w 46"/>
                  <a:gd name="T7" fmla="*/ 29 h 45"/>
                  <a:gd name="T8" fmla="*/ 29 w 46"/>
                  <a:gd name="T9" fmla="*/ 3 h 45"/>
                </a:gdLst>
                <a:ahLst/>
                <a:cxnLst>
                  <a:cxn ang="0">
                    <a:pos x="T0" y="T1"/>
                  </a:cxn>
                  <a:cxn ang="0">
                    <a:pos x="T2" y="T3"/>
                  </a:cxn>
                  <a:cxn ang="0">
                    <a:pos x="T4" y="T5"/>
                  </a:cxn>
                  <a:cxn ang="0">
                    <a:pos x="T6" y="T7"/>
                  </a:cxn>
                  <a:cxn ang="0">
                    <a:pos x="T8" y="T9"/>
                  </a:cxn>
                </a:cxnLst>
                <a:rect l="0" t="0" r="r" b="b"/>
                <a:pathLst>
                  <a:path w="46" h="45">
                    <a:moveTo>
                      <a:pt x="29" y="3"/>
                    </a:moveTo>
                    <a:cubicBezTo>
                      <a:pt x="19" y="0"/>
                      <a:pt x="7" y="5"/>
                      <a:pt x="4" y="16"/>
                    </a:cubicBezTo>
                    <a:cubicBezTo>
                      <a:pt x="0" y="27"/>
                      <a:pt x="6" y="38"/>
                      <a:pt x="16" y="42"/>
                    </a:cubicBezTo>
                    <a:cubicBezTo>
                      <a:pt x="27" y="45"/>
                      <a:pt x="38" y="40"/>
                      <a:pt x="42" y="29"/>
                    </a:cubicBezTo>
                    <a:cubicBezTo>
                      <a:pt x="46" y="19"/>
                      <a:pt x="40" y="7"/>
                      <a:pt x="29" y="3"/>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2"/>
              <p:cNvSpPr/>
              <p:nvPr/>
            </p:nvSpPr>
            <p:spPr bwMode="auto">
              <a:xfrm>
                <a:off x="8316913" y="2603500"/>
                <a:ext cx="136525" cy="134938"/>
              </a:xfrm>
              <a:custGeom>
                <a:avLst/>
                <a:gdLst>
                  <a:gd name="T0" fmla="*/ 4 w 46"/>
                  <a:gd name="T1" fmla="*/ 16 h 45"/>
                  <a:gd name="T2" fmla="*/ 16 w 46"/>
                  <a:gd name="T3" fmla="*/ 41 h 45"/>
                  <a:gd name="T4" fmla="*/ 42 w 46"/>
                  <a:gd name="T5" fmla="*/ 29 h 45"/>
                  <a:gd name="T6" fmla="*/ 30 w 46"/>
                  <a:gd name="T7" fmla="*/ 3 h 45"/>
                  <a:gd name="T8" fmla="*/ 4 w 46"/>
                  <a:gd name="T9" fmla="*/ 16 h 45"/>
                </a:gdLst>
                <a:ahLst/>
                <a:cxnLst>
                  <a:cxn ang="0">
                    <a:pos x="T0" y="T1"/>
                  </a:cxn>
                  <a:cxn ang="0">
                    <a:pos x="T2" y="T3"/>
                  </a:cxn>
                  <a:cxn ang="0">
                    <a:pos x="T4" y="T5"/>
                  </a:cxn>
                  <a:cxn ang="0">
                    <a:pos x="T6" y="T7"/>
                  </a:cxn>
                  <a:cxn ang="0">
                    <a:pos x="T8" y="T9"/>
                  </a:cxn>
                </a:cxnLst>
                <a:rect l="0" t="0" r="r" b="b"/>
                <a:pathLst>
                  <a:path w="46" h="45">
                    <a:moveTo>
                      <a:pt x="4" y="16"/>
                    </a:moveTo>
                    <a:cubicBezTo>
                      <a:pt x="0" y="26"/>
                      <a:pt x="6" y="38"/>
                      <a:pt x="16" y="41"/>
                    </a:cubicBezTo>
                    <a:cubicBezTo>
                      <a:pt x="27" y="45"/>
                      <a:pt x="38" y="39"/>
                      <a:pt x="42" y="29"/>
                    </a:cubicBezTo>
                    <a:cubicBezTo>
                      <a:pt x="46" y="18"/>
                      <a:pt x="40" y="7"/>
                      <a:pt x="30" y="3"/>
                    </a:cubicBezTo>
                    <a:cubicBezTo>
                      <a:pt x="19" y="0"/>
                      <a:pt x="8" y="5"/>
                      <a:pt x="4" y="16"/>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3"/>
              <p:cNvSpPr/>
              <p:nvPr/>
            </p:nvSpPr>
            <p:spPr bwMode="auto">
              <a:xfrm>
                <a:off x="8321675" y="2514600"/>
                <a:ext cx="80963" cy="80963"/>
              </a:xfrm>
              <a:custGeom>
                <a:avLst/>
                <a:gdLst>
                  <a:gd name="T0" fmla="*/ 2 w 27"/>
                  <a:gd name="T1" fmla="*/ 9 h 27"/>
                  <a:gd name="T2" fmla="*/ 10 w 27"/>
                  <a:gd name="T3" fmla="*/ 24 h 27"/>
                  <a:gd name="T4" fmla="*/ 25 w 27"/>
                  <a:gd name="T5" fmla="*/ 17 h 27"/>
                  <a:gd name="T6" fmla="*/ 18 w 27"/>
                  <a:gd name="T7" fmla="*/ 2 h 27"/>
                  <a:gd name="T8" fmla="*/ 2 w 27"/>
                  <a:gd name="T9" fmla="*/ 9 h 27"/>
                </a:gdLst>
                <a:ahLst/>
                <a:cxnLst>
                  <a:cxn ang="0">
                    <a:pos x="T0" y="T1"/>
                  </a:cxn>
                  <a:cxn ang="0">
                    <a:pos x="T2" y="T3"/>
                  </a:cxn>
                  <a:cxn ang="0">
                    <a:pos x="T4" y="T5"/>
                  </a:cxn>
                  <a:cxn ang="0">
                    <a:pos x="T6" y="T7"/>
                  </a:cxn>
                  <a:cxn ang="0">
                    <a:pos x="T8" y="T9"/>
                  </a:cxn>
                </a:cxnLst>
                <a:rect l="0" t="0" r="r" b="b"/>
                <a:pathLst>
                  <a:path w="27" h="27">
                    <a:moveTo>
                      <a:pt x="2" y="9"/>
                    </a:moveTo>
                    <a:cubicBezTo>
                      <a:pt x="0" y="15"/>
                      <a:pt x="4" y="22"/>
                      <a:pt x="10" y="24"/>
                    </a:cubicBezTo>
                    <a:cubicBezTo>
                      <a:pt x="16" y="27"/>
                      <a:pt x="23" y="23"/>
                      <a:pt x="25" y="17"/>
                    </a:cubicBezTo>
                    <a:cubicBezTo>
                      <a:pt x="27" y="11"/>
                      <a:pt x="24" y="4"/>
                      <a:pt x="18" y="2"/>
                    </a:cubicBezTo>
                    <a:cubicBezTo>
                      <a:pt x="11" y="0"/>
                      <a:pt x="5" y="3"/>
                      <a:pt x="2" y="9"/>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4"/>
              <p:cNvSpPr/>
              <p:nvPr/>
            </p:nvSpPr>
            <p:spPr bwMode="auto">
              <a:xfrm>
                <a:off x="8242300" y="2487613"/>
                <a:ext cx="79375" cy="80963"/>
              </a:xfrm>
              <a:custGeom>
                <a:avLst/>
                <a:gdLst>
                  <a:gd name="T0" fmla="*/ 25 w 27"/>
                  <a:gd name="T1" fmla="*/ 18 h 27"/>
                  <a:gd name="T2" fmla="*/ 18 w 27"/>
                  <a:gd name="T3" fmla="*/ 2 h 27"/>
                  <a:gd name="T4" fmla="*/ 2 w 27"/>
                  <a:gd name="T5" fmla="*/ 10 h 27"/>
                  <a:gd name="T6" fmla="*/ 10 w 27"/>
                  <a:gd name="T7" fmla="*/ 25 h 27"/>
                  <a:gd name="T8" fmla="*/ 25 w 27"/>
                  <a:gd name="T9" fmla="*/ 18 h 27"/>
                </a:gdLst>
                <a:ahLst/>
                <a:cxnLst>
                  <a:cxn ang="0">
                    <a:pos x="T0" y="T1"/>
                  </a:cxn>
                  <a:cxn ang="0">
                    <a:pos x="T2" y="T3"/>
                  </a:cxn>
                  <a:cxn ang="0">
                    <a:pos x="T4" y="T5"/>
                  </a:cxn>
                  <a:cxn ang="0">
                    <a:pos x="T6" y="T7"/>
                  </a:cxn>
                  <a:cxn ang="0">
                    <a:pos x="T8" y="T9"/>
                  </a:cxn>
                </a:cxnLst>
                <a:rect l="0" t="0" r="r" b="b"/>
                <a:pathLst>
                  <a:path w="27" h="27">
                    <a:moveTo>
                      <a:pt x="25" y="18"/>
                    </a:moveTo>
                    <a:cubicBezTo>
                      <a:pt x="27" y="11"/>
                      <a:pt x="24" y="4"/>
                      <a:pt x="18" y="2"/>
                    </a:cubicBezTo>
                    <a:cubicBezTo>
                      <a:pt x="11" y="0"/>
                      <a:pt x="5" y="3"/>
                      <a:pt x="2" y="10"/>
                    </a:cubicBezTo>
                    <a:cubicBezTo>
                      <a:pt x="0" y="16"/>
                      <a:pt x="4" y="23"/>
                      <a:pt x="10" y="25"/>
                    </a:cubicBezTo>
                    <a:cubicBezTo>
                      <a:pt x="16" y="27"/>
                      <a:pt x="23" y="24"/>
                      <a:pt x="25" y="18"/>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95"/>
              <p:cNvSpPr/>
              <p:nvPr/>
            </p:nvSpPr>
            <p:spPr bwMode="auto">
              <a:xfrm>
                <a:off x="8253413" y="2382838"/>
                <a:ext cx="111125" cy="111125"/>
              </a:xfrm>
              <a:custGeom>
                <a:avLst/>
                <a:gdLst>
                  <a:gd name="T0" fmla="*/ 14 w 37"/>
                  <a:gd name="T1" fmla="*/ 34 h 37"/>
                  <a:gd name="T2" fmla="*/ 34 w 37"/>
                  <a:gd name="T3" fmla="*/ 24 h 37"/>
                  <a:gd name="T4" fmla="*/ 24 w 37"/>
                  <a:gd name="T5" fmla="*/ 3 h 37"/>
                  <a:gd name="T6" fmla="*/ 3 w 37"/>
                  <a:gd name="T7" fmla="*/ 13 h 37"/>
                  <a:gd name="T8" fmla="*/ 14 w 37"/>
                  <a:gd name="T9" fmla="*/ 34 h 37"/>
                </a:gdLst>
                <a:ahLst/>
                <a:cxnLst>
                  <a:cxn ang="0">
                    <a:pos x="T0" y="T1"/>
                  </a:cxn>
                  <a:cxn ang="0">
                    <a:pos x="T2" y="T3"/>
                  </a:cxn>
                  <a:cxn ang="0">
                    <a:pos x="T4" y="T5"/>
                  </a:cxn>
                  <a:cxn ang="0">
                    <a:pos x="T6" y="T7"/>
                  </a:cxn>
                  <a:cxn ang="0">
                    <a:pos x="T8" y="T9"/>
                  </a:cxn>
                </a:cxnLst>
                <a:rect l="0" t="0" r="r" b="b"/>
                <a:pathLst>
                  <a:path w="37" h="37">
                    <a:moveTo>
                      <a:pt x="14" y="34"/>
                    </a:moveTo>
                    <a:cubicBezTo>
                      <a:pt x="22" y="37"/>
                      <a:pt x="32" y="33"/>
                      <a:pt x="34" y="24"/>
                    </a:cubicBezTo>
                    <a:cubicBezTo>
                      <a:pt x="37" y="15"/>
                      <a:pt x="33" y="6"/>
                      <a:pt x="24" y="3"/>
                    </a:cubicBezTo>
                    <a:cubicBezTo>
                      <a:pt x="16" y="0"/>
                      <a:pt x="6" y="5"/>
                      <a:pt x="3" y="13"/>
                    </a:cubicBezTo>
                    <a:cubicBezTo>
                      <a:pt x="0" y="22"/>
                      <a:pt x="5" y="31"/>
                      <a:pt x="14" y="34"/>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96"/>
              <p:cNvSpPr/>
              <p:nvPr/>
            </p:nvSpPr>
            <p:spPr bwMode="auto">
              <a:xfrm>
                <a:off x="8110538" y="2386013"/>
                <a:ext cx="160338" cy="161925"/>
              </a:xfrm>
              <a:custGeom>
                <a:avLst/>
                <a:gdLst>
                  <a:gd name="T0" fmla="*/ 4 w 54"/>
                  <a:gd name="T1" fmla="*/ 19 h 54"/>
                  <a:gd name="T2" fmla="*/ 19 w 54"/>
                  <a:gd name="T3" fmla="*/ 50 h 54"/>
                  <a:gd name="T4" fmla="*/ 50 w 54"/>
                  <a:gd name="T5" fmla="*/ 35 h 54"/>
                  <a:gd name="T6" fmla="*/ 35 w 54"/>
                  <a:gd name="T7" fmla="*/ 4 h 54"/>
                  <a:gd name="T8" fmla="*/ 4 w 54"/>
                  <a:gd name="T9" fmla="*/ 19 h 54"/>
                </a:gdLst>
                <a:ahLst/>
                <a:cxnLst>
                  <a:cxn ang="0">
                    <a:pos x="T0" y="T1"/>
                  </a:cxn>
                  <a:cxn ang="0">
                    <a:pos x="T2" y="T3"/>
                  </a:cxn>
                  <a:cxn ang="0">
                    <a:pos x="T4" y="T5"/>
                  </a:cxn>
                  <a:cxn ang="0">
                    <a:pos x="T6" y="T7"/>
                  </a:cxn>
                  <a:cxn ang="0">
                    <a:pos x="T8" y="T9"/>
                  </a:cxn>
                </a:cxnLst>
                <a:rect l="0" t="0" r="r" b="b"/>
                <a:pathLst>
                  <a:path w="54" h="54">
                    <a:moveTo>
                      <a:pt x="4" y="19"/>
                    </a:moveTo>
                    <a:cubicBezTo>
                      <a:pt x="0" y="32"/>
                      <a:pt x="7" y="46"/>
                      <a:pt x="19" y="50"/>
                    </a:cubicBezTo>
                    <a:cubicBezTo>
                      <a:pt x="32" y="54"/>
                      <a:pt x="46" y="48"/>
                      <a:pt x="50" y="35"/>
                    </a:cubicBezTo>
                    <a:cubicBezTo>
                      <a:pt x="54" y="22"/>
                      <a:pt x="47" y="9"/>
                      <a:pt x="35" y="4"/>
                    </a:cubicBezTo>
                    <a:cubicBezTo>
                      <a:pt x="22" y="0"/>
                      <a:pt x="9" y="7"/>
                      <a:pt x="4" y="19"/>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7"/>
              <p:cNvSpPr/>
              <p:nvPr/>
            </p:nvSpPr>
            <p:spPr bwMode="auto">
              <a:xfrm>
                <a:off x="7823200" y="2586038"/>
                <a:ext cx="98425" cy="95250"/>
              </a:xfrm>
              <a:custGeom>
                <a:avLst/>
                <a:gdLst>
                  <a:gd name="T0" fmla="*/ 12 w 33"/>
                  <a:gd name="T1" fmla="*/ 30 h 32"/>
                  <a:gd name="T2" fmla="*/ 30 w 33"/>
                  <a:gd name="T3" fmla="*/ 21 h 32"/>
                  <a:gd name="T4" fmla="*/ 21 w 33"/>
                  <a:gd name="T5" fmla="*/ 3 h 32"/>
                  <a:gd name="T6" fmla="*/ 3 w 33"/>
                  <a:gd name="T7" fmla="*/ 12 h 32"/>
                  <a:gd name="T8" fmla="*/ 12 w 33"/>
                  <a:gd name="T9" fmla="*/ 30 h 32"/>
                </a:gdLst>
                <a:ahLst/>
                <a:cxnLst>
                  <a:cxn ang="0">
                    <a:pos x="T0" y="T1"/>
                  </a:cxn>
                  <a:cxn ang="0">
                    <a:pos x="T2" y="T3"/>
                  </a:cxn>
                  <a:cxn ang="0">
                    <a:pos x="T4" y="T5"/>
                  </a:cxn>
                  <a:cxn ang="0">
                    <a:pos x="T6" y="T7"/>
                  </a:cxn>
                  <a:cxn ang="0">
                    <a:pos x="T8" y="T9"/>
                  </a:cxn>
                </a:cxnLst>
                <a:rect l="0" t="0" r="r" b="b"/>
                <a:pathLst>
                  <a:path w="33" h="32">
                    <a:moveTo>
                      <a:pt x="12" y="30"/>
                    </a:moveTo>
                    <a:cubicBezTo>
                      <a:pt x="19" y="32"/>
                      <a:pt x="28" y="28"/>
                      <a:pt x="30" y="21"/>
                    </a:cubicBezTo>
                    <a:cubicBezTo>
                      <a:pt x="33" y="13"/>
                      <a:pt x="29" y="5"/>
                      <a:pt x="21" y="3"/>
                    </a:cubicBezTo>
                    <a:cubicBezTo>
                      <a:pt x="14" y="0"/>
                      <a:pt x="6" y="4"/>
                      <a:pt x="3" y="12"/>
                    </a:cubicBezTo>
                    <a:cubicBezTo>
                      <a:pt x="0" y="19"/>
                      <a:pt x="4" y="27"/>
                      <a:pt x="12" y="30"/>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8"/>
              <p:cNvSpPr/>
              <p:nvPr/>
            </p:nvSpPr>
            <p:spPr bwMode="auto">
              <a:xfrm>
                <a:off x="5138738" y="1106488"/>
                <a:ext cx="304800" cy="304800"/>
              </a:xfrm>
              <a:custGeom>
                <a:avLst/>
                <a:gdLst>
                  <a:gd name="T0" fmla="*/ 25 w 102"/>
                  <a:gd name="T1" fmla="*/ 88 h 102"/>
                  <a:gd name="T2" fmla="*/ 88 w 102"/>
                  <a:gd name="T3" fmla="*/ 77 h 102"/>
                  <a:gd name="T4" fmla="*/ 76 w 102"/>
                  <a:gd name="T5" fmla="*/ 14 h 102"/>
                  <a:gd name="T6" fmla="*/ 14 w 102"/>
                  <a:gd name="T7" fmla="*/ 26 h 102"/>
                  <a:gd name="T8" fmla="*/ 25 w 102"/>
                  <a:gd name="T9" fmla="*/ 88 h 102"/>
                </a:gdLst>
                <a:ahLst/>
                <a:cxnLst>
                  <a:cxn ang="0">
                    <a:pos x="T0" y="T1"/>
                  </a:cxn>
                  <a:cxn ang="0">
                    <a:pos x="T2" y="T3"/>
                  </a:cxn>
                  <a:cxn ang="0">
                    <a:pos x="T4" y="T5"/>
                  </a:cxn>
                  <a:cxn ang="0">
                    <a:pos x="T6" y="T7"/>
                  </a:cxn>
                  <a:cxn ang="0">
                    <a:pos x="T8" y="T9"/>
                  </a:cxn>
                </a:cxnLst>
                <a:rect l="0" t="0" r="r" b="b"/>
                <a:pathLst>
                  <a:path w="102" h="102">
                    <a:moveTo>
                      <a:pt x="25" y="88"/>
                    </a:moveTo>
                    <a:cubicBezTo>
                      <a:pt x="45" y="102"/>
                      <a:pt x="73" y="97"/>
                      <a:pt x="88" y="77"/>
                    </a:cubicBezTo>
                    <a:cubicBezTo>
                      <a:pt x="102" y="56"/>
                      <a:pt x="97" y="29"/>
                      <a:pt x="76" y="14"/>
                    </a:cubicBezTo>
                    <a:cubicBezTo>
                      <a:pt x="56" y="0"/>
                      <a:pt x="28" y="5"/>
                      <a:pt x="14" y="26"/>
                    </a:cubicBezTo>
                    <a:cubicBezTo>
                      <a:pt x="0" y="46"/>
                      <a:pt x="5" y="74"/>
                      <a:pt x="25" y="88"/>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9"/>
              <p:cNvSpPr/>
              <p:nvPr/>
            </p:nvSpPr>
            <p:spPr bwMode="auto">
              <a:xfrm>
                <a:off x="4986338" y="1112838"/>
                <a:ext cx="185738" cy="187325"/>
              </a:xfrm>
              <a:custGeom>
                <a:avLst/>
                <a:gdLst>
                  <a:gd name="T0" fmla="*/ 15 w 62"/>
                  <a:gd name="T1" fmla="*/ 54 h 63"/>
                  <a:gd name="T2" fmla="*/ 54 w 62"/>
                  <a:gd name="T3" fmla="*/ 47 h 63"/>
                  <a:gd name="T4" fmla="*/ 47 w 62"/>
                  <a:gd name="T5" fmla="*/ 9 h 63"/>
                  <a:gd name="T6" fmla="*/ 9 w 62"/>
                  <a:gd name="T7" fmla="*/ 16 h 63"/>
                  <a:gd name="T8" fmla="*/ 15 w 62"/>
                  <a:gd name="T9" fmla="*/ 54 h 63"/>
                </a:gdLst>
                <a:ahLst/>
                <a:cxnLst>
                  <a:cxn ang="0">
                    <a:pos x="T0" y="T1"/>
                  </a:cxn>
                  <a:cxn ang="0">
                    <a:pos x="T2" y="T3"/>
                  </a:cxn>
                  <a:cxn ang="0">
                    <a:pos x="T4" y="T5"/>
                  </a:cxn>
                  <a:cxn ang="0">
                    <a:pos x="T6" y="T7"/>
                  </a:cxn>
                  <a:cxn ang="0">
                    <a:pos x="T8" y="T9"/>
                  </a:cxn>
                </a:cxnLst>
                <a:rect l="0" t="0" r="r" b="b"/>
                <a:pathLst>
                  <a:path w="62" h="63">
                    <a:moveTo>
                      <a:pt x="15" y="54"/>
                    </a:moveTo>
                    <a:cubicBezTo>
                      <a:pt x="28" y="63"/>
                      <a:pt x="45" y="59"/>
                      <a:pt x="54" y="47"/>
                    </a:cubicBezTo>
                    <a:cubicBezTo>
                      <a:pt x="62" y="35"/>
                      <a:pt x="59" y="17"/>
                      <a:pt x="47" y="9"/>
                    </a:cubicBezTo>
                    <a:cubicBezTo>
                      <a:pt x="34" y="0"/>
                      <a:pt x="17" y="3"/>
                      <a:pt x="9" y="16"/>
                    </a:cubicBezTo>
                    <a:cubicBezTo>
                      <a:pt x="0" y="28"/>
                      <a:pt x="3" y="45"/>
                      <a:pt x="15" y="5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00"/>
              <p:cNvSpPr/>
              <p:nvPr/>
            </p:nvSpPr>
            <p:spPr bwMode="auto">
              <a:xfrm>
                <a:off x="5368925" y="1008063"/>
                <a:ext cx="136525" cy="138113"/>
              </a:xfrm>
              <a:custGeom>
                <a:avLst/>
                <a:gdLst>
                  <a:gd name="T0" fmla="*/ 11 w 46"/>
                  <a:gd name="T1" fmla="*/ 40 h 46"/>
                  <a:gd name="T2" fmla="*/ 39 w 46"/>
                  <a:gd name="T3" fmla="*/ 34 h 46"/>
                  <a:gd name="T4" fmla="*/ 34 w 46"/>
                  <a:gd name="T5" fmla="*/ 6 h 46"/>
                  <a:gd name="T6" fmla="*/ 6 w 46"/>
                  <a:gd name="T7" fmla="*/ 11 h 46"/>
                  <a:gd name="T8" fmla="*/ 11 w 46"/>
                  <a:gd name="T9" fmla="*/ 40 h 46"/>
                </a:gdLst>
                <a:ahLst/>
                <a:cxnLst>
                  <a:cxn ang="0">
                    <a:pos x="T0" y="T1"/>
                  </a:cxn>
                  <a:cxn ang="0">
                    <a:pos x="T2" y="T3"/>
                  </a:cxn>
                  <a:cxn ang="0">
                    <a:pos x="T4" y="T5"/>
                  </a:cxn>
                  <a:cxn ang="0">
                    <a:pos x="T6" y="T7"/>
                  </a:cxn>
                  <a:cxn ang="0">
                    <a:pos x="T8" y="T9"/>
                  </a:cxn>
                </a:cxnLst>
                <a:rect l="0" t="0" r="r" b="b"/>
                <a:pathLst>
                  <a:path w="46" h="46">
                    <a:moveTo>
                      <a:pt x="11" y="40"/>
                    </a:moveTo>
                    <a:cubicBezTo>
                      <a:pt x="20" y="46"/>
                      <a:pt x="33" y="44"/>
                      <a:pt x="39" y="34"/>
                    </a:cubicBezTo>
                    <a:cubicBezTo>
                      <a:pt x="46" y="25"/>
                      <a:pt x="43" y="13"/>
                      <a:pt x="34" y="6"/>
                    </a:cubicBezTo>
                    <a:cubicBezTo>
                      <a:pt x="25" y="0"/>
                      <a:pt x="13" y="2"/>
                      <a:pt x="6" y="11"/>
                    </a:cubicBezTo>
                    <a:cubicBezTo>
                      <a:pt x="0" y="21"/>
                      <a:pt x="2" y="33"/>
                      <a:pt x="11" y="40"/>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1"/>
              <p:cNvSpPr/>
              <p:nvPr/>
            </p:nvSpPr>
            <p:spPr bwMode="auto">
              <a:xfrm>
                <a:off x="5422900" y="966788"/>
                <a:ext cx="58738" cy="33338"/>
              </a:xfrm>
              <a:custGeom>
                <a:avLst/>
                <a:gdLst>
                  <a:gd name="T0" fmla="*/ 2 w 20"/>
                  <a:gd name="T1" fmla="*/ 7 h 11"/>
                  <a:gd name="T2" fmla="*/ 19 w 20"/>
                  <a:gd name="T3" fmla="*/ 4 h 11"/>
                  <a:gd name="T4" fmla="*/ 20 w 20"/>
                  <a:gd name="T5" fmla="*/ 0 h 11"/>
                  <a:gd name="T6" fmla="*/ 0 w 20"/>
                  <a:gd name="T7" fmla="*/ 5 h 11"/>
                  <a:gd name="T8" fmla="*/ 2 w 20"/>
                  <a:gd name="T9" fmla="*/ 7 h 11"/>
                </a:gdLst>
                <a:ahLst/>
                <a:cxnLst>
                  <a:cxn ang="0">
                    <a:pos x="T0" y="T1"/>
                  </a:cxn>
                  <a:cxn ang="0">
                    <a:pos x="T2" y="T3"/>
                  </a:cxn>
                  <a:cxn ang="0">
                    <a:pos x="T4" y="T5"/>
                  </a:cxn>
                  <a:cxn ang="0">
                    <a:pos x="T6" y="T7"/>
                  </a:cxn>
                  <a:cxn ang="0">
                    <a:pos x="T8" y="T9"/>
                  </a:cxn>
                </a:cxnLst>
                <a:rect l="0" t="0" r="r" b="b"/>
                <a:pathLst>
                  <a:path w="20" h="11">
                    <a:moveTo>
                      <a:pt x="2" y="7"/>
                    </a:moveTo>
                    <a:cubicBezTo>
                      <a:pt x="7" y="11"/>
                      <a:pt x="15" y="10"/>
                      <a:pt x="19" y="4"/>
                    </a:cubicBezTo>
                    <a:cubicBezTo>
                      <a:pt x="20" y="3"/>
                      <a:pt x="20" y="2"/>
                      <a:pt x="20" y="0"/>
                    </a:cubicBezTo>
                    <a:cubicBezTo>
                      <a:pt x="14" y="2"/>
                      <a:pt x="7" y="4"/>
                      <a:pt x="0" y="5"/>
                    </a:cubicBezTo>
                    <a:cubicBezTo>
                      <a:pt x="1" y="6"/>
                      <a:pt x="1" y="7"/>
                      <a:pt x="2" y="7"/>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2"/>
              <p:cNvSpPr/>
              <p:nvPr/>
            </p:nvSpPr>
            <p:spPr bwMode="auto">
              <a:xfrm>
                <a:off x="4979988" y="1300163"/>
                <a:ext cx="147638" cy="144463"/>
              </a:xfrm>
              <a:custGeom>
                <a:avLst/>
                <a:gdLst>
                  <a:gd name="T0" fmla="*/ 41 w 49"/>
                  <a:gd name="T1" fmla="*/ 38 h 48"/>
                  <a:gd name="T2" fmla="*/ 38 w 49"/>
                  <a:gd name="T3" fmla="*/ 7 h 48"/>
                  <a:gd name="T4" fmla="*/ 8 w 49"/>
                  <a:gd name="T5" fmla="*/ 10 h 48"/>
                  <a:gd name="T6" fmla="*/ 11 w 49"/>
                  <a:gd name="T7" fmla="*/ 41 h 48"/>
                  <a:gd name="T8" fmla="*/ 41 w 49"/>
                  <a:gd name="T9" fmla="*/ 38 h 48"/>
                </a:gdLst>
                <a:ahLst/>
                <a:cxnLst>
                  <a:cxn ang="0">
                    <a:pos x="T0" y="T1"/>
                  </a:cxn>
                  <a:cxn ang="0">
                    <a:pos x="T2" y="T3"/>
                  </a:cxn>
                  <a:cxn ang="0">
                    <a:pos x="T4" y="T5"/>
                  </a:cxn>
                  <a:cxn ang="0">
                    <a:pos x="T6" y="T7"/>
                  </a:cxn>
                  <a:cxn ang="0">
                    <a:pos x="T8" y="T9"/>
                  </a:cxn>
                </a:cxnLst>
                <a:rect l="0" t="0" r="r" b="b"/>
                <a:pathLst>
                  <a:path w="49" h="48">
                    <a:moveTo>
                      <a:pt x="41" y="38"/>
                    </a:moveTo>
                    <a:cubicBezTo>
                      <a:pt x="49" y="28"/>
                      <a:pt x="47" y="15"/>
                      <a:pt x="38" y="7"/>
                    </a:cubicBezTo>
                    <a:cubicBezTo>
                      <a:pt x="29" y="0"/>
                      <a:pt x="15" y="1"/>
                      <a:pt x="8" y="10"/>
                    </a:cubicBezTo>
                    <a:cubicBezTo>
                      <a:pt x="0" y="20"/>
                      <a:pt x="2" y="33"/>
                      <a:pt x="11" y="41"/>
                    </a:cubicBezTo>
                    <a:cubicBezTo>
                      <a:pt x="20" y="48"/>
                      <a:pt x="34" y="47"/>
                      <a:pt x="41" y="38"/>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3"/>
              <p:cNvSpPr/>
              <p:nvPr/>
            </p:nvSpPr>
            <p:spPr bwMode="auto">
              <a:xfrm>
                <a:off x="5497513" y="892175"/>
                <a:ext cx="555625" cy="282575"/>
              </a:xfrm>
              <a:custGeom>
                <a:avLst/>
                <a:gdLst>
                  <a:gd name="T0" fmla="*/ 101 w 186"/>
                  <a:gd name="T1" fmla="*/ 90 h 95"/>
                  <a:gd name="T2" fmla="*/ 186 w 186"/>
                  <a:gd name="T3" fmla="*/ 0 h 95"/>
                  <a:gd name="T4" fmla="*/ 0 w 186"/>
                  <a:gd name="T5" fmla="*/ 24 h 95"/>
                  <a:gd name="T6" fmla="*/ 101 w 186"/>
                  <a:gd name="T7" fmla="*/ 90 h 95"/>
                </a:gdLst>
                <a:ahLst/>
                <a:cxnLst>
                  <a:cxn ang="0">
                    <a:pos x="T0" y="T1"/>
                  </a:cxn>
                  <a:cxn ang="0">
                    <a:pos x="T2" y="T3"/>
                  </a:cxn>
                  <a:cxn ang="0">
                    <a:pos x="T4" y="T5"/>
                  </a:cxn>
                  <a:cxn ang="0">
                    <a:pos x="T6" y="T7"/>
                  </a:cxn>
                </a:cxnLst>
                <a:rect l="0" t="0" r="r" b="b"/>
                <a:pathLst>
                  <a:path w="186" h="95">
                    <a:moveTo>
                      <a:pt x="101" y="90"/>
                    </a:moveTo>
                    <a:cubicBezTo>
                      <a:pt x="148" y="85"/>
                      <a:pt x="183" y="46"/>
                      <a:pt x="186" y="0"/>
                    </a:cubicBezTo>
                    <a:cubicBezTo>
                      <a:pt x="122" y="2"/>
                      <a:pt x="60" y="10"/>
                      <a:pt x="0" y="24"/>
                    </a:cubicBezTo>
                    <a:cubicBezTo>
                      <a:pt x="13" y="66"/>
                      <a:pt x="55" y="95"/>
                      <a:pt x="101" y="90"/>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4"/>
              <p:cNvSpPr/>
              <p:nvPr/>
            </p:nvSpPr>
            <p:spPr bwMode="auto">
              <a:xfrm>
                <a:off x="6261100" y="925513"/>
                <a:ext cx="376238" cy="377825"/>
              </a:xfrm>
              <a:custGeom>
                <a:avLst/>
                <a:gdLst>
                  <a:gd name="T0" fmla="*/ 69 w 126"/>
                  <a:gd name="T1" fmla="*/ 123 h 127"/>
                  <a:gd name="T2" fmla="*/ 123 w 126"/>
                  <a:gd name="T3" fmla="*/ 57 h 127"/>
                  <a:gd name="T4" fmla="*/ 57 w 126"/>
                  <a:gd name="T5" fmla="*/ 4 h 127"/>
                  <a:gd name="T6" fmla="*/ 3 w 126"/>
                  <a:gd name="T7" fmla="*/ 70 h 127"/>
                  <a:gd name="T8" fmla="*/ 69 w 126"/>
                  <a:gd name="T9" fmla="*/ 123 h 127"/>
                </a:gdLst>
                <a:ahLst/>
                <a:cxnLst>
                  <a:cxn ang="0">
                    <a:pos x="T0" y="T1"/>
                  </a:cxn>
                  <a:cxn ang="0">
                    <a:pos x="T2" y="T3"/>
                  </a:cxn>
                  <a:cxn ang="0">
                    <a:pos x="T4" y="T5"/>
                  </a:cxn>
                  <a:cxn ang="0">
                    <a:pos x="T6" y="T7"/>
                  </a:cxn>
                  <a:cxn ang="0">
                    <a:pos x="T8" y="T9"/>
                  </a:cxn>
                </a:cxnLst>
                <a:rect l="0" t="0" r="r" b="b"/>
                <a:pathLst>
                  <a:path w="126" h="127">
                    <a:moveTo>
                      <a:pt x="69" y="123"/>
                    </a:moveTo>
                    <a:cubicBezTo>
                      <a:pt x="102" y="120"/>
                      <a:pt x="126" y="90"/>
                      <a:pt x="123" y="57"/>
                    </a:cubicBezTo>
                    <a:cubicBezTo>
                      <a:pt x="119" y="24"/>
                      <a:pt x="90" y="0"/>
                      <a:pt x="57" y="4"/>
                    </a:cubicBezTo>
                    <a:cubicBezTo>
                      <a:pt x="24" y="7"/>
                      <a:pt x="0" y="37"/>
                      <a:pt x="3" y="70"/>
                    </a:cubicBezTo>
                    <a:cubicBezTo>
                      <a:pt x="7" y="103"/>
                      <a:pt x="36" y="127"/>
                      <a:pt x="69" y="123"/>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5"/>
              <p:cNvSpPr/>
              <p:nvPr/>
            </p:nvSpPr>
            <p:spPr bwMode="auto">
              <a:xfrm>
                <a:off x="5995988" y="1004888"/>
                <a:ext cx="241300" cy="242888"/>
              </a:xfrm>
              <a:custGeom>
                <a:avLst/>
                <a:gdLst>
                  <a:gd name="T0" fmla="*/ 45 w 81"/>
                  <a:gd name="T1" fmla="*/ 79 h 81"/>
                  <a:gd name="T2" fmla="*/ 79 w 81"/>
                  <a:gd name="T3" fmla="*/ 37 h 81"/>
                  <a:gd name="T4" fmla="*/ 37 w 81"/>
                  <a:gd name="T5" fmla="*/ 3 h 81"/>
                  <a:gd name="T6" fmla="*/ 2 w 81"/>
                  <a:gd name="T7" fmla="*/ 45 h 81"/>
                  <a:gd name="T8" fmla="*/ 45 w 81"/>
                  <a:gd name="T9" fmla="*/ 79 h 81"/>
                </a:gdLst>
                <a:ahLst/>
                <a:cxnLst>
                  <a:cxn ang="0">
                    <a:pos x="T0" y="T1"/>
                  </a:cxn>
                  <a:cxn ang="0">
                    <a:pos x="T2" y="T3"/>
                  </a:cxn>
                  <a:cxn ang="0">
                    <a:pos x="T4" y="T5"/>
                  </a:cxn>
                  <a:cxn ang="0">
                    <a:pos x="T6" y="T7"/>
                  </a:cxn>
                  <a:cxn ang="0">
                    <a:pos x="T8" y="T9"/>
                  </a:cxn>
                </a:cxnLst>
                <a:rect l="0" t="0" r="r" b="b"/>
                <a:pathLst>
                  <a:path w="81" h="81">
                    <a:moveTo>
                      <a:pt x="45" y="79"/>
                    </a:moveTo>
                    <a:cubicBezTo>
                      <a:pt x="66" y="77"/>
                      <a:pt x="81" y="58"/>
                      <a:pt x="79" y="37"/>
                    </a:cubicBezTo>
                    <a:cubicBezTo>
                      <a:pt x="77" y="16"/>
                      <a:pt x="58" y="0"/>
                      <a:pt x="37" y="3"/>
                    </a:cubicBezTo>
                    <a:cubicBezTo>
                      <a:pt x="16" y="5"/>
                      <a:pt x="0" y="24"/>
                      <a:pt x="2" y="45"/>
                    </a:cubicBezTo>
                    <a:cubicBezTo>
                      <a:pt x="5" y="66"/>
                      <a:pt x="24" y="81"/>
                      <a:pt x="45" y="79"/>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6"/>
              <p:cNvSpPr/>
              <p:nvPr/>
            </p:nvSpPr>
            <p:spPr bwMode="auto">
              <a:xfrm>
                <a:off x="6100763" y="892175"/>
                <a:ext cx="254000" cy="65088"/>
              </a:xfrm>
              <a:custGeom>
                <a:avLst/>
                <a:gdLst>
                  <a:gd name="T0" fmla="*/ 51 w 85"/>
                  <a:gd name="T1" fmla="*/ 20 h 22"/>
                  <a:gd name="T2" fmla="*/ 85 w 85"/>
                  <a:gd name="T3" fmla="*/ 5 h 22"/>
                  <a:gd name="T4" fmla="*/ 0 w 85"/>
                  <a:gd name="T5" fmla="*/ 0 h 22"/>
                  <a:gd name="T6" fmla="*/ 51 w 85"/>
                  <a:gd name="T7" fmla="*/ 20 h 22"/>
                </a:gdLst>
                <a:ahLst/>
                <a:cxnLst>
                  <a:cxn ang="0">
                    <a:pos x="T0" y="T1"/>
                  </a:cxn>
                  <a:cxn ang="0">
                    <a:pos x="T2" y="T3"/>
                  </a:cxn>
                  <a:cxn ang="0">
                    <a:pos x="T4" y="T5"/>
                  </a:cxn>
                  <a:cxn ang="0">
                    <a:pos x="T6" y="T7"/>
                  </a:cxn>
                </a:cxnLst>
                <a:rect l="0" t="0" r="r" b="b"/>
                <a:pathLst>
                  <a:path w="85" h="22">
                    <a:moveTo>
                      <a:pt x="51" y="20"/>
                    </a:moveTo>
                    <a:cubicBezTo>
                      <a:pt x="64" y="19"/>
                      <a:pt x="76" y="13"/>
                      <a:pt x="85" y="5"/>
                    </a:cubicBezTo>
                    <a:cubicBezTo>
                      <a:pt x="57" y="2"/>
                      <a:pt x="28" y="0"/>
                      <a:pt x="0" y="0"/>
                    </a:cubicBezTo>
                    <a:cubicBezTo>
                      <a:pt x="12" y="14"/>
                      <a:pt x="31" y="22"/>
                      <a:pt x="51" y="20"/>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7"/>
              <p:cNvSpPr/>
              <p:nvPr/>
            </p:nvSpPr>
            <p:spPr bwMode="auto">
              <a:xfrm>
                <a:off x="5559425" y="1323975"/>
                <a:ext cx="227013" cy="223838"/>
              </a:xfrm>
              <a:custGeom>
                <a:avLst/>
                <a:gdLst>
                  <a:gd name="T0" fmla="*/ 2 w 76"/>
                  <a:gd name="T1" fmla="*/ 41 h 75"/>
                  <a:gd name="T2" fmla="*/ 42 w 76"/>
                  <a:gd name="T3" fmla="*/ 73 h 75"/>
                  <a:gd name="T4" fmla="*/ 74 w 76"/>
                  <a:gd name="T5" fmla="*/ 33 h 75"/>
                  <a:gd name="T6" fmla="*/ 34 w 76"/>
                  <a:gd name="T7" fmla="*/ 2 h 75"/>
                  <a:gd name="T8" fmla="*/ 2 w 76"/>
                  <a:gd name="T9" fmla="*/ 41 h 75"/>
                </a:gdLst>
                <a:ahLst/>
                <a:cxnLst>
                  <a:cxn ang="0">
                    <a:pos x="T0" y="T1"/>
                  </a:cxn>
                  <a:cxn ang="0">
                    <a:pos x="T2" y="T3"/>
                  </a:cxn>
                  <a:cxn ang="0">
                    <a:pos x="T4" y="T5"/>
                  </a:cxn>
                  <a:cxn ang="0">
                    <a:pos x="T6" y="T7"/>
                  </a:cxn>
                  <a:cxn ang="0">
                    <a:pos x="T8" y="T9"/>
                  </a:cxn>
                </a:cxnLst>
                <a:rect l="0" t="0" r="r" b="b"/>
                <a:pathLst>
                  <a:path w="76" h="75">
                    <a:moveTo>
                      <a:pt x="2" y="41"/>
                    </a:moveTo>
                    <a:cubicBezTo>
                      <a:pt x="4" y="61"/>
                      <a:pt x="22" y="75"/>
                      <a:pt x="42" y="73"/>
                    </a:cubicBezTo>
                    <a:cubicBezTo>
                      <a:pt x="61" y="71"/>
                      <a:pt x="76" y="53"/>
                      <a:pt x="74" y="33"/>
                    </a:cubicBezTo>
                    <a:cubicBezTo>
                      <a:pt x="71" y="14"/>
                      <a:pt x="54" y="0"/>
                      <a:pt x="34" y="2"/>
                    </a:cubicBezTo>
                    <a:cubicBezTo>
                      <a:pt x="14" y="4"/>
                      <a:pt x="0" y="21"/>
                      <a:pt x="2" y="41"/>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8"/>
              <p:cNvSpPr/>
              <p:nvPr/>
            </p:nvSpPr>
            <p:spPr bwMode="auto">
              <a:xfrm>
                <a:off x="5680075" y="1160463"/>
                <a:ext cx="163513" cy="166688"/>
              </a:xfrm>
              <a:custGeom>
                <a:avLst/>
                <a:gdLst>
                  <a:gd name="T0" fmla="*/ 30 w 55"/>
                  <a:gd name="T1" fmla="*/ 54 h 56"/>
                  <a:gd name="T2" fmla="*/ 53 w 55"/>
                  <a:gd name="T3" fmla="*/ 25 h 56"/>
                  <a:gd name="T4" fmla="*/ 24 w 55"/>
                  <a:gd name="T5" fmla="*/ 2 h 56"/>
                  <a:gd name="T6" fmla="*/ 1 w 55"/>
                  <a:gd name="T7" fmla="*/ 31 h 56"/>
                  <a:gd name="T8" fmla="*/ 30 w 55"/>
                  <a:gd name="T9" fmla="*/ 54 h 56"/>
                </a:gdLst>
                <a:ahLst/>
                <a:cxnLst>
                  <a:cxn ang="0">
                    <a:pos x="T0" y="T1"/>
                  </a:cxn>
                  <a:cxn ang="0">
                    <a:pos x="T2" y="T3"/>
                  </a:cxn>
                  <a:cxn ang="0">
                    <a:pos x="T4" y="T5"/>
                  </a:cxn>
                  <a:cxn ang="0">
                    <a:pos x="T6" y="T7"/>
                  </a:cxn>
                  <a:cxn ang="0">
                    <a:pos x="T8" y="T9"/>
                  </a:cxn>
                </a:cxnLst>
                <a:rect l="0" t="0" r="r" b="b"/>
                <a:pathLst>
                  <a:path w="55" h="56">
                    <a:moveTo>
                      <a:pt x="30" y="54"/>
                    </a:moveTo>
                    <a:cubicBezTo>
                      <a:pt x="44" y="52"/>
                      <a:pt x="55" y="40"/>
                      <a:pt x="53" y="25"/>
                    </a:cubicBezTo>
                    <a:cubicBezTo>
                      <a:pt x="52" y="11"/>
                      <a:pt x="39" y="0"/>
                      <a:pt x="24" y="2"/>
                    </a:cubicBezTo>
                    <a:cubicBezTo>
                      <a:pt x="10" y="3"/>
                      <a:pt x="0" y="16"/>
                      <a:pt x="1" y="31"/>
                    </a:cubicBezTo>
                    <a:cubicBezTo>
                      <a:pt x="3" y="45"/>
                      <a:pt x="15" y="56"/>
                      <a:pt x="30" y="54"/>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9"/>
              <p:cNvSpPr/>
              <p:nvPr/>
            </p:nvSpPr>
            <p:spPr bwMode="auto">
              <a:xfrm>
                <a:off x="5402263" y="1371600"/>
                <a:ext cx="146050" cy="144463"/>
              </a:xfrm>
              <a:custGeom>
                <a:avLst/>
                <a:gdLst>
                  <a:gd name="T0" fmla="*/ 22 w 49"/>
                  <a:gd name="T1" fmla="*/ 1 h 48"/>
                  <a:gd name="T2" fmla="*/ 2 w 49"/>
                  <a:gd name="T3" fmla="*/ 26 h 48"/>
                  <a:gd name="T4" fmla="*/ 27 w 49"/>
                  <a:gd name="T5" fmla="*/ 47 h 48"/>
                  <a:gd name="T6" fmla="*/ 47 w 49"/>
                  <a:gd name="T7" fmla="*/ 22 h 48"/>
                  <a:gd name="T8" fmla="*/ 22 w 49"/>
                  <a:gd name="T9" fmla="*/ 1 h 48"/>
                </a:gdLst>
                <a:ahLst/>
                <a:cxnLst>
                  <a:cxn ang="0">
                    <a:pos x="T0" y="T1"/>
                  </a:cxn>
                  <a:cxn ang="0">
                    <a:pos x="T2" y="T3"/>
                  </a:cxn>
                  <a:cxn ang="0">
                    <a:pos x="T4" y="T5"/>
                  </a:cxn>
                  <a:cxn ang="0">
                    <a:pos x="T6" y="T7"/>
                  </a:cxn>
                  <a:cxn ang="0">
                    <a:pos x="T8" y="T9"/>
                  </a:cxn>
                </a:cxnLst>
                <a:rect l="0" t="0" r="r" b="b"/>
                <a:pathLst>
                  <a:path w="49" h="48">
                    <a:moveTo>
                      <a:pt x="22" y="1"/>
                    </a:moveTo>
                    <a:cubicBezTo>
                      <a:pt x="9" y="2"/>
                      <a:pt x="0" y="14"/>
                      <a:pt x="2" y="26"/>
                    </a:cubicBezTo>
                    <a:cubicBezTo>
                      <a:pt x="3" y="39"/>
                      <a:pt x="14" y="48"/>
                      <a:pt x="27" y="47"/>
                    </a:cubicBezTo>
                    <a:cubicBezTo>
                      <a:pt x="40" y="46"/>
                      <a:pt x="49" y="34"/>
                      <a:pt x="47" y="22"/>
                    </a:cubicBezTo>
                    <a:cubicBezTo>
                      <a:pt x="46" y="9"/>
                      <a:pt x="35" y="0"/>
                      <a:pt x="22" y="1"/>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10"/>
              <p:cNvSpPr/>
              <p:nvPr/>
            </p:nvSpPr>
            <p:spPr bwMode="auto">
              <a:xfrm>
                <a:off x="5430838" y="1122363"/>
                <a:ext cx="225425" cy="223838"/>
              </a:xfrm>
              <a:custGeom>
                <a:avLst/>
                <a:gdLst>
                  <a:gd name="T0" fmla="*/ 2 w 75"/>
                  <a:gd name="T1" fmla="*/ 41 h 75"/>
                  <a:gd name="T2" fmla="*/ 41 w 75"/>
                  <a:gd name="T3" fmla="*/ 73 h 75"/>
                  <a:gd name="T4" fmla="*/ 73 w 75"/>
                  <a:gd name="T5" fmla="*/ 34 h 75"/>
                  <a:gd name="T6" fmla="*/ 34 w 75"/>
                  <a:gd name="T7" fmla="*/ 2 h 75"/>
                  <a:gd name="T8" fmla="*/ 2 w 75"/>
                  <a:gd name="T9" fmla="*/ 41 h 75"/>
                </a:gdLst>
                <a:ahLst/>
                <a:cxnLst>
                  <a:cxn ang="0">
                    <a:pos x="T0" y="T1"/>
                  </a:cxn>
                  <a:cxn ang="0">
                    <a:pos x="T2" y="T3"/>
                  </a:cxn>
                  <a:cxn ang="0">
                    <a:pos x="T4" y="T5"/>
                  </a:cxn>
                  <a:cxn ang="0">
                    <a:pos x="T6" y="T7"/>
                  </a:cxn>
                  <a:cxn ang="0">
                    <a:pos x="T8" y="T9"/>
                  </a:cxn>
                </a:cxnLst>
                <a:rect l="0" t="0" r="r" b="b"/>
                <a:pathLst>
                  <a:path w="75" h="75">
                    <a:moveTo>
                      <a:pt x="2" y="41"/>
                    </a:moveTo>
                    <a:cubicBezTo>
                      <a:pt x="4" y="61"/>
                      <a:pt x="22" y="75"/>
                      <a:pt x="41" y="73"/>
                    </a:cubicBezTo>
                    <a:cubicBezTo>
                      <a:pt x="61" y="71"/>
                      <a:pt x="75" y="53"/>
                      <a:pt x="73" y="34"/>
                    </a:cubicBezTo>
                    <a:cubicBezTo>
                      <a:pt x="71" y="14"/>
                      <a:pt x="54" y="0"/>
                      <a:pt x="34" y="2"/>
                    </a:cubicBezTo>
                    <a:cubicBezTo>
                      <a:pt x="14" y="4"/>
                      <a:pt x="0" y="21"/>
                      <a:pt x="2" y="41"/>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1"/>
              <p:cNvSpPr/>
              <p:nvPr/>
            </p:nvSpPr>
            <p:spPr bwMode="auto">
              <a:xfrm>
                <a:off x="5168900" y="1000125"/>
                <a:ext cx="196850" cy="115888"/>
              </a:xfrm>
              <a:custGeom>
                <a:avLst/>
                <a:gdLst>
                  <a:gd name="T0" fmla="*/ 33 w 66"/>
                  <a:gd name="T1" fmla="*/ 37 h 39"/>
                  <a:gd name="T2" fmla="*/ 65 w 66"/>
                  <a:gd name="T3" fmla="*/ 0 h 39"/>
                  <a:gd name="T4" fmla="*/ 0 w 66"/>
                  <a:gd name="T5" fmla="*/ 23 h 39"/>
                  <a:gd name="T6" fmla="*/ 33 w 66"/>
                  <a:gd name="T7" fmla="*/ 37 h 39"/>
                </a:gdLst>
                <a:ahLst/>
                <a:cxnLst>
                  <a:cxn ang="0">
                    <a:pos x="T0" y="T1"/>
                  </a:cxn>
                  <a:cxn ang="0">
                    <a:pos x="T2" y="T3"/>
                  </a:cxn>
                  <a:cxn ang="0">
                    <a:pos x="T4" y="T5"/>
                  </a:cxn>
                  <a:cxn ang="0">
                    <a:pos x="T6" y="T7"/>
                  </a:cxn>
                </a:cxnLst>
                <a:rect l="0" t="0" r="r" b="b"/>
                <a:pathLst>
                  <a:path w="66" h="39">
                    <a:moveTo>
                      <a:pt x="33" y="37"/>
                    </a:moveTo>
                    <a:cubicBezTo>
                      <a:pt x="52" y="35"/>
                      <a:pt x="66" y="19"/>
                      <a:pt x="65" y="0"/>
                    </a:cubicBezTo>
                    <a:cubicBezTo>
                      <a:pt x="43" y="7"/>
                      <a:pt x="22" y="14"/>
                      <a:pt x="0" y="23"/>
                    </a:cubicBezTo>
                    <a:cubicBezTo>
                      <a:pt x="8" y="33"/>
                      <a:pt x="20" y="39"/>
                      <a:pt x="33" y="37"/>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2"/>
              <p:cNvSpPr/>
              <p:nvPr/>
            </p:nvSpPr>
            <p:spPr bwMode="auto">
              <a:xfrm>
                <a:off x="6915150" y="1157288"/>
                <a:ext cx="385763" cy="385763"/>
              </a:xfrm>
              <a:custGeom>
                <a:avLst/>
                <a:gdLst>
                  <a:gd name="T0" fmla="*/ 32 w 129"/>
                  <a:gd name="T1" fmla="*/ 111 h 129"/>
                  <a:gd name="T2" fmla="*/ 111 w 129"/>
                  <a:gd name="T3" fmla="*/ 97 h 129"/>
                  <a:gd name="T4" fmla="*/ 97 w 129"/>
                  <a:gd name="T5" fmla="*/ 18 h 129"/>
                  <a:gd name="T6" fmla="*/ 18 w 129"/>
                  <a:gd name="T7" fmla="*/ 32 h 129"/>
                  <a:gd name="T8" fmla="*/ 32 w 129"/>
                  <a:gd name="T9" fmla="*/ 111 h 129"/>
                </a:gdLst>
                <a:ahLst/>
                <a:cxnLst>
                  <a:cxn ang="0">
                    <a:pos x="T0" y="T1"/>
                  </a:cxn>
                  <a:cxn ang="0">
                    <a:pos x="T2" y="T3"/>
                  </a:cxn>
                  <a:cxn ang="0">
                    <a:pos x="T4" y="T5"/>
                  </a:cxn>
                  <a:cxn ang="0">
                    <a:pos x="T6" y="T7"/>
                  </a:cxn>
                  <a:cxn ang="0">
                    <a:pos x="T8" y="T9"/>
                  </a:cxn>
                </a:cxnLst>
                <a:rect l="0" t="0" r="r" b="b"/>
                <a:pathLst>
                  <a:path w="129" h="129">
                    <a:moveTo>
                      <a:pt x="32" y="111"/>
                    </a:moveTo>
                    <a:cubicBezTo>
                      <a:pt x="58" y="129"/>
                      <a:pt x="93" y="122"/>
                      <a:pt x="111" y="97"/>
                    </a:cubicBezTo>
                    <a:cubicBezTo>
                      <a:pt x="129" y="71"/>
                      <a:pt x="123" y="36"/>
                      <a:pt x="97" y="18"/>
                    </a:cubicBezTo>
                    <a:cubicBezTo>
                      <a:pt x="71" y="0"/>
                      <a:pt x="36" y="6"/>
                      <a:pt x="18" y="32"/>
                    </a:cubicBezTo>
                    <a:cubicBezTo>
                      <a:pt x="0" y="58"/>
                      <a:pt x="6" y="93"/>
                      <a:pt x="32" y="1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3"/>
              <p:cNvSpPr/>
              <p:nvPr/>
            </p:nvSpPr>
            <p:spPr bwMode="auto">
              <a:xfrm>
                <a:off x="6605588" y="949325"/>
                <a:ext cx="166688" cy="125413"/>
              </a:xfrm>
              <a:custGeom>
                <a:avLst/>
                <a:gdLst>
                  <a:gd name="T0" fmla="*/ 14 w 56"/>
                  <a:gd name="T1" fmla="*/ 34 h 42"/>
                  <a:gd name="T2" fmla="*/ 51 w 56"/>
                  <a:gd name="T3" fmla="*/ 27 h 42"/>
                  <a:gd name="T4" fmla="*/ 55 w 56"/>
                  <a:gd name="T5" fmla="*/ 11 h 42"/>
                  <a:gd name="T6" fmla="*/ 6 w 56"/>
                  <a:gd name="T7" fmla="*/ 0 h 42"/>
                  <a:gd name="T8" fmla="*/ 14 w 56"/>
                  <a:gd name="T9" fmla="*/ 34 h 42"/>
                </a:gdLst>
                <a:ahLst/>
                <a:cxnLst>
                  <a:cxn ang="0">
                    <a:pos x="T0" y="T1"/>
                  </a:cxn>
                  <a:cxn ang="0">
                    <a:pos x="T2" y="T3"/>
                  </a:cxn>
                  <a:cxn ang="0">
                    <a:pos x="T4" y="T5"/>
                  </a:cxn>
                  <a:cxn ang="0">
                    <a:pos x="T6" y="T7"/>
                  </a:cxn>
                  <a:cxn ang="0">
                    <a:pos x="T8" y="T9"/>
                  </a:cxn>
                </a:cxnLst>
                <a:rect l="0" t="0" r="r" b="b"/>
                <a:pathLst>
                  <a:path w="56" h="42">
                    <a:moveTo>
                      <a:pt x="14" y="34"/>
                    </a:moveTo>
                    <a:cubicBezTo>
                      <a:pt x="26" y="42"/>
                      <a:pt x="42" y="39"/>
                      <a:pt x="51" y="27"/>
                    </a:cubicBezTo>
                    <a:cubicBezTo>
                      <a:pt x="54" y="22"/>
                      <a:pt x="56" y="17"/>
                      <a:pt x="55" y="11"/>
                    </a:cubicBezTo>
                    <a:cubicBezTo>
                      <a:pt x="39" y="7"/>
                      <a:pt x="23" y="3"/>
                      <a:pt x="6" y="0"/>
                    </a:cubicBezTo>
                    <a:cubicBezTo>
                      <a:pt x="0" y="11"/>
                      <a:pt x="3" y="26"/>
                      <a:pt x="14" y="34"/>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14"/>
              <p:cNvSpPr/>
              <p:nvPr/>
            </p:nvSpPr>
            <p:spPr bwMode="auto">
              <a:xfrm>
                <a:off x="6619875" y="1143000"/>
                <a:ext cx="128588" cy="128588"/>
              </a:xfrm>
              <a:custGeom>
                <a:avLst/>
                <a:gdLst>
                  <a:gd name="T0" fmla="*/ 11 w 43"/>
                  <a:gd name="T1" fmla="*/ 37 h 43"/>
                  <a:gd name="T2" fmla="*/ 37 w 43"/>
                  <a:gd name="T3" fmla="*/ 32 h 43"/>
                  <a:gd name="T4" fmla="*/ 32 w 43"/>
                  <a:gd name="T5" fmla="*/ 6 h 43"/>
                  <a:gd name="T6" fmla="*/ 6 w 43"/>
                  <a:gd name="T7" fmla="*/ 11 h 43"/>
                  <a:gd name="T8" fmla="*/ 11 w 43"/>
                  <a:gd name="T9" fmla="*/ 37 h 43"/>
                </a:gdLst>
                <a:ahLst/>
                <a:cxnLst>
                  <a:cxn ang="0">
                    <a:pos x="T0" y="T1"/>
                  </a:cxn>
                  <a:cxn ang="0">
                    <a:pos x="T2" y="T3"/>
                  </a:cxn>
                  <a:cxn ang="0">
                    <a:pos x="T4" y="T5"/>
                  </a:cxn>
                  <a:cxn ang="0">
                    <a:pos x="T6" y="T7"/>
                  </a:cxn>
                  <a:cxn ang="0">
                    <a:pos x="T8" y="T9"/>
                  </a:cxn>
                </a:cxnLst>
                <a:rect l="0" t="0" r="r" b="b"/>
                <a:pathLst>
                  <a:path w="43" h="43">
                    <a:moveTo>
                      <a:pt x="11" y="37"/>
                    </a:moveTo>
                    <a:cubicBezTo>
                      <a:pt x="19" y="43"/>
                      <a:pt x="31" y="41"/>
                      <a:pt x="37" y="32"/>
                    </a:cubicBezTo>
                    <a:cubicBezTo>
                      <a:pt x="43" y="24"/>
                      <a:pt x="41" y="12"/>
                      <a:pt x="32" y="6"/>
                    </a:cubicBezTo>
                    <a:cubicBezTo>
                      <a:pt x="24" y="0"/>
                      <a:pt x="12" y="2"/>
                      <a:pt x="6" y="11"/>
                    </a:cubicBezTo>
                    <a:cubicBezTo>
                      <a:pt x="0" y="19"/>
                      <a:pt x="2" y="31"/>
                      <a:pt x="11" y="37"/>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15"/>
              <p:cNvSpPr/>
              <p:nvPr/>
            </p:nvSpPr>
            <p:spPr bwMode="auto">
              <a:xfrm>
                <a:off x="6562725" y="1282700"/>
                <a:ext cx="87313" cy="88900"/>
              </a:xfrm>
              <a:custGeom>
                <a:avLst/>
                <a:gdLst>
                  <a:gd name="T0" fmla="*/ 25 w 29"/>
                  <a:gd name="T1" fmla="*/ 22 h 30"/>
                  <a:gd name="T2" fmla="*/ 22 w 29"/>
                  <a:gd name="T3" fmla="*/ 4 h 30"/>
                  <a:gd name="T4" fmla="*/ 4 w 29"/>
                  <a:gd name="T5" fmla="*/ 8 h 30"/>
                  <a:gd name="T6" fmla="*/ 7 w 29"/>
                  <a:gd name="T7" fmla="*/ 26 h 30"/>
                  <a:gd name="T8" fmla="*/ 25 w 29"/>
                  <a:gd name="T9" fmla="*/ 22 h 30"/>
                </a:gdLst>
                <a:ahLst/>
                <a:cxnLst>
                  <a:cxn ang="0">
                    <a:pos x="T0" y="T1"/>
                  </a:cxn>
                  <a:cxn ang="0">
                    <a:pos x="T2" y="T3"/>
                  </a:cxn>
                  <a:cxn ang="0">
                    <a:pos x="T4" y="T5"/>
                  </a:cxn>
                  <a:cxn ang="0">
                    <a:pos x="T6" y="T7"/>
                  </a:cxn>
                  <a:cxn ang="0">
                    <a:pos x="T8" y="T9"/>
                  </a:cxn>
                </a:cxnLst>
                <a:rect l="0" t="0" r="r" b="b"/>
                <a:pathLst>
                  <a:path w="29" h="30">
                    <a:moveTo>
                      <a:pt x="25" y="22"/>
                    </a:moveTo>
                    <a:cubicBezTo>
                      <a:pt x="29" y="17"/>
                      <a:pt x="28" y="9"/>
                      <a:pt x="22" y="4"/>
                    </a:cubicBezTo>
                    <a:cubicBezTo>
                      <a:pt x="16" y="0"/>
                      <a:pt x="8" y="2"/>
                      <a:pt x="4" y="8"/>
                    </a:cubicBezTo>
                    <a:cubicBezTo>
                      <a:pt x="0" y="14"/>
                      <a:pt x="1" y="22"/>
                      <a:pt x="7" y="26"/>
                    </a:cubicBezTo>
                    <a:cubicBezTo>
                      <a:pt x="13" y="30"/>
                      <a:pt x="21" y="28"/>
                      <a:pt x="25" y="22"/>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16"/>
              <p:cNvSpPr/>
              <p:nvPr/>
            </p:nvSpPr>
            <p:spPr bwMode="auto">
              <a:xfrm>
                <a:off x="6978650" y="1049338"/>
                <a:ext cx="85725" cy="42863"/>
              </a:xfrm>
              <a:custGeom>
                <a:avLst/>
                <a:gdLst>
                  <a:gd name="T0" fmla="*/ 7 w 29"/>
                  <a:gd name="T1" fmla="*/ 9 h 14"/>
                  <a:gd name="T2" fmla="*/ 29 w 29"/>
                  <a:gd name="T3" fmla="*/ 11 h 14"/>
                  <a:gd name="T4" fmla="*/ 0 w 29"/>
                  <a:gd name="T5" fmla="*/ 0 h 14"/>
                  <a:gd name="T6" fmla="*/ 7 w 29"/>
                  <a:gd name="T7" fmla="*/ 9 h 14"/>
                </a:gdLst>
                <a:ahLst/>
                <a:cxnLst>
                  <a:cxn ang="0">
                    <a:pos x="T0" y="T1"/>
                  </a:cxn>
                  <a:cxn ang="0">
                    <a:pos x="T2" y="T3"/>
                  </a:cxn>
                  <a:cxn ang="0">
                    <a:pos x="T4" y="T5"/>
                  </a:cxn>
                  <a:cxn ang="0">
                    <a:pos x="T6" y="T7"/>
                  </a:cxn>
                </a:cxnLst>
                <a:rect l="0" t="0" r="r" b="b"/>
                <a:pathLst>
                  <a:path w="29" h="14">
                    <a:moveTo>
                      <a:pt x="7" y="9"/>
                    </a:moveTo>
                    <a:cubicBezTo>
                      <a:pt x="14" y="14"/>
                      <a:pt x="22" y="14"/>
                      <a:pt x="29" y="11"/>
                    </a:cubicBezTo>
                    <a:cubicBezTo>
                      <a:pt x="20" y="7"/>
                      <a:pt x="10" y="3"/>
                      <a:pt x="0" y="0"/>
                    </a:cubicBezTo>
                    <a:cubicBezTo>
                      <a:pt x="1" y="3"/>
                      <a:pt x="4" y="7"/>
                      <a:pt x="7" y="9"/>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17"/>
              <p:cNvSpPr/>
              <p:nvPr/>
            </p:nvSpPr>
            <p:spPr bwMode="auto">
              <a:xfrm>
                <a:off x="6727825" y="1014413"/>
                <a:ext cx="241300" cy="241300"/>
              </a:xfrm>
              <a:custGeom>
                <a:avLst/>
                <a:gdLst>
                  <a:gd name="T0" fmla="*/ 20 w 81"/>
                  <a:gd name="T1" fmla="*/ 70 h 81"/>
                  <a:gd name="T2" fmla="*/ 70 w 81"/>
                  <a:gd name="T3" fmla="*/ 61 h 81"/>
                  <a:gd name="T4" fmla="*/ 61 w 81"/>
                  <a:gd name="T5" fmla="*/ 11 h 81"/>
                  <a:gd name="T6" fmla="*/ 11 w 81"/>
                  <a:gd name="T7" fmla="*/ 20 h 81"/>
                  <a:gd name="T8" fmla="*/ 20 w 81"/>
                  <a:gd name="T9" fmla="*/ 70 h 81"/>
                </a:gdLst>
                <a:ahLst/>
                <a:cxnLst>
                  <a:cxn ang="0">
                    <a:pos x="T0" y="T1"/>
                  </a:cxn>
                  <a:cxn ang="0">
                    <a:pos x="T2" y="T3"/>
                  </a:cxn>
                  <a:cxn ang="0">
                    <a:pos x="T4" y="T5"/>
                  </a:cxn>
                  <a:cxn ang="0">
                    <a:pos x="T6" y="T7"/>
                  </a:cxn>
                  <a:cxn ang="0">
                    <a:pos x="T8" y="T9"/>
                  </a:cxn>
                </a:cxnLst>
                <a:rect l="0" t="0" r="r" b="b"/>
                <a:pathLst>
                  <a:path w="81" h="81">
                    <a:moveTo>
                      <a:pt x="20" y="70"/>
                    </a:moveTo>
                    <a:cubicBezTo>
                      <a:pt x="36" y="81"/>
                      <a:pt x="59" y="77"/>
                      <a:pt x="70" y="61"/>
                    </a:cubicBezTo>
                    <a:cubicBezTo>
                      <a:pt x="81" y="45"/>
                      <a:pt x="77" y="22"/>
                      <a:pt x="61" y="11"/>
                    </a:cubicBezTo>
                    <a:cubicBezTo>
                      <a:pt x="45" y="0"/>
                      <a:pt x="23" y="4"/>
                      <a:pt x="11" y="20"/>
                    </a:cubicBezTo>
                    <a:cubicBezTo>
                      <a:pt x="0" y="36"/>
                      <a:pt x="4" y="58"/>
                      <a:pt x="20" y="70"/>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18"/>
              <p:cNvSpPr/>
              <p:nvPr/>
            </p:nvSpPr>
            <p:spPr bwMode="auto">
              <a:xfrm>
                <a:off x="6910388" y="1516063"/>
                <a:ext cx="366713" cy="384175"/>
              </a:xfrm>
              <a:custGeom>
                <a:avLst/>
                <a:gdLst>
                  <a:gd name="T0" fmla="*/ 97 w 123"/>
                  <a:gd name="T1" fmla="*/ 18 h 129"/>
                  <a:gd name="T2" fmla="*/ 18 w 123"/>
                  <a:gd name="T3" fmla="*/ 32 h 129"/>
                  <a:gd name="T4" fmla="*/ 32 w 123"/>
                  <a:gd name="T5" fmla="*/ 111 h 129"/>
                  <a:gd name="T6" fmla="*/ 111 w 123"/>
                  <a:gd name="T7" fmla="*/ 97 h 129"/>
                  <a:gd name="T8" fmla="*/ 120 w 123"/>
                  <a:gd name="T9" fmla="*/ 55 h 129"/>
                  <a:gd name="T10" fmla="*/ 117 w 123"/>
                  <a:gd name="T11" fmla="*/ 43 h 129"/>
                  <a:gd name="T12" fmla="*/ 97 w 123"/>
                  <a:gd name="T13" fmla="*/ 18 h 129"/>
                </a:gdLst>
                <a:ahLst/>
                <a:cxnLst>
                  <a:cxn ang="0">
                    <a:pos x="T0" y="T1"/>
                  </a:cxn>
                  <a:cxn ang="0">
                    <a:pos x="T2" y="T3"/>
                  </a:cxn>
                  <a:cxn ang="0">
                    <a:pos x="T4" y="T5"/>
                  </a:cxn>
                  <a:cxn ang="0">
                    <a:pos x="T6" y="T7"/>
                  </a:cxn>
                  <a:cxn ang="0">
                    <a:pos x="T8" y="T9"/>
                  </a:cxn>
                  <a:cxn ang="0">
                    <a:pos x="T10" y="T11"/>
                  </a:cxn>
                  <a:cxn ang="0">
                    <a:pos x="T12" y="T13"/>
                  </a:cxn>
                </a:cxnLst>
                <a:rect l="0" t="0" r="r" b="b"/>
                <a:pathLst>
                  <a:path w="123" h="129">
                    <a:moveTo>
                      <a:pt x="97" y="18"/>
                    </a:moveTo>
                    <a:cubicBezTo>
                      <a:pt x="71" y="0"/>
                      <a:pt x="36" y="6"/>
                      <a:pt x="18" y="32"/>
                    </a:cubicBezTo>
                    <a:cubicBezTo>
                      <a:pt x="0" y="57"/>
                      <a:pt x="6" y="93"/>
                      <a:pt x="32" y="111"/>
                    </a:cubicBezTo>
                    <a:cubicBezTo>
                      <a:pt x="58" y="129"/>
                      <a:pt x="93" y="122"/>
                      <a:pt x="111" y="97"/>
                    </a:cubicBezTo>
                    <a:cubicBezTo>
                      <a:pt x="120" y="84"/>
                      <a:pt x="123" y="69"/>
                      <a:pt x="120" y="55"/>
                    </a:cubicBezTo>
                    <a:cubicBezTo>
                      <a:pt x="118" y="51"/>
                      <a:pt x="117" y="47"/>
                      <a:pt x="117" y="43"/>
                    </a:cubicBezTo>
                    <a:cubicBezTo>
                      <a:pt x="113" y="33"/>
                      <a:pt x="106" y="24"/>
                      <a:pt x="97" y="18"/>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19"/>
              <p:cNvSpPr/>
              <p:nvPr/>
            </p:nvSpPr>
            <p:spPr bwMode="auto">
              <a:xfrm>
                <a:off x="6659563" y="1276350"/>
                <a:ext cx="244475" cy="244475"/>
              </a:xfrm>
              <a:custGeom>
                <a:avLst/>
                <a:gdLst>
                  <a:gd name="T0" fmla="*/ 70 w 82"/>
                  <a:gd name="T1" fmla="*/ 62 h 82"/>
                  <a:gd name="T2" fmla="*/ 61 w 82"/>
                  <a:gd name="T3" fmla="*/ 12 h 82"/>
                  <a:gd name="T4" fmla="*/ 12 w 82"/>
                  <a:gd name="T5" fmla="*/ 21 h 82"/>
                  <a:gd name="T6" fmla="*/ 20 w 82"/>
                  <a:gd name="T7" fmla="*/ 71 h 82"/>
                  <a:gd name="T8" fmla="*/ 70 w 82"/>
                  <a:gd name="T9" fmla="*/ 62 h 82"/>
                </a:gdLst>
                <a:ahLst/>
                <a:cxnLst>
                  <a:cxn ang="0">
                    <a:pos x="T0" y="T1"/>
                  </a:cxn>
                  <a:cxn ang="0">
                    <a:pos x="T2" y="T3"/>
                  </a:cxn>
                  <a:cxn ang="0">
                    <a:pos x="T4" y="T5"/>
                  </a:cxn>
                  <a:cxn ang="0">
                    <a:pos x="T6" y="T7"/>
                  </a:cxn>
                  <a:cxn ang="0">
                    <a:pos x="T8" y="T9"/>
                  </a:cxn>
                </a:cxnLst>
                <a:rect l="0" t="0" r="r" b="b"/>
                <a:pathLst>
                  <a:path w="82" h="82">
                    <a:moveTo>
                      <a:pt x="70" y="62"/>
                    </a:moveTo>
                    <a:cubicBezTo>
                      <a:pt x="82" y="45"/>
                      <a:pt x="78" y="23"/>
                      <a:pt x="61" y="12"/>
                    </a:cubicBezTo>
                    <a:cubicBezTo>
                      <a:pt x="45" y="0"/>
                      <a:pt x="23" y="4"/>
                      <a:pt x="12" y="21"/>
                    </a:cubicBezTo>
                    <a:cubicBezTo>
                      <a:pt x="0" y="37"/>
                      <a:pt x="4" y="59"/>
                      <a:pt x="20" y="71"/>
                    </a:cubicBezTo>
                    <a:cubicBezTo>
                      <a:pt x="37" y="82"/>
                      <a:pt x="59" y="78"/>
                      <a:pt x="70" y="62"/>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20"/>
              <p:cNvSpPr/>
              <p:nvPr/>
            </p:nvSpPr>
            <p:spPr bwMode="auto">
              <a:xfrm>
                <a:off x="6500813" y="1398588"/>
                <a:ext cx="179388" cy="176213"/>
              </a:xfrm>
              <a:custGeom>
                <a:avLst/>
                <a:gdLst>
                  <a:gd name="T0" fmla="*/ 15 w 60"/>
                  <a:gd name="T1" fmla="*/ 51 h 59"/>
                  <a:gd name="T2" fmla="*/ 51 w 60"/>
                  <a:gd name="T3" fmla="*/ 45 h 59"/>
                  <a:gd name="T4" fmla="*/ 45 w 60"/>
                  <a:gd name="T5" fmla="*/ 8 h 59"/>
                  <a:gd name="T6" fmla="*/ 8 w 60"/>
                  <a:gd name="T7" fmla="*/ 15 h 59"/>
                  <a:gd name="T8" fmla="*/ 15 w 60"/>
                  <a:gd name="T9" fmla="*/ 51 h 59"/>
                </a:gdLst>
                <a:ahLst/>
                <a:cxnLst>
                  <a:cxn ang="0">
                    <a:pos x="T0" y="T1"/>
                  </a:cxn>
                  <a:cxn ang="0">
                    <a:pos x="T2" y="T3"/>
                  </a:cxn>
                  <a:cxn ang="0">
                    <a:pos x="T4" y="T5"/>
                  </a:cxn>
                  <a:cxn ang="0">
                    <a:pos x="T6" y="T7"/>
                  </a:cxn>
                  <a:cxn ang="0">
                    <a:pos x="T8" y="T9"/>
                  </a:cxn>
                </a:cxnLst>
                <a:rect l="0" t="0" r="r" b="b"/>
                <a:pathLst>
                  <a:path w="60" h="59">
                    <a:moveTo>
                      <a:pt x="15" y="51"/>
                    </a:moveTo>
                    <a:cubicBezTo>
                      <a:pt x="27" y="59"/>
                      <a:pt x="43" y="56"/>
                      <a:pt x="51" y="45"/>
                    </a:cubicBezTo>
                    <a:cubicBezTo>
                      <a:pt x="60" y="33"/>
                      <a:pt x="57" y="16"/>
                      <a:pt x="45" y="8"/>
                    </a:cubicBezTo>
                    <a:cubicBezTo>
                      <a:pt x="33" y="0"/>
                      <a:pt x="16" y="3"/>
                      <a:pt x="8" y="15"/>
                    </a:cubicBezTo>
                    <a:cubicBezTo>
                      <a:pt x="0" y="26"/>
                      <a:pt x="3" y="43"/>
                      <a:pt x="15" y="51"/>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21"/>
              <p:cNvSpPr/>
              <p:nvPr/>
            </p:nvSpPr>
            <p:spPr bwMode="auto">
              <a:xfrm>
                <a:off x="6859588" y="1444625"/>
                <a:ext cx="153988" cy="157163"/>
              </a:xfrm>
              <a:custGeom>
                <a:avLst/>
                <a:gdLst>
                  <a:gd name="T0" fmla="*/ 13 w 52"/>
                  <a:gd name="T1" fmla="*/ 45 h 53"/>
                  <a:gd name="T2" fmla="*/ 45 w 52"/>
                  <a:gd name="T3" fmla="*/ 40 h 53"/>
                  <a:gd name="T4" fmla="*/ 39 w 52"/>
                  <a:gd name="T5" fmla="*/ 8 h 53"/>
                  <a:gd name="T6" fmla="*/ 7 w 52"/>
                  <a:gd name="T7" fmla="*/ 13 h 53"/>
                  <a:gd name="T8" fmla="*/ 13 w 52"/>
                  <a:gd name="T9" fmla="*/ 45 h 53"/>
                </a:gdLst>
                <a:ahLst/>
                <a:cxnLst>
                  <a:cxn ang="0">
                    <a:pos x="T0" y="T1"/>
                  </a:cxn>
                  <a:cxn ang="0">
                    <a:pos x="T2" y="T3"/>
                  </a:cxn>
                  <a:cxn ang="0">
                    <a:pos x="T4" y="T5"/>
                  </a:cxn>
                  <a:cxn ang="0">
                    <a:pos x="T6" y="T7"/>
                  </a:cxn>
                  <a:cxn ang="0">
                    <a:pos x="T8" y="T9"/>
                  </a:cxn>
                </a:cxnLst>
                <a:rect l="0" t="0" r="r" b="b"/>
                <a:pathLst>
                  <a:path w="52" h="53">
                    <a:moveTo>
                      <a:pt x="13" y="45"/>
                    </a:moveTo>
                    <a:cubicBezTo>
                      <a:pt x="23" y="53"/>
                      <a:pt x="38" y="50"/>
                      <a:pt x="45" y="40"/>
                    </a:cubicBezTo>
                    <a:cubicBezTo>
                      <a:pt x="52" y="29"/>
                      <a:pt x="50" y="15"/>
                      <a:pt x="39" y="8"/>
                    </a:cubicBezTo>
                    <a:cubicBezTo>
                      <a:pt x="29" y="0"/>
                      <a:pt x="14" y="3"/>
                      <a:pt x="7" y="13"/>
                    </a:cubicBezTo>
                    <a:cubicBezTo>
                      <a:pt x="0" y="24"/>
                      <a:pt x="2" y="38"/>
                      <a:pt x="13" y="45"/>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22"/>
              <p:cNvSpPr/>
              <p:nvPr/>
            </p:nvSpPr>
            <p:spPr bwMode="auto">
              <a:xfrm>
                <a:off x="6623050" y="1516063"/>
                <a:ext cx="244475" cy="241300"/>
              </a:xfrm>
              <a:custGeom>
                <a:avLst/>
                <a:gdLst>
                  <a:gd name="T0" fmla="*/ 21 w 82"/>
                  <a:gd name="T1" fmla="*/ 70 h 81"/>
                  <a:gd name="T2" fmla="*/ 71 w 82"/>
                  <a:gd name="T3" fmla="*/ 61 h 81"/>
                  <a:gd name="T4" fmla="*/ 62 w 82"/>
                  <a:gd name="T5" fmla="*/ 11 h 81"/>
                  <a:gd name="T6" fmla="*/ 12 w 82"/>
                  <a:gd name="T7" fmla="*/ 20 h 81"/>
                  <a:gd name="T8" fmla="*/ 21 w 82"/>
                  <a:gd name="T9" fmla="*/ 70 h 81"/>
                </a:gdLst>
                <a:ahLst/>
                <a:cxnLst>
                  <a:cxn ang="0">
                    <a:pos x="T0" y="T1"/>
                  </a:cxn>
                  <a:cxn ang="0">
                    <a:pos x="T2" y="T3"/>
                  </a:cxn>
                  <a:cxn ang="0">
                    <a:pos x="T4" y="T5"/>
                  </a:cxn>
                  <a:cxn ang="0">
                    <a:pos x="T6" y="T7"/>
                  </a:cxn>
                  <a:cxn ang="0">
                    <a:pos x="T8" y="T9"/>
                  </a:cxn>
                </a:cxnLst>
                <a:rect l="0" t="0" r="r" b="b"/>
                <a:pathLst>
                  <a:path w="82" h="81">
                    <a:moveTo>
                      <a:pt x="21" y="70"/>
                    </a:moveTo>
                    <a:cubicBezTo>
                      <a:pt x="37" y="81"/>
                      <a:pt x="59" y="77"/>
                      <a:pt x="71" y="61"/>
                    </a:cubicBezTo>
                    <a:cubicBezTo>
                      <a:pt x="82" y="45"/>
                      <a:pt x="78" y="23"/>
                      <a:pt x="62" y="11"/>
                    </a:cubicBezTo>
                    <a:cubicBezTo>
                      <a:pt x="45" y="0"/>
                      <a:pt x="23" y="4"/>
                      <a:pt x="12" y="20"/>
                    </a:cubicBezTo>
                    <a:cubicBezTo>
                      <a:pt x="0" y="36"/>
                      <a:pt x="4" y="59"/>
                      <a:pt x="21" y="70"/>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23"/>
              <p:cNvSpPr/>
              <p:nvPr/>
            </p:nvSpPr>
            <p:spPr bwMode="auto">
              <a:xfrm>
                <a:off x="5781675" y="1249363"/>
                <a:ext cx="357188" cy="358775"/>
              </a:xfrm>
              <a:custGeom>
                <a:avLst/>
                <a:gdLst>
                  <a:gd name="T0" fmla="*/ 4 w 120"/>
                  <a:gd name="T1" fmla="*/ 66 h 120"/>
                  <a:gd name="T2" fmla="*/ 66 w 120"/>
                  <a:gd name="T3" fmla="*/ 116 h 120"/>
                  <a:gd name="T4" fmla="*/ 116 w 120"/>
                  <a:gd name="T5" fmla="*/ 54 h 120"/>
                  <a:gd name="T6" fmla="*/ 54 w 120"/>
                  <a:gd name="T7" fmla="*/ 4 h 120"/>
                  <a:gd name="T8" fmla="*/ 4 w 120"/>
                  <a:gd name="T9" fmla="*/ 66 h 120"/>
                </a:gdLst>
                <a:ahLst/>
                <a:cxnLst>
                  <a:cxn ang="0">
                    <a:pos x="T0" y="T1"/>
                  </a:cxn>
                  <a:cxn ang="0">
                    <a:pos x="T2" y="T3"/>
                  </a:cxn>
                  <a:cxn ang="0">
                    <a:pos x="T4" y="T5"/>
                  </a:cxn>
                  <a:cxn ang="0">
                    <a:pos x="T6" y="T7"/>
                  </a:cxn>
                  <a:cxn ang="0">
                    <a:pos x="T8" y="T9"/>
                  </a:cxn>
                </a:cxnLst>
                <a:rect l="0" t="0" r="r" b="b"/>
                <a:pathLst>
                  <a:path w="120" h="120">
                    <a:moveTo>
                      <a:pt x="4" y="66"/>
                    </a:moveTo>
                    <a:cubicBezTo>
                      <a:pt x="7" y="97"/>
                      <a:pt x="35" y="120"/>
                      <a:pt x="66" y="116"/>
                    </a:cubicBezTo>
                    <a:cubicBezTo>
                      <a:pt x="97" y="113"/>
                      <a:pt x="120" y="85"/>
                      <a:pt x="116" y="54"/>
                    </a:cubicBezTo>
                    <a:cubicBezTo>
                      <a:pt x="113" y="23"/>
                      <a:pt x="85" y="0"/>
                      <a:pt x="54" y="4"/>
                    </a:cubicBezTo>
                    <a:cubicBezTo>
                      <a:pt x="23" y="7"/>
                      <a:pt x="0" y="35"/>
                      <a:pt x="4" y="66"/>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24"/>
              <p:cNvSpPr/>
              <p:nvPr/>
            </p:nvSpPr>
            <p:spPr bwMode="auto">
              <a:xfrm>
                <a:off x="6253163" y="1455738"/>
                <a:ext cx="227013" cy="227013"/>
              </a:xfrm>
              <a:custGeom>
                <a:avLst/>
                <a:gdLst>
                  <a:gd name="T0" fmla="*/ 34 w 76"/>
                  <a:gd name="T1" fmla="*/ 2 h 76"/>
                  <a:gd name="T2" fmla="*/ 2 w 76"/>
                  <a:gd name="T3" fmla="*/ 42 h 76"/>
                  <a:gd name="T4" fmla="*/ 42 w 76"/>
                  <a:gd name="T5" fmla="*/ 74 h 76"/>
                  <a:gd name="T6" fmla="*/ 74 w 76"/>
                  <a:gd name="T7" fmla="*/ 34 h 76"/>
                  <a:gd name="T8" fmla="*/ 34 w 76"/>
                  <a:gd name="T9" fmla="*/ 2 h 76"/>
                </a:gdLst>
                <a:ahLst/>
                <a:cxnLst>
                  <a:cxn ang="0">
                    <a:pos x="T0" y="T1"/>
                  </a:cxn>
                  <a:cxn ang="0">
                    <a:pos x="T2" y="T3"/>
                  </a:cxn>
                  <a:cxn ang="0">
                    <a:pos x="T4" y="T5"/>
                  </a:cxn>
                  <a:cxn ang="0">
                    <a:pos x="T6" y="T7"/>
                  </a:cxn>
                  <a:cxn ang="0">
                    <a:pos x="T8" y="T9"/>
                  </a:cxn>
                </a:cxnLst>
                <a:rect l="0" t="0" r="r" b="b"/>
                <a:pathLst>
                  <a:path w="76" h="76">
                    <a:moveTo>
                      <a:pt x="34" y="2"/>
                    </a:moveTo>
                    <a:cubicBezTo>
                      <a:pt x="15" y="4"/>
                      <a:pt x="0" y="22"/>
                      <a:pt x="2" y="42"/>
                    </a:cubicBezTo>
                    <a:cubicBezTo>
                      <a:pt x="5" y="61"/>
                      <a:pt x="22" y="76"/>
                      <a:pt x="42" y="74"/>
                    </a:cubicBezTo>
                    <a:cubicBezTo>
                      <a:pt x="62" y="71"/>
                      <a:pt x="76" y="54"/>
                      <a:pt x="74" y="34"/>
                    </a:cubicBezTo>
                    <a:cubicBezTo>
                      <a:pt x="72" y="14"/>
                      <a:pt x="54" y="0"/>
                      <a:pt x="34" y="2"/>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25"/>
              <p:cNvSpPr/>
              <p:nvPr/>
            </p:nvSpPr>
            <p:spPr bwMode="auto">
              <a:xfrm>
                <a:off x="6372225" y="1295400"/>
                <a:ext cx="163513" cy="163513"/>
              </a:xfrm>
              <a:custGeom>
                <a:avLst/>
                <a:gdLst>
                  <a:gd name="T0" fmla="*/ 54 w 55"/>
                  <a:gd name="T1" fmla="*/ 25 h 55"/>
                  <a:gd name="T2" fmla="*/ 25 w 55"/>
                  <a:gd name="T3" fmla="*/ 1 h 55"/>
                  <a:gd name="T4" fmla="*/ 1 w 55"/>
                  <a:gd name="T5" fmla="*/ 30 h 55"/>
                  <a:gd name="T6" fmla="*/ 30 w 55"/>
                  <a:gd name="T7" fmla="*/ 54 h 55"/>
                  <a:gd name="T8" fmla="*/ 54 w 55"/>
                  <a:gd name="T9" fmla="*/ 25 h 55"/>
                </a:gdLst>
                <a:ahLst/>
                <a:cxnLst>
                  <a:cxn ang="0">
                    <a:pos x="T0" y="T1"/>
                  </a:cxn>
                  <a:cxn ang="0">
                    <a:pos x="T2" y="T3"/>
                  </a:cxn>
                  <a:cxn ang="0">
                    <a:pos x="T4" y="T5"/>
                  </a:cxn>
                  <a:cxn ang="0">
                    <a:pos x="T6" y="T7"/>
                  </a:cxn>
                  <a:cxn ang="0">
                    <a:pos x="T8" y="T9"/>
                  </a:cxn>
                </a:cxnLst>
                <a:rect l="0" t="0" r="r" b="b"/>
                <a:pathLst>
                  <a:path w="55" h="55">
                    <a:moveTo>
                      <a:pt x="54" y="25"/>
                    </a:moveTo>
                    <a:cubicBezTo>
                      <a:pt x="52" y="10"/>
                      <a:pt x="39" y="0"/>
                      <a:pt x="25" y="1"/>
                    </a:cubicBezTo>
                    <a:cubicBezTo>
                      <a:pt x="10" y="3"/>
                      <a:pt x="0" y="16"/>
                      <a:pt x="1" y="30"/>
                    </a:cubicBezTo>
                    <a:cubicBezTo>
                      <a:pt x="3" y="45"/>
                      <a:pt x="16" y="55"/>
                      <a:pt x="30" y="54"/>
                    </a:cubicBezTo>
                    <a:cubicBezTo>
                      <a:pt x="45" y="52"/>
                      <a:pt x="55" y="39"/>
                      <a:pt x="54" y="25"/>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126"/>
              <p:cNvSpPr/>
              <p:nvPr/>
            </p:nvSpPr>
            <p:spPr bwMode="auto">
              <a:xfrm>
                <a:off x="6097588" y="1503363"/>
                <a:ext cx="142875" cy="146050"/>
              </a:xfrm>
              <a:custGeom>
                <a:avLst/>
                <a:gdLst>
                  <a:gd name="T0" fmla="*/ 21 w 48"/>
                  <a:gd name="T1" fmla="*/ 2 h 49"/>
                  <a:gd name="T2" fmla="*/ 1 w 48"/>
                  <a:gd name="T3" fmla="*/ 27 h 49"/>
                  <a:gd name="T4" fmla="*/ 26 w 48"/>
                  <a:gd name="T5" fmla="*/ 48 h 49"/>
                  <a:gd name="T6" fmla="*/ 47 w 48"/>
                  <a:gd name="T7" fmla="*/ 22 h 49"/>
                  <a:gd name="T8" fmla="*/ 21 w 48"/>
                  <a:gd name="T9" fmla="*/ 2 h 49"/>
                </a:gdLst>
                <a:ahLst/>
                <a:cxnLst>
                  <a:cxn ang="0">
                    <a:pos x="T0" y="T1"/>
                  </a:cxn>
                  <a:cxn ang="0">
                    <a:pos x="T2" y="T3"/>
                  </a:cxn>
                  <a:cxn ang="0">
                    <a:pos x="T4" y="T5"/>
                  </a:cxn>
                  <a:cxn ang="0">
                    <a:pos x="T6" y="T7"/>
                  </a:cxn>
                  <a:cxn ang="0">
                    <a:pos x="T8" y="T9"/>
                  </a:cxn>
                </a:cxnLst>
                <a:rect l="0" t="0" r="r" b="b"/>
                <a:pathLst>
                  <a:path w="48" h="49">
                    <a:moveTo>
                      <a:pt x="21" y="2"/>
                    </a:moveTo>
                    <a:cubicBezTo>
                      <a:pt x="9" y="3"/>
                      <a:pt x="0" y="14"/>
                      <a:pt x="1" y="27"/>
                    </a:cubicBezTo>
                    <a:cubicBezTo>
                      <a:pt x="2" y="40"/>
                      <a:pt x="14" y="49"/>
                      <a:pt x="26" y="48"/>
                    </a:cubicBezTo>
                    <a:cubicBezTo>
                      <a:pt x="39" y="46"/>
                      <a:pt x="48" y="35"/>
                      <a:pt x="47" y="22"/>
                    </a:cubicBezTo>
                    <a:cubicBezTo>
                      <a:pt x="45" y="10"/>
                      <a:pt x="34" y="0"/>
                      <a:pt x="21" y="2"/>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127"/>
              <p:cNvSpPr/>
              <p:nvPr/>
            </p:nvSpPr>
            <p:spPr bwMode="auto">
              <a:xfrm>
                <a:off x="6124575" y="1252538"/>
                <a:ext cx="227013" cy="227013"/>
              </a:xfrm>
              <a:custGeom>
                <a:avLst/>
                <a:gdLst>
                  <a:gd name="T0" fmla="*/ 2 w 76"/>
                  <a:gd name="T1" fmla="*/ 42 h 76"/>
                  <a:gd name="T2" fmla="*/ 42 w 76"/>
                  <a:gd name="T3" fmla="*/ 74 h 76"/>
                  <a:gd name="T4" fmla="*/ 74 w 76"/>
                  <a:gd name="T5" fmla="*/ 34 h 76"/>
                  <a:gd name="T6" fmla="*/ 34 w 76"/>
                  <a:gd name="T7" fmla="*/ 2 h 76"/>
                  <a:gd name="T8" fmla="*/ 2 w 76"/>
                  <a:gd name="T9" fmla="*/ 42 h 76"/>
                </a:gdLst>
                <a:ahLst/>
                <a:cxnLst>
                  <a:cxn ang="0">
                    <a:pos x="T0" y="T1"/>
                  </a:cxn>
                  <a:cxn ang="0">
                    <a:pos x="T2" y="T3"/>
                  </a:cxn>
                  <a:cxn ang="0">
                    <a:pos x="T4" y="T5"/>
                  </a:cxn>
                  <a:cxn ang="0">
                    <a:pos x="T6" y="T7"/>
                  </a:cxn>
                  <a:cxn ang="0">
                    <a:pos x="T8" y="T9"/>
                  </a:cxn>
                </a:cxnLst>
                <a:rect l="0" t="0" r="r" b="b"/>
                <a:pathLst>
                  <a:path w="76" h="76">
                    <a:moveTo>
                      <a:pt x="2" y="42"/>
                    </a:moveTo>
                    <a:cubicBezTo>
                      <a:pt x="4" y="61"/>
                      <a:pt x="22" y="76"/>
                      <a:pt x="42" y="74"/>
                    </a:cubicBezTo>
                    <a:cubicBezTo>
                      <a:pt x="61" y="72"/>
                      <a:pt x="76" y="54"/>
                      <a:pt x="74" y="34"/>
                    </a:cubicBezTo>
                    <a:cubicBezTo>
                      <a:pt x="72" y="15"/>
                      <a:pt x="54" y="0"/>
                      <a:pt x="34" y="2"/>
                    </a:cubicBezTo>
                    <a:cubicBezTo>
                      <a:pt x="15" y="4"/>
                      <a:pt x="0" y="22"/>
                      <a:pt x="2" y="42"/>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128"/>
              <p:cNvSpPr/>
              <p:nvPr/>
            </p:nvSpPr>
            <p:spPr bwMode="auto">
              <a:xfrm>
                <a:off x="5840413" y="1643063"/>
                <a:ext cx="331788" cy="66675"/>
              </a:xfrm>
              <a:custGeom>
                <a:avLst/>
                <a:gdLst>
                  <a:gd name="T0" fmla="*/ 111 w 111"/>
                  <a:gd name="T1" fmla="*/ 16 h 22"/>
                  <a:gd name="T2" fmla="*/ 57 w 111"/>
                  <a:gd name="T3" fmla="*/ 1 h 22"/>
                  <a:gd name="T4" fmla="*/ 0 w 111"/>
                  <a:gd name="T5" fmla="*/ 22 h 22"/>
                  <a:gd name="T6" fmla="*/ 86 w 111"/>
                  <a:gd name="T7" fmla="*/ 16 h 22"/>
                  <a:gd name="T8" fmla="*/ 111 w 111"/>
                  <a:gd name="T9" fmla="*/ 16 h 22"/>
                </a:gdLst>
                <a:ahLst/>
                <a:cxnLst>
                  <a:cxn ang="0">
                    <a:pos x="T0" y="T1"/>
                  </a:cxn>
                  <a:cxn ang="0">
                    <a:pos x="T2" y="T3"/>
                  </a:cxn>
                  <a:cxn ang="0">
                    <a:pos x="T4" y="T5"/>
                  </a:cxn>
                  <a:cxn ang="0">
                    <a:pos x="T6" y="T7"/>
                  </a:cxn>
                  <a:cxn ang="0">
                    <a:pos x="T8" y="T9"/>
                  </a:cxn>
                </a:cxnLst>
                <a:rect l="0" t="0" r="r" b="b"/>
                <a:pathLst>
                  <a:path w="111" h="22">
                    <a:moveTo>
                      <a:pt x="111" y="16"/>
                    </a:moveTo>
                    <a:cubicBezTo>
                      <a:pt x="96" y="6"/>
                      <a:pt x="77" y="0"/>
                      <a:pt x="57" y="1"/>
                    </a:cubicBezTo>
                    <a:cubicBezTo>
                      <a:pt x="35" y="1"/>
                      <a:pt x="15" y="9"/>
                      <a:pt x="0" y="22"/>
                    </a:cubicBezTo>
                    <a:cubicBezTo>
                      <a:pt x="28" y="18"/>
                      <a:pt x="57" y="16"/>
                      <a:pt x="86" y="16"/>
                    </a:cubicBezTo>
                    <a:cubicBezTo>
                      <a:pt x="94" y="16"/>
                      <a:pt x="103" y="16"/>
                      <a:pt x="111" y="16"/>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129"/>
              <p:cNvSpPr/>
              <p:nvPr/>
            </p:nvSpPr>
            <p:spPr bwMode="auto">
              <a:xfrm>
                <a:off x="6751638" y="1771650"/>
                <a:ext cx="230188" cy="158750"/>
              </a:xfrm>
              <a:custGeom>
                <a:avLst/>
                <a:gdLst>
                  <a:gd name="T0" fmla="*/ 77 w 77"/>
                  <a:gd name="T1" fmla="*/ 44 h 53"/>
                  <a:gd name="T2" fmla="*/ 32 w 77"/>
                  <a:gd name="T3" fmla="*/ 1 h 53"/>
                  <a:gd name="T4" fmla="*/ 0 w 77"/>
                  <a:gd name="T5" fmla="*/ 15 h 53"/>
                  <a:gd name="T6" fmla="*/ 76 w 77"/>
                  <a:gd name="T7" fmla="*/ 53 h 53"/>
                  <a:gd name="T8" fmla="*/ 77 w 77"/>
                  <a:gd name="T9" fmla="*/ 44 h 53"/>
                </a:gdLst>
                <a:ahLst/>
                <a:cxnLst>
                  <a:cxn ang="0">
                    <a:pos x="T0" y="T1"/>
                  </a:cxn>
                  <a:cxn ang="0">
                    <a:pos x="T2" y="T3"/>
                  </a:cxn>
                  <a:cxn ang="0">
                    <a:pos x="T4" y="T5"/>
                  </a:cxn>
                  <a:cxn ang="0">
                    <a:pos x="T6" y="T7"/>
                  </a:cxn>
                  <a:cxn ang="0">
                    <a:pos x="T8" y="T9"/>
                  </a:cxn>
                </a:cxnLst>
                <a:rect l="0" t="0" r="r" b="b"/>
                <a:pathLst>
                  <a:path w="77" h="53">
                    <a:moveTo>
                      <a:pt x="77" y="44"/>
                    </a:moveTo>
                    <a:cubicBezTo>
                      <a:pt x="76" y="19"/>
                      <a:pt x="56" y="0"/>
                      <a:pt x="32" y="1"/>
                    </a:cubicBezTo>
                    <a:cubicBezTo>
                      <a:pt x="19" y="1"/>
                      <a:pt x="8" y="7"/>
                      <a:pt x="0" y="15"/>
                    </a:cubicBezTo>
                    <a:cubicBezTo>
                      <a:pt x="27" y="26"/>
                      <a:pt x="52" y="39"/>
                      <a:pt x="76" y="53"/>
                    </a:cubicBezTo>
                    <a:cubicBezTo>
                      <a:pt x="77" y="50"/>
                      <a:pt x="77" y="47"/>
                      <a:pt x="77" y="44"/>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30"/>
              <p:cNvSpPr/>
              <p:nvPr/>
            </p:nvSpPr>
            <p:spPr bwMode="auto">
              <a:xfrm>
                <a:off x="6386513" y="1679575"/>
                <a:ext cx="263525" cy="101600"/>
              </a:xfrm>
              <a:custGeom>
                <a:avLst/>
                <a:gdLst>
                  <a:gd name="T0" fmla="*/ 33 w 88"/>
                  <a:gd name="T1" fmla="*/ 1 h 34"/>
                  <a:gd name="T2" fmla="*/ 0 w 88"/>
                  <a:gd name="T3" fmla="*/ 12 h 34"/>
                  <a:gd name="T4" fmla="*/ 88 w 88"/>
                  <a:gd name="T5" fmla="*/ 34 h 34"/>
                  <a:gd name="T6" fmla="*/ 33 w 88"/>
                  <a:gd name="T7" fmla="*/ 1 h 34"/>
                </a:gdLst>
                <a:ahLst/>
                <a:cxnLst>
                  <a:cxn ang="0">
                    <a:pos x="T0" y="T1"/>
                  </a:cxn>
                  <a:cxn ang="0">
                    <a:pos x="T2" y="T3"/>
                  </a:cxn>
                  <a:cxn ang="0">
                    <a:pos x="T4" y="T5"/>
                  </a:cxn>
                  <a:cxn ang="0">
                    <a:pos x="T6" y="T7"/>
                  </a:cxn>
                </a:cxnLst>
                <a:rect l="0" t="0" r="r" b="b"/>
                <a:pathLst>
                  <a:path w="88" h="34">
                    <a:moveTo>
                      <a:pt x="33" y="1"/>
                    </a:moveTo>
                    <a:cubicBezTo>
                      <a:pt x="20" y="1"/>
                      <a:pt x="9" y="5"/>
                      <a:pt x="0" y="12"/>
                    </a:cubicBezTo>
                    <a:cubicBezTo>
                      <a:pt x="30" y="17"/>
                      <a:pt x="60" y="24"/>
                      <a:pt x="88" y="34"/>
                    </a:cubicBezTo>
                    <a:cubicBezTo>
                      <a:pt x="78" y="13"/>
                      <a:pt x="57" y="0"/>
                      <a:pt x="33" y="1"/>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31"/>
              <p:cNvSpPr/>
              <p:nvPr/>
            </p:nvSpPr>
            <p:spPr bwMode="auto">
              <a:xfrm>
                <a:off x="6992938" y="1893888"/>
                <a:ext cx="144463" cy="122238"/>
              </a:xfrm>
              <a:custGeom>
                <a:avLst/>
                <a:gdLst>
                  <a:gd name="T0" fmla="*/ 39 w 48"/>
                  <a:gd name="T1" fmla="*/ 41 h 41"/>
                  <a:gd name="T2" fmla="*/ 36 w 48"/>
                  <a:gd name="T3" fmla="*/ 8 h 41"/>
                  <a:gd name="T4" fmla="*/ 3 w 48"/>
                  <a:gd name="T5" fmla="*/ 11 h 41"/>
                  <a:gd name="T6" fmla="*/ 0 w 48"/>
                  <a:gd name="T7" fmla="*/ 15 h 41"/>
                  <a:gd name="T8" fmla="*/ 39 w 48"/>
                  <a:gd name="T9" fmla="*/ 41 h 41"/>
                  <a:gd name="T10" fmla="*/ 39 w 48"/>
                  <a:gd name="T11" fmla="*/ 41 h 41"/>
                </a:gdLst>
                <a:ahLst/>
                <a:cxnLst>
                  <a:cxn ang="0">
                    <a:pos x="T0" y="T1"/>
                  </a:cxn>
                  <a:cxn ang="0">
                    <a:pos x="T2" y="T3"/>
                  </a:cxn>
                  <a:cxn ang="0">
                    <a:pos x="T4" y="T5"/>
                  </a:cxn>
                  <a:cxn ang="0">
                    <a:pos x="T6" y="T7"/>
                  </a:cxn>
                  <a:cxn ang="0">
                    <a:pos x="T8" y="T9"/>
                  </a:cxn>
                  <a:cxn ang="0">
                    <a:pos x="T10" y="T11"/>
                  </a:cxn>
                </a:cxnLst>
                <a:rect l="0" t="0" r="r" b="b"/>
                <a:pathLst>
                  <a:path w="48" h="41">
                    <a:moveTo>
                      <a:pt x="39" y="41"/>
                    </a:moveTo>
                    <a:cubicBezTo>
                      <a:pt x="48" y="31"/>
                      <a:pt x="46" y="16"/>
                      <a:pt x="36" y="8"/>
                    </a:cubicBezTo>
                    <a:cubicBezTo>
                      <a:pt x="26" y="0"/>
                      <a:pt x="11" y="1"/>
                      <a:pt x="3" y="11"/>
                    </a:cubicBezTo>
                    <a:cubicBezTo>
                      <a:pt x="2" y="12"/>
                      <a:pt x="1" y="14"/>
                      <a:pt x="0" y="15"/>
                    </a:cubicBezTo>
                    <a:cubicBezTo>
                      <a:pt x="14" y="23"/>
                      <a:pt x="27" y="32"/>
                      <a:pt x="39" y="41"/>
                    </a:cubicBezTo>
                    <a:cubicBezTo>
                      <a:pt x="39" y="41"/>
                      <a:pt x="39" y="41"/>
                      <a:pt x="39" y="4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32"/>
              <p:cNvSpPr/>
              <p:nvPr/>
            </p:nvSpPr>
            <p:spPr bwMode="auto">
              <a:xfrm>
                <a:off x="5402263" y="1554163"/>
                <a:ext cx="339725" cy="268288"/>
              </a:xfrm>
              <a:custGeom>
                <a:avLst/>
                <a:gdLst>
                  <a:gd name="T0" fmla="*/ 114 w 114"/>
                  <a:gd name="T1" fmla="*/ 56 h 90"/>
                  <a:gd name="T2" fmla="*/ 56 w 114"/>
                  <a:gd name="T3" fmla="*/ 1 h 90"/>
                  <a:gd name="T4" fmla="*/ 0 w 114"/>
                  <a:gd name="T5" fmla="*/ 59 h 90"/>
                  <a:gd name="T6" fmla="*/ 10 w 114"/>
                  <a:gd name="T7" fmla="*/ 90 h 90"/>
                  <a:gd name="T8" fmla="*/ 114 w 114"/>
                  <a:gd name="T9" fmla="*/ 58 h 90"/>
                  <a:gd name="T10" fmla="*/ 114 w 114"/>
                  <a:gd name="T11" fmla="*/ 56 h 90"/>
                </a:gdLst>
                <a:ahLst/>
                <a:cxnLst>
                  <a:cxn ang="0">
                    <a:pos x="T0" y="T1"/>
                  </a:cxn>
                  <a:cxn ang="0">
                    <a:pos x="T2" y="T3"/>
                  </a:cxn>
                  <a:cxn ang="0">
                    <a:pos x="T4" y="T5"/>
                  </a:cxn>
                  <a:cxn ang="0">
                    <a:pos x="T6" y="T7"/>
                  </a:cxn>
                  <a:cxn ang="0">
                    <a:pos x="T8" y="T9"/>
                  </a:cxn>
                  <a:cxn ang="0">
                    <a:pos x="T10" y="T11"/>
                  </a:cxn>
                </a:cxnLst>
                <a:rect l="0" t="0" r="r" b="b"/>
                <a:pathLst>
                  <a:path w="114" h="90">
                    <a:moveTo>
                      <a:pt x="114" y="56"/>
                    </a:moveTo>
                    <a:cubicBezTo>
                      <a:pt x="113" y="25"/>
                      <a:pt x="87" y="0"/>
                      <a:pt x="56" y="1"/>
                    </a:cubicBezTo>
                    <a:cubicBezTo>
                      <a:pt x="24" y="2"/>
                      <a:pt x="0" y="28"/>
                      <a:pt x="0" y="59"/>
                    </a:cubicBezTo>
                    <a:cubicBezTo>
                      <a:pt x="1" y="71"/>
                      <a:pt x="4" y="81"/>
                      <a:pt x="10" y="90"/>
                    </a:cubicBezTo>
                    <a:cubicBezTo>
                      <a:pt x="43" y="76"/>
                      <a:pt x="78" y="65"/>
                      <a:pt x="114" y="58"/>
                    </a:cubicBezTo>
                    <a:cubicBezTo>
                      <a:pt x="114" y="57"/>
                      <a:pt x="114" y="57"/>
                      <a:pt x="114" y="56"/>
                    </a:cubicBezTo>
                    <a:close/>
                  </a:path>
                </a:pathLst>
              </a:custGeom>
              <a:solidFill>
                <a:srgbClr val="FF85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133"/>
              <p:cNvSpPr/>
              <p:nvPr/>
            </p:nvSpPr>
            <p:spPr bwMode="auto">
              <a:xfrm>
                <a:off x="7240588" y="1730375"/>
                <a:ext cx="242888" cy="244475"/>
              </a:xfrm>
              <a:custGeom>
                <a:avLst/>
                <a:gdLst>
                  <a:gd name="T0" fmla="*/ 78 w 81"/>
                  <a:gd name="T1" fmla="*/ 37 h 82"/>
                  <a:gd name="T2" fmla="*/ 36 w 81"/>
                  <a:gd name="T3" fmla="*/ 3 h 82"/>
                  <a:gd name="T4" fmla="*/ 2 w 81"/>
                  <a:gd name="T5" fmla="*/ 45 h 82"/>
                  <a:gd name="T6" fmla="*/ 44 w 81"/>
                  <a:gd name="T7" fmla="*/ 79 h 82"/>
                  <a:gd name="T8" fmla="*/ 78 w 81"/>
                  <a:gd name="T9" fmla="*/ 37 h 82"/>
                </a:gdLst>
                <a:ahLst/>
                <a:cxnLst>
                  <a:cxn ang="0">
                    <a:pos x="T0" y="T1"/>
                  </a:cxn>
                  <a:cxn ang="0">
                    <a:pos x="T2" y="T3"/>
                  </a:cxn>
                  <a:cxn ang="0">
                    <a:pos x="T4" y="T5"/>
                  </a:cxn>
                  <a:cxn ang="0">
                    <a:pos x="T6" y="T7"/>
                  </a:cxn>
                  <a:cxn ang="0">
                    <a:pos x="T8" y="T9"/>
                  </a:cxn>
                </a:cxnLst>
                <a:rect l="0" t="0" r="r" b="b"/>
                <a:pathLst>
                  <a:path w="81" h="82">
                    <a:moveTo>
                      <a:pt x="78" y="37"/>
                    </a:moveTo>
                    <a:cubicBezTo>
                      <a:pt x="76" y="16"/>
                      <a:pt x="57" y="0"/>
                      <a:pt x="36" y="3"/>
                    </a:cubicBezTo>
                    <a:cubicBezTo>
                      <a:pt x="15" y="5"/>
                      <a:pt x="0" y="24"/>
                      <a:pt x="2" y="45"/>
                    </a:cubicBezTo>
                    <a:cubicBezTo>
                      <a:pt x="4" y="66"/>
                      <a:pt x="23" y="82"/>
                      <a:pt x="44" y="79"/>
                    </a:cubicBezTo>
                    <a:cubicBezTo>
                      <a:pt x="65" y="77"/>
                      <a:pt x="81" y="58"/>
                      <a:pt x="78" y="3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134"/>
              <p:cNvSpPr/>
              <p:nvPr/>
            </p:nvSpPr>
            <p:spPr bwMode="auto">
              <a:xfrm>
                <a:off x="7832725" y="3343275"/>
                <a:ext cx="44450" cy="212725"/>
              </a:xfrm>
              <a:custGeom>
                <a:avLst/>
                <a:gdLst>
                  <a:gd name="T0" fmla="*/ 0 w 15"/>
                  <a:gd name="T1" fmla="*/ 71 h 71"/>
                  <a:gd name="T2" fmla="*/ 9 w 15"/>
                  <a:gd name="T3" fmla="*/ 17 h 71"/>
                  <a:gd name="T4" fmla="*/ 1 w 15"/>
                  <a:gd name="T5" fmla="*/ 0 h 71"/>
                  <a:gd name="T6" fmla="*/ 2 w 15"/>
                  <a:gd name="T7" fmla="*/ 28 h 71"/>
                  <a:gd name="T8" fmla="*/ 0 w 15"/>
                  <a:gd name="T9" fmla="*/ 71 h 71"/>
                </a:gdLst>
                <a:ahLst/>
                <a:cxnLst>
                  <a:cxn ang="0">
                    <a:pos x="T0" y="T1"/>
                  </a:cxn>
                  <a:cxn ang="0">
                    <a:pos x="T2" y="T3"/>
                  </a:cxn>
                  <a:cxn ang="0">
                    <a:pos x="T4" y="T5"/>
                  </a:cxn>
                  <a:cxn ang="0">
                    <a:pos x="T6" y="T7"/>
                  </a:cxn>
                  <a:cxn ang="0">
                    <a:pos x="T8" y="T9"/>
                  </a:cxn>
                </a:cxnLst>
                <a:rect l="0" t="0" r="r" b="b"/>
                <a:pathLst>
                  <a:path w="15" h="71">
                    <a:moveTo>
                      <a:pt x="0" y="71"/>
                    </a:moveTo>
                    <a:cubicBezTo>
                      <a:pt x="11" y="56"/>
                      <a:pt x="15" y="36"/>
                      <a:pt x="9" y="17"/>
                    </a:cubicBezTo>
                    <a:cubicBezTo>
                      <a:pt x="7" y="11"/>
                      <a:pt x="5" y="5"/>
                      <a:pt x="1" y="0"/>
                    </a:cubicBezTo>
                    <a:cubicBezTo>
                      <a:pt x="1" y="9"/>
                      <a:pt x="2" y="19"/>
                      <a:pt x="2" y="28"/>
                    </a:cubicBezTo>
                    <a:cubicBezTo>
                      <a:pt x="2" y="43"/>
                      <a:pt x="1" y="57"/>
                      <a:pt x="0" y="71"/>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35"/>
              <p:cNvSpPr/>
              <p:nvPr/>
            </p:nvSpPr>
            <p:spPr bwMode="auto">
              <a:xfrm>
                <a:off x="7775575" y="2973388"/>
                <a:ext cx="138113" cy="247650"/>
              </a:xfrm>
              <a:custGeom>
                <a:avLst/>
                <a:gdLst>
                  <a:gd name="T0" fmla="*/ 39 w 46"/>
                  <a:gd name="T1" fmla="*/ 30 h 83"/>
                  <a:gd name="T2" fmla="*/ 0 w 46"/>
                  <a:gd name="T3" fmla="*/ 0 h 83"/>
                  <a:gd name="T4" fmla="*/ 17 w 46"/>
                  <a:gd name="T5" fmla="*/ 83 h 83"/>
                  <a:gd name="T6" fmla="*/ 39 w 46"/>
                  <a:gd name="T7" fmla="*/ 30 h 83"/>
                </a:gdLst>
                <a:ahLst/>
                <a:cxnLst>
                  <a:cxn ang="0">
                    <a:pos x="T0" y="T1"/>
                  </a:cxn>
                  <a:cxn ang="0">
                    <a:pos x="T2" y="T3"/>
                  </a:cxn>
                  <a:cxn ang="0">
                    <a:pos x="T4" y="T5"/>
                  </a:cxn>
                  <a:cxn ang="0">
                    <a:pos x="T6" y="T7"/>
                  </a:cxn>
                </a:cxnLst>
                <a:rect l="0" t="0" r="r" b="b"/>
                <a:pathLst>
                  <a:path w="46" h="83">
                    <a:moveTo>
                      <a:pt x="39" y="30"/>
                    </a:moveTo>
                    <a:cubicBezTo>
                      <a:pt x="34" y="12"/>
                      <a:pt x="18" y="1"/>
                      <a:pt x="0" y="0"/>
                    </a:cubicBezTo>
                    <a:cubicBezTo>
                      <a:pt x="8" y="27"/>
                      <a:pt x="13" y="55"/>
                      <a:pt x="17" y="83"/>
                    </a:cubicBezTo>
                    <a:cubicBezTo>
                      <a:pt x="36" y="74"/>
                      <a:pt x="46" y="51"/>
                      <a:pt x="39" y="30"/>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36"/>
              <p:cNvSpPr/>
              <p:nvPr/>
            </p:nvSpPr>
            <p:spPr bwMode="auto">
              <a:xfrm>
                <a:off x="8167688" y="3278188"/>
                <a:ext cx="381000" cy="384175"/>
              </a:xfrm>
              <a:custGeom>
                <a:avLst/>
                <a:gdLst>
                  <a:gd name="T0" fmla="*/ 86 w 128"/>
                  <a:gd name="T1" fmla="*/ 12 h 129"/>
                  <a:gd name="T2" fmla="*/ 12 w 128"/>
                  <a:gd name="T3" fmla="*/ 42 h 129"/>
                  <a:gd name="T4" fmla="*/ 42 w 128"/>
                  <a:gd name="T5" fmla="*/ 116 h 129"/>
                  <a:gd name="T6" fmla="*/ 116 w 128"/>
                  <a:gd name="T7" fmla="*/ 87 h 129"/>
                  <a:gd name="T8" fmla="*/ 86 w 128"/>
                  <a:gd name="T9" fmla="*/ 12 h 129"/>
                </a:gdLst>
                <a:ahLst/>
                <a:cxnLst>
                  <a:cxn ang="0">
                    <a:pos x="T0" y="T1"/>
                  </a:cxn>
                  <a:cxn ang="0">
                    <a:pos x="T2" y="T3"/>
                  </a:cxn>
                  <a:cxn ang="0">
                    <a:pos x="T4" y="T5"/>
                  </a:cxn>
                  <a:cxn ang="0">
                    <a:pos x="T6" y="T7"/>
                  </a:cxn>
                  <a:cxn ang="0">
                    <a:pos x="T8" y="T9"/>
                  </a:cxn>
                </a:cxnLst>
                <a:rect l="0" t="0" r="r" b="b"/>
                <a:pathLst>
                  <a:path w="128" h="129">
                    <a:moveTo>
                      <a:pt x="86" y="12"/>
                    </a:moveTo>
                    <a:cubicBezTo>
                      <a:pt x="58" y="0"/>
                      <a:pt x="24" y="13"/>
                      <a:pt x="12" y="42"/>
                    </a:cubicBezTo>
                    <a:cubicBezTo>
                      <a:pt x="0" y="70"/>
                      <a:pt x="13" y="104"/>
                      <a:pt x="42" y="116"/>
                    </a:cubicBezTo>
                    <a:cubicBezTo>
                      <a:pt x="70" y="129"/>
                      <a:pt x="104" y="115"/>
                      <a:pt x="116" y="87"/>
                    </a:cubicBezTo>
                    <a:cubicBezTo>
                      <a:pt x="128" y="58"/>
                      <a:pt x="115" y="24"/>
                      <a:pt x="86" y="1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37"/>
              <p:cNvSpPr/>
              <p:nvPr/>
            </p:nvSpPr>
            <p:spPr bwMode="auto">
              <a:xfrm>
                <a:off x="7948613" y="3027363"/>
                <a:ext cx="246063" cy="241300"/>
              </a:xfrm>
              <a:custGeom>
                <a:avLst/>
                <a:gdLst>
                  <a:gd name="T0" fmla="*/ 74 w 82"/>
                  <a:gd name="T1" fmla="*/ 55 h 81"/>
                  <a:gd name="T2" fmla="*/ 55 w 82"/>
                  <a:gd name="T3" fmla="*/ 8 h 81"/>
                  <a:gd name="T4" fmla="*/ 8 w 82"/>
                  <a:gd name="T5" fmla="*/ 26 h 81"/>
                  <a:gd name="T6" fmla="*/ 27 w 82"/>
                  <a:gd name="T7" fmla="*/ 73 h 81"/>
                  <a:gd name="T8" fmla="*/ 74 w 82"/>
                  <a:gd name="T9" fmla="*/ 55 h 81"/>
                </a:gdLst>
                <a:ahLst/>
                <a:cxnLst>
                  <a:cxn ang="0">
                    <a:pos x="T0" y="T1"/>
                  </a:cxn>
                  <a:cxn ang="0">
                    <a:pos x="T2" y="T3"/>
                  </a:cxn>
                  <a:cxn ang="0">
                    <a:pos x="T4" y="T5"/>
                  </a:cxn>
                  <a:cxn ang="0">
                    <a:pos x="T6" y="T7"/>
                  </a:cxn>
                  <a:cxn ang="0">
                    <a:pos x="T8" y="T9"/>
                  </a:cxn>
                </a:cxnLst>
                <a:rect l="0" t="0" r="r" b="b"/>
                <a:pathLst>
                  <a:path w="82" h="81">
                    <a:moveTo>
                      <a:pt x="74" y="55"/>
                    </a:moveTo>
                    <a:cubicBezTo>
                      <a:pt x="82" y="37"/>
                      <a:pt x="74" y="15"/>
                      <a:pt x="55" y="8"/>
                    </a:cubicBezTo>
                    <a:cubicBezTo>
                      <a:pt x="37" y="0"/>
                      <a:pt x="16" y="8"/>
                      <a:pt x="8" y="26"/>
                    </a:cubicBezTo>
                    <a:cubicBezTo>
                      <a:pt x="0" y="45"/>
                      <a:pt x="9" y="66"/>
                      <a:pt x="27" y="73"/>
                    </a:cubicBezTo>
                    <a:cubicBezTo>
                      <a:pt x="45" y="81"/>
                      <a:pt x="66" y="73"/>
                      <a:pt x="74" y="55"/>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138"/>
              <p:cNvSpPr/>
              <p:nvPr/>
            </p:nvSpPr>
            <p:spPr bwMode="auto">
              <a:xfrm>
                <a:off x="7826375" y="3182938"/>
                <a:ext cx="165100" cy="179388"/>
              </a:xfrm>
              <a:custGeom>
                <a:avLst/>
                <a:gdLst>
                  <a:gd name="T0" fmla="*/ 15 w 55"/>
                  <a:gd name="T1" fmla="*/ 54 h 60"/>
                  <a:gd name="T2" fmla="*/ 49 w 55"/>
                  <a:gd name="T3" fmla="*/ 41 h 60"/>
                  <a:gd name="T4" fmla="*/ 36 w 55"/>
                  <a:gd name="T5" fmla="*/ 6 h 60"/>
                  <a:gd name="T6" fmla="*/ 1 w 55"/>
                  <a:gd name="T7" fmla="*/ 20 h 60"/>
                  <a:gd name="T8" fmla="*/ 0 w 55"/>
                  <a:gd name="T9" fmla="*/ 21 h 60"/>
                  <a:gd name="T10" fmla="*/ 2 w 55"/>
                  <a:gd name="T11" fmla="*/ 43 h 60"/>
                  <a:gd name="T12" fmla="*/ 15 w 55"/>
                  <a:gd name="T13" fmla="*/ 54 h 60"/>
                </a:gdLst>
                <a:ahLst/>
                <a:cxnLst>
                  <a:cxn ang="0">
                    <a:pos x="T0" y="T1"/>
                  </a:cxn>
                  <a:cxn ang="0">
                    <a:pos x="T2" y="T3"/>
                  </a:cxn>
                  <a:cxn ang="0">
                    <a:pos x="T4" y="T5"/>
                  </a:cxn>
                  <a:cxn ang="0">
                    <a:pos x="T6" y="T7"/>
                  </a:cxn>
                  <a:cxn ang="0">
                    <a:pos x="T8" y="T9"/>
                  </a:cxn>
                  <a:cxn ang="0">
                    <a:pos x="T10" y="T11"/>
                  </a:cxn>
                  <a:cxn ang="0">
                    <a:pos x="T12" y="T13"/>
                  </a:cxn>
                </a:cxnLst>
                <a:rect l="0" t="0" r="r" b="b"/>
                <a:pathLst>
                  <a:path w="55" h="60">
                    <a:moveTo>
                      <a:pt x="15" y="54"/>
                    </a:moveTo>
                    <a:cubicBezTo>
                      <a:pt x="28" y="60"/>
                      <a:pt x="44" y="54"/>
                      <a:pt x="49" y="41"/>
                    </a:cubicBezTo>
                    <a:cubicBezTo>
                      <a:pt x="55" y="27"/>
                      <a:pt x="49" y="12"/>
                      <a:pt x="36" y="6"/>
                    </a:cubicBezTo>
                    <a:cubicBezTo>
                      <a:pt x="22" y="0"/>
                      <a:pt x="7" y="7"/>
                      <a:pt x="1" y="20"/>
                    </a:cubicBezTo>
                    <a:cubicBezTo>
                      <a:pt x="1" y="20"/>
                      <a:pt x="1" y="21"/>
                      <a:pt x="0" y="21"/>
                    </a:cubicBezTo>
                    <a:cubicBezTo>
                      <a:pt x="1" y="29"/>
                      <a:pt x="2" y="36"/>
                      <a:pt x="2" y="43"/>
                    </a:cubicBezTo>
                    <a:cubicBezTo>
                      <a:pt x="5" y="48"/>
                      <a:pt x="9" y="52"/>
                      <a:pt x="15" y="54"/>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39"/>
              <p:cNvSpPr/>
              <p:nvPr/>
            </p:nvSpPr>
            <p:spPr bwMode="auto">
              <a:xfrm>
                <a:off x="7874000" y="3427413"/>
                <a:ext cx="125413" cy="128588"/>
              </a:xfrm>
              <a:custGeom>
                <a:avLst/>
                <a:gdLst>
                  <a:gd name="T0" fmla="*/ 28 w 42"/>
                  <a:gd name="T1" fmla="*/ 4 h 43"/>
                  <a:gd name="T2" fmla="*/ 4 w 42"/>
                  <a:gd name="T3" fmla="*/ 14 h 43"/>
                  <a:gd name="T4" fmla="*/ 14 w 42"/>
                  <a:gd name="T5" fmla="*/ 39 h 43"/>
                  <a:gd name="T6" fmla="*/ 38 w 42"/>
                  <a:gd name="T7" fmla="*/ 29 h 43"/>
                  <a:gd name="T8" fmla="*/ 28 w 42"/>
                  <a:gd name="T9" fmla="*/ 4 h 43"/>
                </a:gdLst>
                <a:ahLst/>
                <a:cxnLst>
                  <a:cxn ang="0">
                    <a:pos x="T0" y="T1"/>
                  </a:cxn>
                  <a:cxn ang="0">
                    <a:pos x="T2" y="T3"/>
                  </a:cxn>
                  <a:cxn ang="0">
                    <a:pos x="T4" y="T5"/>
                  </a:cxn>
                  <a:cxn ang="0">
                    <a:pos x="T6" y="T7"/>
                  </a:cxn>
                  <a:cxn ang="0">
                    <a:pos x="T8" y="T9"/>
                  </a:cxn>
                </a:cxnLst>
                <a:rect l="0" t="0" r="r" b="b"/>
                <a:pathLst>
                  <a:path w="42" h="43">
                    <a:moveTo>
                      <a:pt x="28" y="4"/>
                    </a:moveTo>
                    <a:cubicBezTo>
                      <a:pt x="19" y="0"/>
                      <a:pt x="8" y="4"/>
                      <a:pt x="4" y="14"/>
                    </a:cubicBezTo>
                    <a:cubicBezTo>
                      <a:pt x="0" y="24"/>
                      <a:pt x="4" y="35"/>
                      <a:pt x="14" y="39"/>
                    </a:cubicBezTo>
                    <a:cubicBezTo>
                      <a:pt x="23" y="43"/>
                      <a:pt x="34" y="38"/>
                      <a:pt x="38" y="29"/>
                    </a:cubicBezTo>
                    <a:cubicBezTo>
                      <a:pt x="42" y="19"/>
                      <a:pt x="38" y="8"/>
                      <a:pt x="28" y="4"/>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40"/>
              <p:cNvSpPr/>
              <p:nvPr/>
            </p:nvSpPr>
            <p:spPr bwMode="auto">
              <a:xfrm>
                <a:off x="7842250" y="3582988"/>
                <a:ext cx="85725" cy="85725"/>
              </a:xfrm>
              <a:custGeom>
                <a:avLst/>
                <a:gdLst>
                  <a:gd name="T0" fmla="*/ 3 w 29"/>
                  <a:gd name="T1" fmla="*/ 9 h 29"/>
                  <a:gd name="T2" fmla="*/ 10 w 29"/>
                  <a:gd name="T3" fmla="*/ 26 h 29"/>
                  <a:gd name="T4" fmla="*/ 27 w 29"/>
                  <a:gd name="T5" fmla="*/ 20 h 29"/>
                  <a:gd name="T6" fmla="*/ 20 w 29"/>
                  <a:gd name="T7" fmla="*/ 3 h 29"/>
                  <a:gd name="T8" fmla="*/ 3 w 29"/>
                  <a:gd name="T9" fmla="*/ 9 h 29"/>
                </a:gdLst>
                <a:ahLst/>
                <a:cxnLst>
                  <a:cxn ang="0">
                    <a:pos x="T0" y="T1"/>
                  </a:cxn>
                  <a:cxn ang="0">
                    <a:pos x="T2" y="T3"/>
                  </a:cxn>
                  <a:cxn ang="0">
                    <a:pos x="T4" y="T5"/>
                  </a:cxn>
                  <a:cxn ang="0">
                    <a:pos x="T6" y="T7"/>
                  </a:cxn>
                  <a:cxn ang="0">
                    <a:pos x="T8" y="T9"/>
                  </a:cxn>
                </a:cxnLst>
                <a:rect l="0" t="0" r="r" b="b"/>
                <a:pathLst>
                  <a:path w="29" h="29">
                    <a:moveTo>
                      <a:pt x="3" y="9"/>
                    </a:moveTo>
                    <a:cubicBezTo>
                      <a:pt x="0" y="16"/>
                      <a:pt x="3" y="24"/>
                      <a:pt x="10" y="26"/>
                    </a:cubicBezTo>
                    <a:cubicBezTo>
                      <a:pt x="16" y="29"/>
                      <a:pt x="24" y="26"/>
                      <a:pt x="27" y="20"/>
                    </a:cubicBezTo>
                    <a:cubicBezTo>
                      <a:pt x="29" y="13"/>
                      <a:pt x="26" y="5"/>
                      <a:pt x="20" y="3"/>
                    </a:cubicBezTo>
                    <a:cubicBezTo>
                      <a:pt x="13" y="0"/>
                      <a:pt x="6" y="3"/>
                      <a:pt x="3" y="9"/>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41"/>
              <p:cNvSpPr/>
              <p:nvPr/>
            </p:nvSpPr>
            <p:spPr bwMode="auto">
              <a:xfrm>
                <a:off x="8170863" y="3159125"/>
                <a:ext cx="157163" cy="158750"/>
              </a:xfrm>
              <a:custGeom>
                <a:avLst/>
                <a:gdLst>
                  <a:gd name="T0" fmla="*/ 17 w 53"/>
                  <a:gd name="T1" fmla="*/ 48 h 53"/>
                  <a:gd name="T2" fmla="*/ 48 w 53"/>
                  <a:gd name="T3" fmla="*/ 36 h 53"/>
                  <a:gd name="T4" fmla="*/ 35 w 53"/>
                  <a:gd name="T5" fmla="*/ 6 h 53"/>
                  <a:gd name="T6" fmla="*/ 5 w 53"/>
                  <a:gd name="T7" fmla="*/ 18 h 53"/>
                  <a:gd name="T8" fmla="*/ 17 w 53"/>
                  <a:gd name="T9" fmla="*/ 48 h 53"/>
                </a:gdLst>
                <a:ahLst/>
                <a:cxnLst>
                  <a:cxn ang="0">
                    <a:pos x="T0" y="T1"/>
                  </a:cxn>
                  <a:cxn ang="0">
                    <a:pos x="T2" y="T3"/>
                  </a:cxn>
                  <a:cxn ang="0">
                    <a:pos x="T4" y="T5"/>
                  </a:cxn>
                  <a:cxn ang="0">
                    <a:pos x="T6" y="T7"/>
                  </a:cxn>
                  <a:cxn ang="0">
                    <a:pos x="T8" y="T9"/>
                  </a:cxn>
                </a:cxnLst>
                <a:rect l="0" t="0" r="r" b="b"/>
                <a:pathLst>
                  <a:path w="53" h="53">
                    <a:moveTo>
                      <a:pt x="17" y="48"/>
                    </a:moveTo>
                    <a:cubicBezTo>
                      <a:pt x="29" y="53"/>
                      <a:pt x="42" y="47"/>
                      <a:pt x="48" y="36"/>
                    </a:cubicBezTo>
                    <a:cubicBezTo>
                      <a:pt x="53" y="24"/>
                      <a:pt x="47" y="11"/>
                      <a:pt x="35" y="6"/>
                    </a:cubicBezTo>
                    <a:cubicBezTo>
                      <a:pt x="24" y="0"/>
                      <a:pt x="10" y="6"/>
                      <a:pt x="5" y="18"/>
                    </a:cubicBezTo>
                    <a:cubicBezTo>
                      <a:pt x="0" y="29"/>
                      <a:pt x="6" y="43"/>
                      <a:pt x="17" y="48"/>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42"/>
              <p:cNvSpPr/>
              <p:nvPr/>
            </p:nvSpPr>
            <p:spPr bwMode="auto">
              <a:xfrm>
                <a:off x="7964488" y="3267075"/>
                <a:ext cx="241300" cy="244475"/>
              </a:xfrm>
              <a:custGeom>
                <a:avLst/>
                <a:gdLst>
                  <a:gd name="T0" fmla="*/ 26 w 81"/>
                  <a:gd name="T1" fmla="*/ 74 h 82"/>
                  <a:gd name="T2" fmla="*/ 73 w 81"/>
                  <a:gd name="T3" fmla="*/ 55 h 82"/>
                  <a:gd name="T4" fmla="*/ 55 w 81"/>
                  <a:gd name="T5" fmla="*/ 8 h 82"/>
                  <a:gd name="T6" fmla="*/ 8 w 81"/>
                  <a:gd name="T7" fmla="*/ 27 h 82"/>
                  <a:gd name="T8" fmla="*/ 26 w 81"/>
                  <a:gd name="T9" fmla="*/ 74 h 82"/>
                </a:gdLst>
                <a:ahLst/>
                <a:cxnLst>
                  <a:cxn ang="0">
                    <a:pos x="T0" y="T1"/>
                  </a:cxn>
                  <a:cxn ang="0">
                    <a:pos x="T2" y="T3"/>
                  </a:cxn>
                  <a:cxn ang="0">
                    <a:pos x="T4" y="T5"/>
                  </a:cxn>
                  <a:cxn ang="0">
                    <a:pos x="T6" y="T7"/>
                  </a:cxn>
                  <a:cxn ang="0">
                    <a:pos x="T8" y="T9"/>
                  </a:cxn>
                </a:cxnLst>
                <a:rect l="0" t="0" r="r" b="b"/>
                <a:pathLst>
                  <a:path w="81" h="82">
                    <a:moveTo>
                      <a:pt x="26" y="74"/>
                    </a:moveTo>
                    <a:cubicBezTo>
                      <a:pt x="45" y="82"/>
                      <a:pt x="66" y="73"/>
                      <a:pt x="73" y="55"/>
                    </a:cubicBezTo>
                    <a:cubicBezTo>
                      <a:pt x="81" y="37"/>
                      <a:pt x="73" y="16"/>
                      <a:pt x="55" y="8"/>
                    </a:cubicBezTo>
                    <a:cubicBezTo>
                      <a:pt x="37" y="0"/>
                      <a:pt x="16" y="9"/>
                      <a:pt x="8" y="27"/>
                    </a:cubicBezTo>
                    <a:cubicBezTo>
                      <a:pt x="0" y="45"/>
                      <a:pt x="8" y="66"/>
                      <a:pt x="26" y="74"/>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43"/>
              <p:cNvSpPr/>
              <p:nvPr/>
            </p:nvSpPr>
            <p:spPr bwMode="auto">
              <a:xfrm>
                <a:off x="8185150" y="3790950"/>
                <a:ext cx="363538" cy="369888"/>
              </a:xfrm>
              <a:custGeom>
                <a:avLst/>
                <a:gdLst>
                  <a:gd name="T0" fmla="*/ 6 w 122"/>
                  <a:gd name="T1" fmla="*/ 42 h 124"/>
                  <a:gd name="T2" fmla="*/ 3 w 122"/>
                  <a:gd name="T3" fmla="*/ 79 h 124"/>
                  <a:gd name="T4" fmla="*/ 27 w 122"/>
                  <a:gd name="T5" fmla="*/ 81 h 124"/>
                  <a:gd name="T6" fmla="*/ 49 w 122"/>
                  <a:gd name="T7" fmla="*/ 120 h 124"/>
                  <a:gd name="T8" fmla="*/ 110 w 122"/>
                  <a:gd name="T9" fmla="*/ 86 h 124"/>
                  <a:gd name="T10" fmla="*/ 80 w 122"/>
                  <a:gd name="T11" fmla="*/ 12 h 124"/>
                  <a:gd name="T12" fmla="*/ 6 w 122"/>
                  <a:gd name="T13" fmla="*/ 42 h 124"/>
                </a:gdLst>
                <a:ahLst/>
                <a:cxnLst>
                  <a:cxn ang="0">
                    <a:pos x="T0" y="T1"/>
                  </a:cxn>
                  <a:cxn ang="0">
                    <a:pos x="T2" y="T3"/>
                  </a:cxn>
                  <a:cxn ang="0">
                    <a:pos x="T4" y="T5"/>
                  </a:cxn>
                  <a:cxn ang="0">
                    <a:pos x="T6" y="T7"/>
                  </a:cxn>
                  <a:cxn ang="0">
                    <a:pos x="T8" y="T9"/>
                  </a:cxn>
                  <a:cxn ang="0">
                    <a:pos x="T10" y="T11"/>
                  </a:cxn>
                  <a:cxn ang="0">
                    <a:pos x="T12" y="T13"/>
                  </a:cxn>
                </a:cxnLst>
                <a:rect l="0" t="0" r="r" b="b"/>
                <a:pathLst>
                  <a:path w="122" h="124">
                    <a:moveTo>
                      <a:pt x="6" y="42"/>
                    </a:moveTo>
                    <a:cubicBezTo>
                      <a:pt x="0" y="54"/>
                      <a:pt x="0" y="67"/>
                      <a:pt x="3" y="79"/>
                    </a:cubicBezTo>
                    <a:cubicBezTo>
                      <a:pt x="11" y="77"/>
                      <a:pt x="19" y="77"/>
                      <a:pt x="27" y="81"/>
                    </a:cubicBezTo>
                    <a:cubicBezTo>
                      <a:pt x="43" y="88"/>
                      <a:pt x="51" y="104"/>
                      <a:pt x="49" y="120"/>
                    </a:cubicBezTo>
                    <a:cubicBezTo>
                      <a:pt x="74" y="124"/>
                      <a:pt x="99" y="111"/>
                      <a:pt x="110" y="86"/>
                    </a:cubicBezTo>
                    <a:cubicBezTo>
                      <a:pt x="122" y="58"/>
                      <a:pt x="109" y="24"/>
                      <a:pt x="80" y="12"/>
                    </a:cubicBezTo>
                    <a:cubicBezTo>
                      <a:pt x="52" y="0"/>
                      <a:pt x="18" y="13"/>
                      <a:pt x="6" y="4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44"/>
              <p:cNvSpPr/>
              <p:nvPr/>
            </p:nvSpPr>
            <p:spPr bwMode="auto">
              <a:xfrm>
                <a:off x="7948613" y="3540125"/>
                <a:ext cx="246063" cy="242888"/>
              </a:xfrm>
              <a:custGeom>
                <a:avLst/>
                <a:gdLst>
                  <a:gd name="T0" fmla="*/ 74 w 82"/>
                  <a:gd name="T1" fmla="*/ 55 h 81"/>
                  <a:gd name="T2" fmla="*/ 55 w 82"/>
                  <a:gd name="T3" fmla="*/ 7 h 81"/>
                  <a:gd name="T4" fmla="*/ 8 w 82"/>
                  <a:gd name="T5" fmla="*/ 26 h 81"/>
                  <a:gd name="T6" fmla="*/ 27 w 82"/>
                  <a:gd name="T7" fmla="*/ 73 h 81"/>
                  <a:gd name="T8" fmla="*/ 74 w 82"/>
                  <a:gd name="T9" fmla="*/ 55 h 81"/>
                </a:gdLst>
                <a:ahLst/>
                <a:cxnLst>
                  <a:cxn ang="0">
                    <a:pos x="T0" y="T1"/>
                  </a:cxn>
                  <a:cxn ang="0">
                    <a:pos x="T2" y="T3"/>
                  </a:cxn>
                  <a:cxn ang="0">
                    <a:pos x="T4" y="T5"/>
                  </a:cxn>
                  <a:cxn ang="0">
                    <a:pos x="T6" y="T7"/>
                  </a:cxn>
                  <a:cxn ang="0">
                    <a:pos x="T8" y="T9"/>
                  </a:cxn>
                </a:cxnLst>
                <a:rect l="0" t="0" r="r" b="b"/>
                <a:pathLst>
                  <a:path w="82" h="81">
                    <a:moveTo>
                      <a:pt x="74" y="55"/>
                    </a:moveTo>
                    <a:cubicBezTo>
                      <a:pt x="82" y="36"/>
                      <a:pt x="73" y="15"/>
                      <a:pt x="55" y="7"/>
                    </a:cubicBezTo>
                    <a:cubicBezTo>
                      <a:pt x="37" y="0"/>
                      <a:pt x="16" y="8"/>
                      <a:pt x="8" y="26"/>
                    </a:cubicBezTo>
                    <a:cubicBezTo>
                      <a:pt x="0" y="44"/>
                      <a:pt x="9" y="65"/>
                      <a:pt x="27" y="73"/>
                    </a:cubicBezTo>
                    <a:cubicBezTo>
                      <a:pt x="45" y="81"/>
                      <a:pt x="66" y="73"/>
                      <a:pt x="74" y="5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45"/>
              <p:cNvSpPr/>
              <p:nvPr/>
            </p:nvSpPr>
            <p:spPr bwMode="auto">
              <a:xfrm>
                <a:off x="7812088" y="3695700"/>
                <a:ext cx="179388" cy="179388"/>
              </a:xfrm>
              <a:custGeom>
                <a:avLst/>
                <a:gdLst>
                  <a:gd name="T0" fmla="*/ 20 w 60"/>
                  <a:gd name="T1" fmla="*/ 54 h 60"/>
                  <a:gd name="T2" fmla="*/ 54 w 60"/>
                  <a:gd name="T3" fmla="*/ 40 h 60"/>
                  <a:gd name="T4" fmla="*/ 40 w 60"/>
                  <a:gd name="T5" fmla="*/ 6 h 60"/>
                  <a:gd name="T6" fmla="*/ 6 w 60"/>
                  <a:gd name="T7" fmla="*/ 20 h 60"/>
                  <a:gd name="T8" fmla="*/ 20 w 60"/>
                  <a:gd name="T9" fmla="*/ 54 h 60"/>
                </a:gdLst>
                <a:ahLst/>
                <a:cxnLst>
                  <a:cxn ang="0">
                    <a:pos x="T0" y="T1"/>
                  </a:cxn>
                  <a:cxn ang="0">
                    <a:pos x="T2" y="T3"/>
                  </a:cxn>
                  <a:cxn ang="0">
                    <a:pos x="T4" y="T5"/>
                  </a:cxn>
                  <a:cxn ang="0">
                    <a:pos x="T6" y="T7"/>
                  </a:cxn>
                  <a:cxn ang="0">
                    <a:pos x="T8" y="T9"/>
                  </a:cxn>
                </a:cxnLst>
                <a:rect l="0" t="0" r="r" b="b"/>
                <a:pathLst>
                  <a:path w="60" h="60">
                    <a:moveTo>
                      <a:pt x="20" y="54"/>
                    </a:moveTo>
                    <a:cubicBezTo>
                      <a:pt x="33" y="60"/>
                      <a:pt x="48" y="54"/>
                      <a:pt x="54" y="40"/>
                    </a:cubicBezTo>
                    <a:cubicBezTo>
                      <a:pt x="60" y="27"/>
                      <a:pt x="54" y="12"/>
                      <a:pt x="40" y="6"/>
                    </a:cubicBezTo>
                    <a:cubicBezTo>
                      <a:pt x="27" y="0"/>
                      <a:pt x="12" y="6"/>
                      <a:pt x="6" y="20"/>
                    </a:cubicBezTo>
                    <a:cubicBezTo>
                      <a:pt x="0" y="33"/>
                      <a:pt x="6" y="48"/>
                      <a:pt x="20" y="5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46"/>
              <p:cNvSpPr/>
              <p:nvPr/>
            </p:nvSpPr>
            <p:spPr bwMode="auto">
              <a:xfrm>
                <a:off x="8170863" y="3671888"/>
                <a:ext cx="153988" cy="158750"/>
              </a:xfrm>
              <a:custGeom>
                <a:avLst/>
                <a:gdLst>
                  <a:gd name="T0" fmla="*/ 17 w 52"/>
                  <a:gd name="T1" fmla="*/ 48 h 53"/>
                  <a:gd name="T2" fmla="*/ 47 w 52"/>
                  <a:gd name="T3" fmla="*/ 36 h 53"/>
                  <a:gd name="T4" fmla="*/ 35 w 52"/>
                  <a:gd name="T5" fmla="*/ 5 h 53"/>
                  <a:gd name="T6" fmla="*/ 5 w 52"/>
                  <a:gd name="T7" fmla="*/ 17 h 53"/>
                  <a:gd name="T8" fmla="*/ 17 w 52"/>
                  <a:gd name="T9" fmla="*/ 48 h 53"/>
                </a:gdLst>
                <a:ahLst/>
                <a:cxnLst>
                  <a:cxn ang="0">
                    <a:pos x="T0" y="T1"/>
                  </a:cxn>
                  <a:cxn ang="0">
                    <a:pos x="T2" y="T3"/>
                  </a:cxn>
                  <a:cxn ang="0">
                    <a:pos x="T4" y="T5"/>
                  </a:cxn>
                  <a:cxn ang="0">
                    <a:pos x="T6" y="T7"/>
                  </a:cxn>
                  <a:cxn ang="0">
                    <a:pos x="T8" y="T9"/>
                  </a:cxn>
                </a:cxnLst>
                <a:rect l="0" t="0" r="r" b="b"/>
                <a:pathLst>
                  <a:path w="52" h="53">
                    <a:moveTo>
                      <a:pt x="17" y="48"/>
                    </a:moveTo>
                    <a:cubicBezTo>
                      <a:pt x="29" y="53"/>
                      <a:pt x="42" y="47"/>
                      <a:pt x="47" y="36"/>
                    </a:cubicBezTo>
                    <a:cubicBezTo>
                      <a:pt x="52" y="24"/>
                      <a:pt x="47" y="10"/>
                      <a:pt x="35" y="5"/>
                    </a:cubicBezTo>
                    <a:cubicBezTo>
                      <a:pt x="24" y="0"/>
                      <a:pt x="10" y="6"/>
                      <a:pt x="5" y="17"/>
                    </a:cubicBezTo>
                    <a:cubicBezTo>
                      <a:pt x="0" y="29"/>
                      <a:pt x="5" y="43"/>
                      <a:pt x="17" y="4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47"/>
              <p:cNvSpPr/>
              <p:nvPr/>
            </p:nvSpPr>
            <p:spPr bwMode="auto">
              <a:xfrm>
                <a:off x="7964488" y="3779838"/>
                <a:ext cx="241300" cy="241300"/>
              </a:xfrm>
              <a:custGeom>
                <a:avLst/>
                <a:gdLst>
                  <a:gd name="T0" fmla="*/ 26 w 81"/>
                  <a:gd name="T1" fmla="*/ 74 h 81"/>
                  <a:gd name="T2" fmla="*/ 73 w 81"/>
                  <a:gd name="T3" fmla="*/ 55 h 81"/>
                  <a:gd name="T4" fmla="*/ 55 w 81"/>
                  <a:gd name="T5" fmla="*/ 8 h 81"/>
                  <a:gd name="T6" fmla="*/ 8 w 81"/>
                  <a:gd name="T7" fmla="*/ 26 h 81"/>
                  <a:gd name="T8" fmla="*/ 26 w 81"/>
                  <a:gd name="T9" fmla="*/ 74 h 81"/>
                </a:gdLst>
                <a:ahLst/>
                <a:cxnLst>
                  <a:cxn ang="0">
                    <a:pos x="T0" y="T1"/>
                  </a:cxn>
                  <a:cxn ang="0">
                    <a:pos x="T2" y="T3"/>
                  </a:cxn>
                  <a:cxn ang="0">
                    <a:pos x="T4" y="T5"/>
                  </a:cxn>
                  <a:cxn ang="0">
                    <a:pos x="T6" y="T7"/>
                  </a:cxn>
                  <a:cxn ang="0">
                    <a:pos x="T8" y="T9"/>
                  </a:cxn>
                </a:cxnLst>
                <a:rect l="0" t="0" r="r" b="b"/>
                <a:pathLst>
                  <a:path w="81" h="81">
                    <a:moveTo>
                      <a:pt x="26" y="74"/>
                    </a:moveTo>
                    <a:cubicBezTo>
                      <a:pt x="44" y="81"/>
                      <a:pt x="65" y="73"/>
                      <a:pt x="73" y="55"/>
                    </a:cubicBezTo>
                    <a:cubicBezTo>
                      <a:pt x="81" y="37"/>
                      <a:pt x="73" y="16"/>
                      <a:pt x="55" y="8"/>
                    </a:cubicBezTo>
                    <a:cubicBezTo>
                      <a:pt x="36" y="0"/>
                      <a:pt x="15" y="8"/>
                      <a:pt x="8" y="26"/>
                    </a:cubicBezTo>
                    <a:cubicBezTo>
                      <a:pt x="0" y="45"/>
                      <a:pt x="8" y="66"/>
                      <a:pt x="26" y="7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48"/>
              <p:cNvSpPr/>
              <p:nvPr/>
            </p:nvSpPr>
            <p:spPr bwMode="auto">
              <a:xfrm>
                <a:off x="7737475" y="3848100"/>
                <a:ext cx="80963" cy="160338"/>
              </a:xfrm>
              <a:custGeom>
                <a:avLst/>
                <a:gdLst>
                  <a:gd name="T0" fmla="*/ 22 w 27"/>
                  <a:gd name="T1" fmla="*/ 10 h 54"/>
                  <a:gd name="T2" fmla="*/ 16 w 27"/>
                  <a:gd name="T3" fmla="*/ 0 h 54"/>
                  <a:gd name="T4" fmla="*/ 0 w 27"/>
                  <a:gd name="T5" fmla="*/ 54 h 54"/>
                  <a:gd name="T6" fmla="*/ 22 w 27"/>
                  <a:gd name="T7" fmla="*/ 10 h 54"/>
                </a:gdLst>
                <a:ahLst/>
                <a:cxnLst>
                  <a:cxn ang="0">
                    <a:pos x="T0" y="T1"/>
                  </a:cxn>
                  <a:cxn ang="0">
                    <a:pos x="T2" y="T3"/>
                  </a:cxn>
                  <a:cxn ang="0">
                    <a:pos x="T4" y="T5"/>
                  </a:cxn>
                  <a:cxn ang="0">
                    <a:pos x="T6" y="T7"/>
                  </a:cxn>
                </a:cxnLst>
                <a:rect l="0" t="0" r="r" b="b"/>
                <a:pathLst>
                  <a:path w="27" h="54">
                    <a:moveTo>
                      <a:pt x="22" y="10"/>
                    </a:moveTo>
                    <a:cubicBezTo>
                      <a:pt x="20" y="6"/>
                      <a:pt x="19" y="3"/>
                      <a:pt x="16" y="0"/>
                    </a:cubicBezTo>
                    <a:cubicBezTo>
                      <a:pt x="12" y="18"/>
                      <a:pt x="6" y="36"/>
                      <a:pt x="0" y="54"/>
                    </a:cubicBezTo>
                    <a:cubicBezTo>
                      <a:pt x="18" y="48"/>
                      <a:pt x="27" y="28"/>
                      <a:pt x="22" y="1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49"/>
              <p:cNvSpPr/>
              <p:nvPr/>
            </p:nvSpPr>
            <p:spPr bwMode="auto">
              <a:xfrm>
                <a:off x="7805738" y="3678238"/>
                <a:ext cx="23813" cy="77788"/>
              </a:xfrm>
              <a:custGeom>
                <a:avLst/>
                <a:gdLst>
                  <a:gd name="T0" fmla="*/ 5 w 8"/>
                  <a:gd name="T1" fmla="*/ 1 h 26"/>
                  <a:gd name="T2" fmla="*/ 5 w 8"/>
                  <a:gd name="T3" fmla="*/ 0 h 26"/>
                  <a:gd name="T4" fmla="*/ 0 w 8"/>
                  <a:gd name="T5" fmla="*/ 26 h 26"/>
                  <a:gd name="T6" fmla="*/ 5 w 8"/>
                  <a:gd name="T7" fmla="*/ 1 h 26"/>
                </a:gdLst>
                <a:ahLst/>
                <a:cxnLst>
                  <a:cxn ang="0">
                    <a:pos x="T0" y="T1"/>
                  </a:cxn>
                  <a:cxn ang="0">
                    <a:pos x="T2" y="T3"/>
                  </a:cxn>
                  <a:cxn ang="0">
                    <a:pos x="T4" y="T5"/>
                  </a:cxn>
                  <a:cxn ang="0">
                    <a:pos x="T6" y="T7"/>
                  </a:cxn>
                </a:cxnLst>
                <a:rect l="0" t="0" r="r" b="b"/>
                <a:pathLst>
                  <a:path w="8" h="26">
                    <a:moveTo>
                      <a:pt x="5" y="1"/>
                    </a:moveTo>
                    <a:cubicBezTo>
                      <a:pt x="5" y="0"/>
                      <a:pt x="5" y="0"/>
                      <a:pt x="5" y="0"/>
                    </a:cubicBezTo>
                    <a:cubicBezTo>
                      <a:pt x="3" y="8"/>
                      <a:pt x="2" y="17"/>
                      <a:pt x="0" y="26"/>
                    </a:cubicBezTo>
                    <a:cubicBezTo>
                      <a:pt x="6" y="19"/>
                      <a:pt x="8" y="10"/>
                      <a:pt x="5"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50"/>
              <p:cNvSpPr/>
              <p:nvPr/>
            </p:nvSpPr>
            <p:spPr bwMode="auto">
              <a:xfrm>
                <a:off x="8361363" y="2311400"/>
                <a:ext cx="149225" cy="325438"/>
              </a:xfrm>
              <a:custGeom>
                <a:avLst/>
                <a:gdLst>
                  <a:gd name="T0" fmla="*/ 8 w 50"/>
                  <a:gd name="T1" fmla="*/ 62 h 109"/>
                  <a:gd name="T2" fmla="*/ 50 w 50"/>
                  <a:gd name="T3" fmla="*/ 109 h 109"/>
                  <a:gd name="T4" fmla="*/ 5 w 50"/>
                  <a:gd name="T5" fmla="*/ 0 h 109"/>
                  <a:gd name="T6" fmla="*/ 8 w 50"/>
                  <a:gd name="T7" fmla="*/ 62 h 109"/>
                </a:gdLst>
                <a:ahLst/>
                <a:cxnLst>
                  <a:cxn ang="0">
                    <a:pos x="T0" y="T1"/>
                  </a:cxn>
                  <a:cxn ang="0">
                    <a:pos x="T2" y="T3"/>
                  </a:cxn>
                  <a:cxn ang="0">
                    <a:pos x="T4" y="T5"/>
                  </a:cxn>
                  <a:cxn ang="0">
                    <a:pos x="T6" y="T7"/>
                  </a:cxn>
                </a:cxnLst>
                <a:rect l="0" t="0" r="r" b="b"/>
                <a:pathLst>
                  <a:path w="50" h="109">
                    <a:moveTo>
                      <a:pt x="8" y="62"/>
                    </a:moveTo>
                    <a:cubicBezTo>
                      <a:pt x="17" y="82"/>
                      <a:pt x="32" y="99"/>
                      <a:pt x="50" y="109"/>
                    </a:cubicBezTo>
                    <a:cubicBezTo>
                      <a:pt x="38" y="71"/>
                      <a:pt x="23" y="35"/>
                      <a:pt x="5" y="0"/>
                    </a:cubicBezTo>
                    <a:cubicBezTo>
                      <a:pt x="0" y="19"/>
                      <a:pt x="0" y="41"/>
                      <a:pt x="8" y="62"/>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51"/>
              <p:cNvSpPr/>
              <p:nvPr/>
            </p:nvSpPr>
            <p:spPr bwMode="auto">
              <a:xfrm>
                <a:off x="8110538" y="2735263"/>
                <a:ext cx="361950" cy="384175"/>
              </a:xfrm>
              <a:custGeom>
                <a:avLst/>
                <a:gdLst>
                  <a:gd name="T0" fmla="*/ 36 w 121"/>
                  <a:gd name="T1" fmla="*/ 12 h 129"/>
                  <a:gd name="T2" fmla="*/ 5 w 121"/>
                  <a:gd name="T3" fmla="*/ 44 h 129"/>
                  <a:gd name="T4" fmla="*/ 2 w 121"/>
                  <a:gd name="T5" fmla="*/ 55 h 129"/>
                  <a:gd name="T6" fmla="*/ 1 w 121"/>
                  <a:gd name="T7" fmla="*/ 57 h 129"/>
                  <a:gd name="T8" fmla="*/ 5 w 121"/>
                  <a:gd name="T9" fmla="*/ 86 h 129"/>
                  <a:gd name="T10" fmla="*/ 78 w 121"/>
                  <a:gd name="T11" fmla="*/ 117 h 129"/>
                  <a:gd name="T12" fmla="*/ 110 w 121"/>
                  <a:gd name="T13" fmla="*/ 43 h 129"/>
                  <a:gd name="T14" fmla="*/ 36 w 121"/>
                  <a:gd name="T15" fmla="*/ 12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9">
                    <a:moveTo>
                      <a:pt x="36" y="12"/>
                    </a:moveTo>
                    <a:cubicBezTo>
                      <a:pt x="21" y="18"/>
                      <a:pt x="10" y="30"/>
                      <a:pt x="5" y="44"/>
                    </a:cubicBezTo>
                    <a:cubicBezTo>
                      <a:pt x="4" y="47"/>
                      <a:pt x="3" y="51"/>
                      <a:pt x="2" y="55"/>
                    </a:cubicBezTo>
                    <a:cubicBezTo>
                      <a:pt x="2" y="55"/>
                      <a:pt x="1" y="56"/>
                      <a:pt x="1" y="57"/>
                    </a:cubicBezTo>
                    <a:cubicBezTo>
                      <a:pt x="0" y="66"/>
                      <a:pt x="1" y="76"/>
                      <a:pt x="5" y="86"/>
                    </a:cubicBezTo>
                    <a:cubicBezTo>
                      <a:pt x="16" y="115"/>
                      <a:pt x="49" y="129"/>
                      <a:pt x="78" y="117"/>
                    </a:cubicBezTo>
                    <a:cubicBezTo>
                      <a:pt x="107" y="105"/>
                      <a:pt x="121" y="72"/>
                      <a:pt x="110" y="43"/>
                    </a:cubicBezTo>
                    <a:cubicBezTo>
                      <a:pt x="98" y="14"/>
                      <a:pt x="65" y="0"/>
                      <a:pt x="36" y="12"/>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52"/>
              <p:cNvSpPr/>
              <p:nvPr/>
            </p:nvSpPr>
            <p:spPr bwMode="auto">
              <a:xfrm>
                <a:off x="8113713" y="2867025"/>
                <a:ext cx="11113" cy="38100"/>
              </a:xfrm>
              <a:custGeom>
                <a:avLst/>
                <a:gdLst>
                  <a:gd name="T0" fmla="*/ 4 w 4"/>
                  <a:gd name="T1" fmla="*/ 0 h 13"/>
                  <a:gd name="T2" fmla="*/ 0 w 4"/>
                  <a:gd name="T3" fmla="*/ 13 h 13"/>
                  <a:gd name="T4" fmla="*/ 1 w 4"/>
                  <a:gd name="T5" fmla="*/ 11 h 13"/>
                  <a:gd name="T6" fmla="*/ 4 w 4"/>
                  <a:gd name="T7" fmla="*/ 0 h 13"/>
                </a:gdLst>
                <a:ahLst/>
                <a:cxnLst>
                  <a:cxn ang="0">
                    <a:pos x="T0" y="T1"/>
                  </a:cxn>
                  <a:cxn ang="0">
                    <a:pos x="T2" y="T3"/>
                  </a:cxn>
                  <a:cxn ang="0">
                    <a:pos x="T4" y="T5"/>
                  </a:cxn>
                  <a:cxn ang="0">
                    <a:pos x="T6" y="T7"/>
                  </a:cxn>
                </a:cxnLst>
                <a:rect l="0" t="0" r="r" b="b"/>
                <a:pathLst>
                  <a:path w="4" h="13">
                    <a:moveTo>
                      <a:pt x="4" y="0"/>
                    </a:moveTo>
                    <a:cubicBezTo>
                      <a:pt x="2" y="4"/>
                      <a:pt x="1" y="8"/>
                      <a:pt x="0" y="13"/>
                    </a:cubicBezTo>
                    <a:cubicBezTo>
                      <a:pt x="0" y="12"/>
                      <a:pt x="1" y="11"/>
                      <a:pt x="1" y="11"/>
                    </a:cubicBezTo>
                    <a:cubicBezTo>
                      <a:pt x="2" y="7"/>
                      <a:pt x="3" y="3"/>
                      <a:pt x="4" y="0"/>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53"/>
              <p:cNvSpPr/>
              <p:nvPr/>
            </p:nvSpPr>
            <p:spPr bwMode="auto">
              <a:xfrm>
                <a:off x="8445500" y="2935288"/>
                <a:ext cx="153988" cy="155575"/>
              </a:xfrm>
              <a:custGeom>
                <a:avLst/>
                <a:gdLst>
                  <a:gd name="T0" fmla="*/ 35 w 52"/>
                  <a:gd name="T1" fmla="*/ 47 h 52"/>
                  <a:gd name="T2" fmla="*/ 47 w 52"/>
                  <a:gd name="T3" fmla="*/ 17 h 52"/>
                  <a:gd name="T4" fmla="*/ 17 w 52"/>
                  <a:gd name="T5" fmla="*/ 5 h 52"/>
                  <a:gd name="T6" fmla="*/ 5 w 52"/>
                  <a:gd name="T7" fmla="*/ 35 h 52"/>
                  <a:gd name="T8" fmla="*/ 35 w 52"/>
                  <a:gd name="T9" fmla="*/ 47 h 52"/>
                </a:gdLst>
                <a:ahLst/>
                <a:cxnLst>
                  <a:cxn ang="0">
                    <a:pos x="T0" y="T1"/>
                  </a:cxn>
                  <a:cxn ang="0">
                    <a:pos x="T2" y="T3"/>
                  </a:cxn>
                  <a:cxn ang="0">
                    <a:pos x="T4" y="T5"/>
                  </a:cxn>
                  <a:cxn ang="0">
                    <a:pos x="T6" y="T7"/>
                  </a:cxn>
                  <a:cxn ang="0">
                    <a:pos x="T8" y="T9"/>
                  </a:cxn>
                </a:cxnLst>
                <a:rect l="0" t="0" r="r" b="b"/>
                <a:pathLst>
                  <a:path w="52" h="52">
                    <a:moveTo>
                      <a:pt x="35" y="47"/>
                    </a:moveTo>
                    <a:cubicBezTo>
                      <a:pt x="46" y="43"/>
                      <a:pt x="52" y="29"/>
                      <a:pt x="47" y="17"/>
                    </a:cubicBezTo>
                    <a:cubicBezTo>
                      <a:pt x="43" y="6"/>
                      <a:pt x="29" y="0"/>
                      <a:pt x="17" y="5"/>
                    </a:cubicBezTo>
                    <a:cubicBezTo>
                      <a:pt x="6" y="10"/>
                      <a:pt x="0" y="23"/>
                      <a:pt x="5" y="35"/>
                    </a:cubicBezTo>
                    <a:cubicBezTo>
                      <a:pt x="9" y="46"/>
                      <a:pt x="23" y="52"/>
                      <a:pt x="35" y="47"/>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54"/>
              <p:cNvSpPr/>
              <p:nvPr/>
            </p:nvSpPr>
            <p:spPr bwMode="auto">
              <a:xfrm>
                <a:off x="8348663" y="3108325"/>
                <a:ext cx="155575" cy="158750"/>
              </a:xfrm>
              <a:custGeom>
                <a:avLst/>
                <a:gdLst>
                  <a:gd name="T0" fmla="*/ 35 w 52"/>
                  <a:gd name="T1" fmla="*/ 48 h 53"/>
                  <a:gd name="T2" fmla="*/ 47 w 52"/>
                  <a:gd name="T3" fmla="*/ 18 h 53"/>
                  <a:gd name="T4" fmla="*/ 17 w 52"/>
                  <a:gd name="T5" fmla="*/ 5 h 53"/>
                  <a:gd name="T6" fmla="*/ 5 w 52"/>
                  <a:gd name="T7" fmla="*/ 35 h 53"/>
                  <a:gd name="T8" fmla="*/ 35 w 52"/>
                  <a:gd name="T9" fmla="*/ 48 h 53"/>
                </a:gdLst>
                <a:ahLst/>
                <a:cxnLst>
                  <a:cxn ang="0">
                    <a:pos x="T0" y="T1"/>
                  </a:cxn>
                  <a:cxn ang="0">
                    <a:pos x="T2" y="T3"/>
                  </a:cxn>
                  <a:cxn ang="0">
                    <a:pos x="T4" y="T5"/>
                  </a:cxn>
                  <a:cxn ang="0">
                    <a:pos x="T6" y="T7"/>
                  </a:cxn>
                  <a:cxn ang="0">
                    <a:pos x="T8" y="T9"/>
                  </a:cxn>
                </a:cxnLst>
                <a:rect l="0" t="0" r="r" b="b"/>
                <a:pathLst>
                  <a:path w="52" h="53">
                    <a:moveTo>
                      <a:pt x="35" y="48"/>
                    </a:moveTo>
                    <a:cubicBezTo>
                      <a:pt x="46" y="43"/>
                      <a:pt x="52" y="30"/>
                      <a:pt x="47" y="18"/>
                    </a:cubicBezTo>
                    <a:cubicBezTo>
                      <a:pt x="43" y="6"/>
                      <a:pt x="29" y="0"/>
                      <a:pt x="17" y="5"/>
                    </a:cubicBezTo>
                    <a:cubicBezTo>
                      <a:pt x="6" y="10"/>
                      <a:pt x="0" y="23"/>
                      <a:pt x="5" y="35"/>
                    </a:cubicBezTo>
                    <a:cubicBezTo>
                      <a:pt x="9" y="47"/>
                      <a:pt x="23" y="53"/>
                      <a:pt x="35" y="48"/>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55"/>
              <p:cNvSpPr/>
              <p:nvPr/>
            </p:nvSpPr>
            <p:spPr bwMode="auto">
              <a:xfrm>
                <a:off x="8543925" y="3457575"/>
                <a:ext cx="92075" cy="142875"/>
              </a:xfrm>
              <a:custGeom>
                <a:avLst/>
                <a:gdLst>
                  <a:gd name="T0" fmla="*/ 17 w 31"/>
                  <a:gd name="T1" fmla="*/ 2 h 48"/>
                  <a:gd name="T2" fmla="*/ 4 w 31"/>
                  <a:gd name="T3" fmla="*/ 32 h 48"/>
                  <a:gd name="T4" fmla="*/ 29 w 31"/>
                  <a:gd name="T5" fmla="*/ 46 h 48"/>
                  <a:gd name="T6" fmla="*/ 31 w 31"/>
                  <a:gd name="T7" fmla="*/ 1 h 48"/>
                  <a:gd name="T8" fmla="*/ 17 w 31"/>
                  <a:gd name="T9" fmla="*/ 2 h 48"/>
                </a:gdLst>
                <a:ahLst/>
                <a:cxnLst>
                  <a:cxn ang="0">
                    <a:pos x="T0" y="T1"/>
                  </a:cxn>
                  <a:cxn ang="0">
                    <a:pos x="T2" y="T3"/>
                  </a:cxn>
                  <a:cxn ang="0">
                    <a:pos x="T4" y="T5"/>
                  </a:cxn>
                  <a:cxn ang="0">
                    <a:pos x="T6" y="T7"/>
                  </a:cxn>
                  <a:cxn ang="0">
                    <a:pos x="T8" y="T9"/>
                  </a:cxn>
                </a:cxnLst>
                <a:rect l="0" t="0" r="r" b="b"/>
                <a:pathLst>
                  <a:path w="31" h="48">
                    <a:moveTo>
                      <a:pt x="17" y="2"/>
                    </a:moveTo>
                    <a:cubicBezTo>
                      <a:pt x="5" y="7"/>
                      <a:pt x="0" y="20"/>
                      <a:pt x="4" y="32"/>
                    </a:cubicBezTo>
                    <a:cubicBezTo>
                      <a:pt x="8" y="42"/>
                      <a:pt x="19" y="48"/>
                      <a:pt x="29" y="46"/>
                    </a:cubicBezTo>
                    <a:cubicBezTo>
                      <a:pt x="30" y="31"/>
                      <a:pt x="31" y="16"/>
                      <a:pt x="31" y="1"/>
                    </a:cubicBezTo>
                    <a:cubicBezTo>
                      <a:pt x="26" y="0"/>
                      <a:pt x="22" y="0"/>
                      <a:pt x="17"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56"/>
              <p:cNvSpPr/>
              <p:nvPr/>
            </p:nvSpPr>
            <p:spPr bwMode="auto">
              <a:xfrm>
                <a:off x="8408988" y="2684463"/>
                <a:ext cx="169863" cy="227013"/>
              </a:xfrm>
              <a:custGeom>
                <a:avLst/>
                <a:gdLst>
                  <a:gd name="T0" fmla="*/ 8 w 57"/>
                  <a:gd name="T1" fmla="*/ 49 h 76"/>
                  <a:gd name="T2" fmla="*/ 54 w 57"/>
                  <a:gd name="T3" fmla="*/ 69 h 76"/>
                  <a:gd name="T4" fmla="*/ 57 w 57"/>
                  <a:gd name="T5" fmla="*/ 68 h 76"/>
                  <a:gd name="T6" fmla="*/ 39 w 57"/>
                  <a:gd name="T7" fmla="*/ 0 h 76"/>
                  <a:gd name="T8" fmla="*/ 27 w 57"/>
                  <a:gd name="T9" fmla="*/ 3 h 76"/>
                  <a:gd name="T10" fmla="*/ 8 w 57"/>
                  <a:gd name="T11" fmla="*/ 49 h 76"/>
                </a:gdLst>
                <a:ahLst/>
                <a:cxnLst>
                  <a:cxn ang="0">
                    <a:pos x="T0" y="T1"/>
                  </a:cxn>
                  <a:cxn ang="0">
                    <a:pos x="T2" y="T3"/>
                  </a:cxn>
                  <a:cxn ang="0">
                    <a:pos x="T4" y="T5"/>
                  </a:cxn>
                  <a:cxn ang="0">
                    <a:pos x="T6" y="T7"/>
                  </a:cxn>
                  <a:cxn ang="0">
                    <a:pos x="T8" y="T9"/>
                  </a:cxn>
                  <a:cxn ang="0">
                    <a:pos x="T10" y="T11"/>
                  </a:cxn>
                </a:cxnLst>
                <a:rect l="0" t="0" r="r" b="b"/>
                <a:pathLst>
                  <a:path w="57" h="76">
                    <a:moveTo>
                      <a:pt x="8" y="49"/>
                    </a:moveTo>
                    <a:cubicBezTo>
                      <a:pt x="15" y="68"/>
                      <a:pt x="36" y="76"/>
                      <a:pt x="54" y="69"/>
                    </a:cubicBezTo>
                    <a:cubicBezTo>
                      <a:pt x="55" y="69"/>
                      <a:pt x="56" y="68"/>
                      <a:pt x="57" y="68"/>
                    </a:cubicBezTo>
                    <a:cubicBezTo>
                      <a:pt x="52" y="45"/>
                      <a:pt x="46" y="22"/>
                      <a:pt x="39" y="0"/>
                    </a:cubicBezTo>
                    <a:cubicBezTo>
                      <a:pt x="35" y="0"/>
                      <a:pt x="31" y="1"/>
                      <a:pt x="27" y="3"/>
                    </a:cubicBezTo>
                    <a:cubicBezTo>
                      <a:pt x="9" y="10"/>
                      <a:pt x="0" y="31"/>
                      <a:pt x="8" y="49"/>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57"/>
              <p:cNvSpPr/>
              <p:nvPr/>
            </p:nvSpPr>
            <p:spPr bwMode="auto">
              <a:xfrm>
                <a:off x="8070850" y="2528888"/>
                <a:ext cx="242888" cy="242888"/>
              </a:xfrm>
              <a:custGeom>
                <a:avLst/>
                <a:gdLst>
                  <a:gd name="T0" fmla="*/ 27 w 81"/>
                  <a:gd name="T1" fmla="*/ 7 h 81"/>
                  <a:gd name="T2" fmla="*/ 7 w 81"/>
                  <a:gd name="T3" fmla="*/ 54 h 81"/>
                  <a:gd name="T4" fmla="*/ 54 w 81"/>
                  <a:gd name="T5" fmla="*/ 74 h 81"/>
                  <a:gd name="T6" fmla="*/ 74 w 81"/>
                  <a:gd name="T7" fmla="*/ 27 h 81"/>
                  <a:gd name="T8" fmla="*/ 27 w 81"/>
                  <a:gd name="T9" fmla="*/ 7 h 81"/>
                </a:gdLst>
                <a:ahLst/>
                <a:cxnLst>
                  <a:cxn ang="0">
                    <a:pos x="T0" y="T1"/>
                  </a:cxn>
                  <a:cxn ang="0">
                    <a:pos x="T2" y="T3"/>
                  </a:cxn>
                  <a:cxn ang="0">
                    <a:pos x="T4" y="T5"/>
                  </a:cxn>
                  <a:cxn ang="0">
                    <a:pos x="T6" y="T7"/>
                  </a:cxn>
                  <a:cxn ang="0">
                    <a:pos x="T8" y="T9"/>
                  </a:cxn>
                </a:cxnLst>
                <a:rect l="0" t="0" r="r" b="b"/>
                <a:pathLst>
                  <a:path w="81" h="81">
                    <a:moveTo>
                      <a:pt x="27" y="7"/>
                    </a:moveTo>
                    <a:cubicBezTo>
                      <a:pt x="9" y="15"/>
                      <a:pt x="0" y="36"/>
                      <a:pt x="7" y="54"/>
                    </a:cubicBezTo>
                    <a:cubicBezTo>
                      <a:pt x="15" y="72"/>
                      <a:pt x="35" y="81"/>
                      <a:pt x="54" y="74"/>
                    </a:cubicBezTo>
                    <a:cubicBezTo>
                      <a:pt x="72" y="66"/>
                      <a:pt x="81" y="45"/>
                      <a:pt x="74" y="27"/>
                    </a:cubicBezTo>
                    <a:cubicBezTo>
                      <a:pt x="66" y="9"/>
                      <a:pt x="45" y="0"/>
                      <a:pt x="27" y="7"/>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58"/>
              <p:cNvSpPr/>
              <p:nvPr/>
            </p:nvSpPr>
            <p:spPr bwMode="auto">
              <a:xfrm>
                <a:off x="8599488" y="3779838"/>
                <a:ext cx="12700" cy="68263"/>
              </a:xfrm>
              <a:custGeom>
                <a:avLst/>
                <a:gdLst>
                  <a:gd name="T0" fmla="*/ 0 w 4"/>
                  <a:gd name="T1" fmla="*/ 23 h 23"/>
                  <a:gd name="T2" fmla="*/ 4 w 4"/>
                  <a:gd name="T3" fmla="*/ 0 h 23"/>
                  <a:gd name="T4" fmla="*/ 0 w 4"/>
                  <a:gd name="T5" fmla="*/ 23 h 23"/>
                </a:gdLst>
                <a:ahLst/>
                <a:cxnLst>
                  <a:cxn ang="0">
                    <a:pos x="T0" y="T1"/>
                  </a:cxn>
                  <a:cxn ang="0">
                    <a:pos x="T2" y="T3"/>
                  </a:cxn>
                  <a:cxn ang="0">
                    <a:pos x="T4" y="T5"/>
                  </a:cxn>
                </a:cxnLst>
                <a:rect l="0" t="0" r="r" b="b"/>
                <a:pathLst>
                  <a:path w="4" h="23">
                    <a:moveTo>
                      <a:pt x="0" y="23"/>
                    </a:moveTo>
                    <a:cubicBezTo>
                      <a:pt x="2" y="16"/>
                      <a:pt x="3" y="8"/>
                      <a:pt x="4" y="0"/>
                    </a:cubicBezTo>
                    <a:cubicBezTo>
                      <a:pt x="1" y="7"/>
                      <a:pt x="0" y="15"/>
                      <a:pt x="0" y="23"/>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59"/>
              <p:cNvSpPr/>
              <p:nvPr/>
            </p:nvSpPr>
            <p:spPr bwMode="auto">
              <a:xfrm>
                <a:off x="8396288" y="3597275"/>
                <a:ext cx="225425" cy="238125"/>
              </a:xfrm>
              <a:custGeom>
                <a:avLst/>
                <a:gdLst>
                  <a:gd name="T0" fmla="*/ 29 w 75"/>
                  <a:gd name="T1" fmla="*/ 6 h 80"/>
                  <a:gd name="T2" fmla="*/ 6 w 75"/>
                  <a:gd name="T3" fmla="*/ 51 h 80"/>
                  <a:gd name="T4" fmla="*/ 51 w 75"/>
                  <a:gd name="T5" fmla="*/ 74 h 80"/>
                  <a:gd name="T6" fmla="*/ 73 w 75"/>
                  <a:gd name="T7" fmla="*/ 55 h 80"/>
                  <a:gd name="T8" fmla="*/ 75 w 75"/>
                  <a:gd name="T9" fmla="*/ 34 h 80"/>
                  <a:gd name="T10" fmla="*/ 74 w 75"/>
                  <a:gd name="T11" fmla="*/ 29 h 80"/>
                  <a:gd name="T12" fmla="*/ 29 w 75"/>
                  <a:gd name="T13" fmla="*/ 6 h 80"/>
                </a:gdLst>
                <a:ahLst/>
                <a:cxnLst>
                  <a:cxn ang="0">
                    <a:pos x="T0" y="T1"/>
                  </a:cxn>
                  <a:cxn ang="0">
                    <a:pos x="T2" y="T3"/>
                  </a:cxn>
                  <a:cxn ang="0">
                    <a:pos x="T4" y="T5"/>
                  </a:cxn>
                  <a:cxn ang="0">
                    <a:pos x="T6" y="T7"/>
                  </a:cxn>
                  <a:cxn ang="0">
                    <a:pos x="T8" y="T9"/>
                  </a:cxn>
                  <a:cxn ang="0">
                    <a:pos x="T10" y="T11"/>
                  </a:cxn>
                  <a:cxn ang="0">
                    <a:pos x="T12" y="T13"/>
                  </a:cxn>
                </a:cxnLst>
                <a:rect l="0" t="0" r="r" b="b"/>
                <a:pathLst>
                  <a:path w="75" h="80">
                    <a:moveTo>
                      <a:pt x="29" y="6"/>
                    </a:moveTo>
                    <a:cubicBezTo>
                      <a:pt x="10" y="12"/>
                      <a:pt x="0" y="32"/>
                      <a:pt x="6" y="51"/>
                    </a:cubicBezTo>
                    <a:cubicBezTo>
                      <a:pt x="12" y="70"/>
                      <a:pt x="32" y="80"/>
                      <a:pt x="51" y="74"/>
                    </a:cubicBezTo>
                    <a:cubicBezTo>
                      <a:pt x="61" y="71"/>
                      <a:pt x="69" y="64"/>
                      <a:pt x="73" y="55"/>
                    </a:cubicBezTo>
                    <a:cubicBezTo>
                      <a:pt x="74" y="48"/>
                      <a:pt x="74" y="41"/>
                      <a:pt x="75" y="34"/>
                    </a:cubicBezTo>
                    <a:cubicBezTo>
                      <a:pt x="75" y="32"/>
                      <a:pt x="74" y="31"/>
                      <a:pt x="74" y="29"/>
                    </a:cubicBezTo>
                    <a:cubicBezTo>
                      <a:pt x="68" y="10"/>
                      <a:pt x="48" y="0"/>
                      <a:pt x="29"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60"/>
              <p:cNvSpPr/>
              <p:nvPr/>
            </p:nvSpPr>
            <p:spPr bwMode="auto">
              <a:xfrm>
                <a:off x="8507413" y="3108325"/>
                <a:ext cx="128588" cy="307975"/>
              </a:xfrm>
              <a:custGeom>
                <a:avLst/>
                <a:gdLst>
                  <a:gd name="T0" fmla="*/ 8 w 43"/>
                  <a:gd name="T1" fmla="*/ 67 h 103"/>
                  <a:gd name="T2" fmla="*/ 43 w 43"/>
                  <a:gd name="T3" fmla="*/ 103 h 103"/>
                  <a:gd name="T4" fmla="*/ 36 w 43"/>
                  <a:gd name="T5" fmla="*/ 0 h 103"/>
                  <a:gd name="T6" fmla="*/ 8 w 43"/>
                  <a:gd name="T7" fmla="*/ 67 h 103"/>
                </a:gdLst>
                <a:ahLst/>
                <a:cxnLst>
                  <a:cxn ang="0">
                    <a:pos x="T0" y="T1"/>
                  </a:cxn>
                  <a:cxn ang="0">
                    <a:pos x="T2" y="T3"/>
                  </a:cxn>
                  <a:cxn ang="0">
                    <a:pos x="T4" y="T5"/>
                  </a:cxn>
                  <a:cxn ang="0">
                    <a:pos x="T6" y="T7"/>
                  </a:cxn>
                </a:cxnLst>
                <a:rect l="0" t="0" r="r" b="b"/>
                <a:pathLst>
                  <a:path w="43" h="103">
                    <a:moveTo>
                      <a:pt x="8" y="67"/>
                    </a:moveTo>
                    <a:cubicBezTo>
                      <a:pt x="14" y="85"/>
                      <a:pt x="27" y="98"/>
                      <a:pt x="43" y="103"/>
                    </a:cubicBezTo>
                    <a:cubicBezTo>
                      <a:pt x="43" y="69"/>
                      <a:pt x="40" y="34"/>
                      <a:pt x="36" y="0"/>
                    </a:cubicBezTo>
                    <a:cubicBezTo>
                      <a:pt x="12" y="13"/>
                      <a:pt x="0" y="41"/>
                      <a:pt x="8" y="67"/>
                    </a:cubicBezTo>
                    <a:close/>
                  </a:path>
                </a:pathLst>
              </a:custGeom>
              <a:solidFill>
                <a:srgbClr val="FFE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61"/>
              <p:cNvSpPr/>
              <p:nvPr/>
            </p:nvSpPr>
            <p:spPr bwMode="auto">
              <a:xfrm>
                <a:off x="7842250" y="2079625"/>
                <a:ext cx="342900" cy="339725"/>
              </a:xfrm>
              <a:custGeom>
                <a:avLst/>
                <a:gdLst>
                  <a:gd name="T0" fmla="*/ 0 w 115"/>
                  <a:gd name="T1" fmla="*/ 59 h 114"/>
                  <a:gd name="T2" fmla="*/ 16 w 115"/>
                  <a:gd name="T3" fmla="*/ 62 h 114"/>
                  <a:gd name="T4" fmla="*/ 54 w 115"/>
                  <a:gd name="T5" fmla="*/ 114 h 114"/>
                  <a:gd name="T6" fmla="*/ 59 w 115"/>
                  <a:gd name="T7" fmla="*/ 114 h 114"/>
                  <a:gd name="T8" fmla="*/ 113 w 115"/>
                  <a:gd name="T9" fmla="*/ 55 h 114"/>
                  <a:gd name="T10" fmla="*/ 54 w 115"/>
                  <a:gd name="T11" fmla="*/ 1 h 114"/>
                  <a:gd name="T12" fmla="*/ 0 w 115"/>
                  <a:gd name="T13" fmla="*/ 59 h 114"/>
                </a:gdLst>
                <a:ahLst/>
                <a:cxnLst>
                  <a:cxn ang="0">
                    <a:pos x="T0" y="T1"/>
                  </a:cxn>
                  <a:cxn ang="0">
                    <a:pos x="T2" y="T3"/>
                  </a:cxn>
                  <a:cxn ang="0">
                    <a:pos x="T4" y="T5"/>
                  </a:cxn>
                  <a:cxn ang="0">
                    <a:pos x="T6" y="T7"/>
                  </a:cxn>
                  <a:cxn ang="0">
                    <a:pos x="T8" y="T9"/>
                  </a:cxn>
                  <a:cxn ang="0">
                    <a:pos x="T10" y="T11"/>
                  </a:cxn>
                  <a:cxn ang="0">
                    <a:pos x="T12" y="T13"/>
                  </a:cxn>
                </a:cxnLst>
                <a:rect l="0" t="0" r="r" b="b"/>
                <a:pathLst>
                  <a:path w="115" h="114">
                    <a:moveTo>
                      <a:pt x="0" y="59"/>
                    </a:moveTo>
                    <a:cubicBezTo>
                      <a:pt x="5" y="59"/>
                      <a:pt x="11" y="60"/>
                      <a:pt x="16" y="62"/>
                    </a:cubicBezTo>
                    <a:cubicBezTo>
                      <a:pt x="39" y="69"/>
                      <a:pt x="54" y="91"/>
                      <a:pt x="54" y="114"/>
                    </a:cubicBezTo>
                    <a:cubicBezTo>
                      <a:pt x="56" y="114"/>
                      <a:pt x="57" y="114"/>
                      <a:pt x="59" y="114"/>
                    </a:cubicBezTo>
                    <a:cubicBezTo>
                      <a:pt x="90" y="113"/>
                      <a:pt x="115" y="87"/>
                      <a:pt x="113" y="55"/>
                    </a:cubicBezTo>
                    <a:cubicBezTo>
                      <a:pt x="112" y="24"/>
                      <a:pt x="85" y="0"/>
                      <a:pt x="54" y="1"/>
                    </a:cubicBezTo>
                    <a:cubicBezTo>
                      <a:pt x="23" y="2"/>
                      <a:pt x="0" y="28"/>
                      <a:pt x="0" y="59"/>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62"/>
              <p:cNvSpPr/>
              <p:nvPr/>
            </p:nvSpPr>
            <p:spPr bwMode="auto">
              <a:xfrm>
                <a:off x="7842250" y="2255838"/>
                <a:ext cx="160338" cy="163513"/>
              </a:xfrm>
              <a:custGeom>
                <a:avLst/>
                <a:gdLst>
                  <a:gd name="T0" fmla="*/ 16 w 54"/>
                  <a:gd name="T1" fmla="*/ 3 h 55"/>
                  <a:gd name="T2" fmla="*/ 0 w 54"/>
                  <a:gd name="T3" fmla="*/ 0 h 55"/>
                  <a:gd name="T4" fmla="*/ 0 w 54"/>
                  <a:gd name="T5" fmla="*/ 1 h 55"/>
                  <a:gd name="T6" fmla="*/ 54 w 54"/>
                  <a:gd name="T7" fmla="*/ 55 h 55"/>
                  <a:gd name="T8" fmla="*/ 16 w 54"/>
                  <a:gd name="T9" fmla="*/ 3 h 55"/>
                </a:gdLst>
                <a:ahLst/>
                <a:cxnLst>
                  <a:cxn ang="0">
                    <a:pos x="T0" y="T1"/>
                  </a:cxn>
                  <a:cxn ang="0">
                    <a:pos x="T2" y="T3"/>
                  </a:cxn>
                  <a:cxn ang="0">
                    <a:pos x="T4" y="T5"/>
                  </a:cxn>
                  <a:cxn ang="0">
                    <a:pos x="T6" y="T7"/>
                  </a:cxn>
                  <a:cxn ang="0">
                    <a:pos x="T8" y="T9"/>
                  </a:cxn>
                </a:cxnLst>
                <a:rect l="0" t="0" r="r" b="b"/>
                <a:pathLst>
                  <a:path w="54" h="55">
                    <a:moveTo>
                      <a:pt x="16" y="3"/>
                    </a:moveTo>
                    <a:cubicBezTo>
                      <a:pt x="11" y="1"/>
                      <a:pt x="5" y="0"/>
                      <a:pt x="0" y="0"/>
                    </a:cubicBezTo>
                    <a:cubicBezTo>
                      <a:pt x="0" y="0"/>
                      <a:pt x="0" y="1"/>
                      <a:pt x="0" y="1"/>
                    </a:cubicBezTo>
                    <a:cubicBezTo>
                      <a:pt x="1" y="31"/>
                      <a:pt x="25" y="54"/>
                      <a:pt x="54" y="55"/>
                    </a:cubicBezTo>
                    <a:cubicBezTo>
                      <a:pt x="54" y="32"/>
                      <a:pt x="39" y="10"/>
                      <a:pt x="16" y="3"/>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63"/>
              <p:cNvSpPr/>
              <p:nvPr/>
            </p:nvSpPr>
            <p:spPr bwMode="auto">
              <a:xfrm>
                <a:off x="8181975" y="2103438"/>
                <a:ext cx="182563" cy="211138"/>
              </a:xfrm>
              <a:custGeom>
                <a:avLst/>
                <a:gdLst>
                  <a:gd name="T0" fmla="*/ 1 w 61"/>
                  <a:gd name="T1" fmla="*/ 36 h 71"/>
                  <a:gd name="T2" fmla="*/ 38 w 61"/>
                  <a:gd name="T3" fmla="*/ 70 h 71"/>
                  <a:gd name="T4" fmla="*/ 61 w 61"/>
                  <a:gd name="T5" fmla="*/ 61 h 71"/>
                  <a:gd name="T6" fmla="*/ 27 w 61"/>
                  <a:gd name="T7" fmla="*/ 0 h 71"/>
                  <a:gd name="T8" fmla="*/ 1 w 61"/>
                  <a:gd name="T9" fmla="*/ 36 h 71"/>
                </a:gdLst>
                <a:ahLst/>
                <a:cxnLst>
                  <a:cxn ang="0">
                    <a:pos x="T0" y="T1"/>
                  </a:cxn>
                  <a:cxn ang="0">
                    <a:pos x="T2" y="T3"/>
                  </a:cxn>
                  <a:cxn ang="0">
                    <a:pos x="T4" y="T5"/>
                  </a:cxn>
                  <a:cxn ang="0">
                    <a:pos x="T6" y="T7"/>
                  </a:cxn>
                  <a:cxn ang="0">
                    <a:pos x="T8" y="T9"/>
                  </a:cxn>
                </a:cxnLst>
                <a:rect l="0" t="0" r="r" b="b"/>
                <a:pathLst>
                  <a:path w="61" h="71">
                    <a:moveTo>
                      <a:pt x="1" y="36"/>
                    </a:moveTo>
                    <a:cubicBezTo>
                      <a:pt x="2" y="56"/>
                      <a:pt x="19" y="71"/>
                      <a:pt x="38" y="70"/>
                    </a:cubicBezTo>
                    <a:cubicBezTo>
                      <a:pt x="47" y="70"/>
                      <a:pt x="55" y="67"/>
                      <a:pt x="61" y="61"/>
                    </a:cubicBezTo>
                    <a:cubicBezTo>
                      <a:pt x="50" y="40"/>
                      <a:pt x="39" y="20"/>
                      <a:pt x="27" y="0"/>
                    </a:cubicBezTo>
                    <a:cubicBezTo>
                      <a:pt x="11" y="5"/>
                      <a:pt x="0" y="19"/>
                      <a:pt x="1" y="3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64"/>
              <p:cNvSpPr/>
              <p:nvPr/>
            </p:nvSpPr>
            <p:spPr bwMode="auto">
              <a:xfrm>
                <a:off x="7569200" y="1730375"/>
                <a:ext cx="347663" cy="346075"/>
              </a:xfrm>
              <a:custGeom>
                <a:avLst/>
                <a:gdLst>
                  <a:gd name="T0" fmla="*/ 2 w 116"/>
                  <a:gd name="T1" fmla="*/ 61 h 116"/>
                  <a:gd name="T2" fmla="*/ 61 w 116"/>
                  <a:gd name="T3" fmla="*/ 115 h 116"/>
                  <a:gd name="T4" fmla="*/ 115 w 116"/>
                  <a:gd name="T5" fmla="*/ 56 h 116"/>
                  <a:gd name="T6" fmla="*/ 56 w 116"/>
                  <a:gd name="T7" fmla="*/ 2 h 116"/>
                  <a:gd name="T8" fmla="*/ 2 w 116"/>
                  <a:gd name="T9" fmla="*/ 61 h 116"/>
                </a:gdLst>
                <a:ahLst/>
                <a:cxnLst>
                  <a:cxn ang="0">
                    <a:pos x="T0" y="T1"/>
                  </a:cxn>
                  <a:cxn ang="0">
                    <a:pos x="T2" y="T3"/>
                  </a:cxn>
                  <a:cxn ang="0">
                    <a:pos x="T4" y="T5"/>
                  </a:cxn>
                  <a:cxn ang="0">
                    <a:pos x="T6" y="T7"/>
                  </a:cxn>
                  <a:cxn ang="0">
                    <a:pos x="T8" y="T9"/>
                  </a:cxn>
                </a:cxnLst>
                <a:rect l="0" t="0" r="r" b="b"/>
                <a:pathLst>
                  <a:path w="116" h="116">
                    <a:moveTo>
                      <a:pt x="2" y="61"/>
                    </a:moveTo>
                    <a:cubicBezTo>
                      <a:pt x="3" y="92"/>
                      <a:pt x="29" y="116"/>
                      <a:pt x="61" y="115"/>
                    </a:cubicBezTo>
                    <a:cubicBezTo>
                      <a:pt x="92" y="114"/>
                      <a:pt x="116" y="87"/>
                      <a:pt x="115" y="56"/>
                    </a:cubicBezTo>
                    <a:cubicBezTo>
                      <a:pt x="114" y="25"/>
                      <a:pt x="87" y="0"/>
                      <a:pt x="56" y="2"/>
                    </a:cubicBezTo>
                    <a:cubicBezTo>
                      <a:pt x="25" y="3"/>
                      <a:pt x="0" y="29"/>
                      <a:pt x="2" y="6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65"/>
              <p:cNvSpPr/>
              <p:nvPr/>
            </p:nvSpPr>
            <p:spPr bwMode="auto">
              <a:xfrm>
                <a:off x="8077200" y="1879600"/>
                <a:ext cx="152400" cy="184150"/>
              </a:xfrm>
              <a:custGeom>
                <a:avLst/>
                <a:gdLst>
                  <a:gd name="T0" fmla="*/ 0 w 51"/>
                  <a:gd name="T1" fmla="*/ 27 h 62"/>
                  <a:gd name="T2" fmla="*/ 38 w 51"/>
                  <a:gd name="T3" fmla="*/ 61 h 62"/>
                  <a:gd name="T4" fmla="*/ 51 w 51"/>
                  <a:gd name="T5" fmla="*/ 58 h 62"/>
                  <a:gd name="T6" fmla="*/ 10 w 51"/>
                  <a:gd name="T7" fmla="*/ 0 h 62"/>
                  <a:gd name="T8" fmla="*/ 0 w 51"/>
                  <a:gd name="T9" fmla="*/ 27 h 62"/>
                </a:gdLst>
                <a:ahLst/>
                <a:cxnLst>
                  <a:cxn ang="0">
                    <a:pos x="T0" y="T1"/>
                  </a:cxn>
                  <a:cxn ang="0">
                    <a:pos x="T2" y="T3"/>
                  </a:cxn>
                  <a:cxn ang="0">
                    <a:pos x="T4" y="T5"/>
                  </a:cxn>
                  <a:cxn ang="0">
                    <a:pos x="T6" y="T7"/>
                  </a:cxn>
                  <a:cxn ang="0">
                    <a:pos x="T8" y="T9"/>
                  </a:cxn>
                </a:cxnLst>
                <a:rect l="0" t="0" r="r" b="b"/>
                <a:pathLst>
                  <a:path w="51" h="62">
                    <a:moveTo>
                      <a:pt x="0" y="27"/>
                    </a:moveTo>
                    <a:cubicBezTo>
                      <a:pt x="1" y="47"/>
                      <a:pt x="18" y="62"/>
                      <a:pt x="38" y="61"/>
                    </a:cubicBezTo>
                    <a:cubicBezTo>
                      <a:pt x="42" y="61"/>
                      <a:pt x="47" y="60"/>
                      <a:pt x="51" y="58"/>
                    </a:cubicBezTo>
                    <a:cubicBezTo>
                      <a:pt x="38" y="38"/>
                      <a:pt x="25" y="19"/>
                      <a:pt x="10" y="0"/>
                    </a:cubicBezTo>
                    <a:cubicBezTo>
                      <a:pt x="4" y="7"/>
                      <a:pt x="0" y="17"/>
                      <a:pt x="0" y="2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66"/>
              <p:cNvSpPr/>
              <p:nvPr/>
            </p:nvSpPr>
            <p:spPr bwMode="auto">
              <a:xfrm>
                <a:off x="7916863" y="1879600"/>
                <a:ext cx="139700" cy="139700"/>
              </a:xfrm>
              <a:custGeom>
                <a:avLst/>
                <a:gdLst>
                  <a:gd name="T0" fmla="*/ 25 w 47"/>
                  <a:gd name="T1" fmla="*/ 47 h 47"/>
                  <a:gd name="T2" fmla="*/ 47 w 47"/>
                  <a:gd name="T3" fmla="*/ 23 h 47"/>
                  <a:gd name="T4" fmla="*/ 23 w 47"/>
                  <a:gd name="T5" fmla="*/ 1 h 47"/>
                  <a:gd name="T6" fmla="*/ 1 w 47"/>
                  <a:gd name="T7" fmla="*/ 25 h 47"/>
                  <a:gd name="T8" fmla="*/ 25 w 47"/>
                  <a:gd name="T9" fmla="*/ 47 h 47"/>
                </a:gdLst>
                <a:ahLst/>
                <a:cxnLst>
                  <a:cxn ang="0">
                    <a:pos x="T0" y="T1"/>
                  </a:cxn>
                  <a:cxn ang="0">
                    <a:pos x="T2" y="T3"/>
                  </a:cxn>
                  <a:cxn ang="0">
                    <a:pos x="T4" y="T5"/>
                  </a:cxn>
                  <a:cxn ang="0">
                    <a:pos x="T6" y="T7"/>
                  </a:cxn>
                  <a:cxn ang="0">
                    <a:pos x="T8" y="T9"/>
                  </a:cxn>
                </a:cxnLst>
                <a:rect l="0" t="0" r="r" b="b"/>
                <a:pathLst>
                  <a:path w="47" h="47">
                    <a:moveTo>
                      <a:pt x="25" y="47"/>
                    </a:moveTo>
                    <a:cubicBezTo>
                      <a:pt x="37" y="46"/>
                      <a:pt x="47" y="36"/>
                      <a:pt x="47" y="23"/>
                    </a:cubicBezTo>
                    <a:cubicBezTo>
                      <a:pt x="46" y="10"/>
                      <a:pt x="35" y="0"/>
                      <a:pt x="23" y="1"/>
                    </a:cubicBezTo>
                    <a:cubicBezTo>
                      <a:pt x="10" y="1"/>
                      <a:pt x="0" y="12"/>
                      <a:pt x="1" y="25"/>
                    </a:cubicBezTo>
                    <a:cubicBezTo>
                      <a:pt x="1" y="38"/>
                      <a:pt x="12" y="47"/>
                      <a:pt x="25" y="4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67"/>
              <p:cNvSpPr/>
              <p:nvPr/>
            </p:nvSpPr>
            <p:spPr bwMode="auto">
              <a:xfrm>
                <a:off x="7961313" y="1716088"/>
                <a:ext cx="122238" cy="136525"/>
              </a:xfrm>
              <a:custGeom>
                <a:avLst/>
                <a:gdLst>
                  <a:gd name="T0" fmla="*/ 38 w 41"/>
                  <a:gd name="T1" fmla="*/ 46 h 46"/>
                  <a:gd name="T2" fmla="*/ 41 w 41"/>
                  <a:gd name="T3" fmla="*/ 45 h 46"/>
                  <a:gd name="T4" fmla="*/ 2 w 41"/>
                  <a:gd name="T5" fmla="*/ 0 h 46"/>
                  <a:gd name="T6" fmla="*/ 0 w 41"/>
                  <a:gd name="T7" fmla="*/ 11 h 46"/>
                  <a:gd name="T8" fmla="*/ 38 w 41"/>
                  <a:gd name="T9" fmla="*/ 46 h 46"/>
                </a:gdLst>
                <a:ahLst/>
                <a:cxnLst>
                  <a:cxn ang="0">
                    <a:pos x="T0" y="T1"/>
                  </a:cxn>
                  <a:cxn ang="0">
                    <a:pos x="T2" y="T3"/>
                  </a:cxn>
                  <a:cxn ang="0">
                    <a:pos x="T4" y="T5"/>
                  </a:cxn>
                  <a:cxn ang="0">
                    <a:pos x="T6" y="T7"/>
                  </a:cxn>
                  <a:cxn ang="0">
                    <a:pos x="T8" y="T9"/>
                  </a:cxn>
                </a:cxnLst>
                <a:rect l="0" t="0" r="r" b="b"/>
                <a:pathLst>
                  <a:path w="41" h="46">
                    <a:moveTo>
                      <a:pt x="38" y="46"/>
                    </a:moveTo>
                    <a:cubicBezTo>
                      <a:pt x="39" y="46"/>
                      <a:pt x="40" y="45"/>
                      <a:pt x="41" y="45"/>
                    </a:cubicBezTo>
                    <a:cubicBezTo>
                      <a:pt x="29" y="30"/>
                      <a:pt x="16" y="14"/>
                      <a:pt x="2" y="0"/>
                    </a:cubicBezTo>
                    <a:cubicBezTo>
                      <a:pt x="1" y="3"/>
                      <a:pt x="0" y="7"/>
                      <a:pt x="0" y="11"/>
                    </a:cubicBezTo>
                    <a:cubicBezTo>
                      <a:pt x="1" y="31"/>
                      <a:pt x="18" y="46"/>
                      <a:pt x="38" y="4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168"/>
              <p:cNvSpPr/>
              <p:nvPr/>
            </p:nvSpPr>
            <p:spPr bwMode="auto">
              <a:xfrm>
                <a:off x="7677150" y="1493838"/>
                <a:ext cx="250825" cy="247650"/>
              </a:xfrm>
              <a:custGeom>
                <a:avLst/>
                <a:gdLst>
                  <a:gd name="T0" fmla="*/ 15 w 84"/>
                  <a:gd name="T1" fmla="*/ 61 h 83"/>
                  <a:gd name="T2" fmla="*/ 77 w 84"/>
                  <a:gd name="T3" fmla="*/ 67 h 83"/>
                  <a:gd name="T4" fmla="*/ 84 w 84"/>
                  <a:gd name="T5" fmla="*/ 60 h 83"/>
                  <a:gd name="T6" fmla="*/ 72 w 84"/>
                  <a:gd name="T7" fmla="*/ 47 h 83"/>
                  <a:gd name="T8" fmla="*/ 20 w 84"/>
                  <a:gd name="T9" fmla="*/ 0 h 83"/>
                  <a:gd name="T10" fmla="*/ 15 w 84"/>
                  <a:gd name="T11" fmla="*/ 61 h 83"/>
                </a:gdLst>
                <a:ahLst/>
                <a:cxnLst>
                  <a:cxn ang="0">
                    <a:pos x="T0" y="T1"/>
                  </a:cxn>
                  <a:cxn ang="0">
                    <a:pos x="T2" y="T3"/>
                  </a:cxn>
                  <a:cxn ang="0">
                    <a:pos x="T4" y="T5"/>
                  </a:cxn>
                  <a:cxn ang="0">
                    <a:pos x="T6" y="T7"/>
                  </a:cxn>
                  <a:cxn ang="0">
                    <a:pos x="T8" y="T9"/>
                  </a:cxn>
                  <a:cxn ang="0">
                    <a:pos x="T10" y="T11"/>
                  </a:cxn>
                </a:cxnLst>
                <a:rect l="0" t="0" r="r" b="b"/>
                <a:pathLst>
                  <a:path w="84" h="83">
                    <a:moveTo>
                      <a:pt x="15" y="61"/>
                    </a:moveTo>
                    <a:cubicBezTo>
                      <a:pt x="30" y="80"/>
                      <a:pt x="58" y="83"/>
                      <a:pt x="77" y="67"/>
                    </a:cubicBezTo>
                    <a:cubicBezTo>
                      <a:pt x="79" y="65"/>
                      <a:pt x="82" y="62"/>
                      <a:pt x="84" y="60"/>
                    </a:cubicBezTo>
                    <a:cubicBezTo>
                      <a:pt x="80" y="56"/>
                      <a:pt x="76" y="51"/>
                      <a:pt x="72" y="47"/>
                    </a:cubicBezTo>
                    <a:cubicBezTo>
                      <a:pt x="55" y="31"/>
                      <a:pt x="38" y="15"/>
                      <a:pt x="20" y="0"/>
                    </a:cubicBezTo>
                    <a:cubicBezTo>
                      <a:pt x="2" y="15"/>
                      <a:pt x="0" y="42"/>
                      <a:pt x="15" y="6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169"/>
              <p:cNvSpPr/>
              <p:nvPr/>
            </p:nvSpPr>
            <p:spPr bwMode="auto">
              <a:xfrm>
                <a:off x="7415213" y="1554163"/>
                <a:ext cx="217488" cy="217488"/>
              </a:xfrm>
              <a:custGeom>
                <a:avLst/>
                <a:gdLst>
                  <a:gd name="T0" fmla="*/ 1 w 73"/>
                  <a:gd name="T1" fmla="*/ 35 h 73"/>
                  <a:gd name="T2" fmla="*/ 36 w 73"/>
                  <a:gd name="T3" fmla="*/ 72 h 73"/>
                  <a:gd name="T4" fmla="*/ 73 w 73"/>
                  <a:gd name="T5" fmla="*/ 37 h 73"/>
                  <a:gd name="T6" fmla="*/ 38 w 73"/>
                  <a:gd name="T7" fmla="*/ 0 h 73"/>
                  <a:gd name="T8" fmla="*/ 1 w 73"/>
                  <a:gd name="T9" fmla="*/ 35 h 73"/>
                </a:gdLst>
                <a:ahLst/>
                <a:cxnLst>
                  <a:cxn ang="0">
                    <a:pos x="T0" y="T1"/>
                  </a:cxn>
                  <a:cxn ang="0">
                    <a:pos x="T2" y="T3"/>
                  </a:cxn>
                  <a:cxn ang="0">
                    <a:pos x="T4" y="T5"/>
                  </a:cxn>
                  <a:cxn ang="0">
                    <a:pos x="T6" y="T7"/>
                  </a:cxn>
                  <a:cxn ang="0">
                    <a:pos x="T8" y="T9"/>
                  </a:cxn>
                </a:cxnLst>
                <a:rect l="0" t="0" r="r" b="b"/>
                <a:pathLst>
                  <a:path w="73" h="73">
                    <a:moveTo>
                      <a:pt x="1" y="35"/>
                    </a:moveTo>
                    <a:cubicBezTo>
                      <a:pt x="0" y="55"/>
                      <a:pt x="16" y="71"/>
                      <a:pt x="36" y="72"/>
                    </a:cubicBezTo>
                    <a:cubicBezTo>
                      <a:pt x="55" y="73"/>
                      <a:pt x="72" y="57"/>
                      <a:pt x="73" y="37"/>
                    </a:cubicBezTo>
                    <a:cubicBezTo>
                      <a:pt x="73" y="18"/>
                      <a:pt x="58" y="1"/>
                      <a:pt x="38" y="0"/>
                    </a:cubicBezTo>
                    <a:cubicBezTo>
                      <a:pt x="18" y="0"/>
                      <a:pt x="2" y="15"/>
                      <a:pt x="1" y="35"/>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70"/>
              <p:cNvSpPr/>
              <p:nvPr/>
            </p:nvSpPr>
            <p:spPr bwMode="auto">
              <a:xfrm>
                <a:off x="7558088" y="1404938"/>
                <a:ext cx="158750" cy="158750"/>
              </a:xfrm>
              <a:custGeom>
                <a:avLst/>
                <a:gdLst>
                  <a:gd name="T0" fmla="*/ 1 w 53"/>
                  <a:gd name="T1" fmla="*/ 26 h 53"/>
                  <a:gd name="T2" fmla="*/ 26 w 53"/>
                  <a:gd name="T3" fmla="*/ 53 h 53"/>
                  <a:gd name="T4" fmla="*/ 53 w 53"/>
                  <a:gd name="T5" fmla="*/ 27 h 53"/>
                  <a:gd name="T6" fmla="*/ 53 w 53"/>
                  <a:gd name="T7" fmla="*/ 23 h 53"/>
                  <a:gd name="T8" fmla="*/ 24 w 53"/>
                  <a:gd name="T9" fmla="*/ 0 h 53"/>
                  <a:gd name="T10" fmla="*/ 1 w 53"/>
                  <a:gd name="T11" fmla="*/ 26 h 53"/>
                </a:gdLst>
                <a:ahLst/>
                <a:cxnLst>
                  <a:cxn ang="0">
                    <a:pos x="T0" y="T1"/>
                  </a:cxn>
                  <a:cxn ang="0">
                    <a:pos x="T2" y="T3"/>
                  </a:cxn>
                  <a:cxn ang="0">
                    <a:pos x="T4" y="T5"/>
                  </a:cxn>
                  <a:cxn ang="0">
                    <a:pos x="T6" y="T7"/>
                  </a:cxn>
                  <a:cxn ang="0">
                    <a:pos x="T8" y="T9"/>
                  </a:cxn>
                  <a:cxn ang="0">
                    <a:pos x="T10" y="T11"/>
                  </a:cxn>
                </a:cxnLst>
                <a:rect l="0" t="0" r="r" b="b"/>
                <a:pathLst>
                  <a:path w="53" h="53">
                    <a:moveTo>
                      <a:pt x="1" y="26"/>
                    </a:moveTo>
                    <a:cubicBezTo>
                      <a:pt x="0" y="40"/>
                      <a:pt x="11" y="52"/>
                      <a:pt x="26" y="53"/>
                    </a:cubicBezTo>
                    <a:cubicBezTo>
                      <a:pt x="40" y="53"/>
                      <a:pt x="52" y="42"/>
                      <a:pt x="53" y="27"/>
                    </a:cubicBezTo>
                    <a:cubicBezTo>
                      <a:pt x="53" y="26"/>
                      <a:pt x="53" y="25"/>
                      <a:pt x="53" y="23"/>
                    </a:cubicBezTo>
                    <a:cubicBezTo>
                      <a:pt x="43" y="16"/>
                      <a:pt x="34" y="8"/>
                      <a:pt x="24" y="0"/>
                    </a:cubicBezTo>
                    <a:cubicBezTo>
                      <a:pt x="11" y="2"/>
                      <a:pt x="1" y="12"/>
                      <a:pt x="1" y="2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71"/>
              <p:cNvSpPr/>
              <p:nvPr/>
            </p:nvSpPr>
            <p:spPr bwMode="auto">
              <a:xfrm>
                <a:off x="7467600" y="1295400"/>
                <a:ext cx="77788" cy="52388"/>
              </a:xfrm>
              <a:custGeom>
                <a:avLst/>
                <a:gdLst>
                  <a:gd name="T0" fmla="*/ 18 w 26"/>
                  <a:gd name="T1" fmla="*/ 18 h 18"/>
                  <a:gd name="T2" fmla="*/ 26 w 26"/>
                  <a:gd name="T3" fmla="*/ 17 h 18"/>
                  <a:gd name="T4" fmla="*/ 0 w 26"/>
                  <a:gd name="T5" fmla="*/ 0 h 18"/>
                  <a:gd name="T6" fmla="*/ 18 w 26"/>
                  <a:gd name="T7" fmla="*/ 18 h 18"/>
                </a:gdLst>
                <a:ahLst/>
                <a:cxnLst>
                  <a:cxn ang="0">
                    <a:pos x="T0" y="T1"/>
                  </a:cxn>
                  <a:cxn ang="0">
                    <a:pos x="T2" y="T3"/>
                  </a:cxn>
                  <a:cxn ang="0">
                    <a:pos x="T4" y="T5"/>
                  </a:cxn>
                  <a:cxn ang="0">
                    <a:pos x="T6" y="T7"/>
                  </a:cxn>
                </a:cxnLst>
                <a:rect l="0" t="0" r="r" b="b"/>
                <a:pathLst>
                  <a:path w="26" h="18">
                    <a:moveTo>
                      <a:pt x="18" y="18"/>
                    </a:moveTo>
                    <a:cubicBezTo>
                      <a:pt x="21" y="18"/>
                      <a:pt x="24" y="18"/>
                      <a:pt x="26" y="17"/>
                    </a:cubicBezTo>
                    <a:cubicBezTo>
                      <a:pt x="17" y="11"/>
                      <a:pt x="9" y="5"/>
                      <a:pt x="0" y="0"/>
                    </a:cubicBezTo>
                    <a:cubicBezTo>
                      <a:pt x="0" y="10"/>
                      <a:pt x="8" y="18"/>
                      <a:pt x="18" y="18"/>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72"/>
              <p:cNvSpPr/>
              <p:nvPr/>
            </p:nvSpPr>
            <p:spPr bwMode="auto">
              <a:xfrm>
                <a:off x="7259638" y="1571625"/>
                <a:ext cx="136525" cy="141288"/>
              </a:xfrm>
              <a:custGeom>
                <a:avLst/>
                <a:gdLst>
                  <a:gd name="T0" fmla="*/ 0 w 46"/>
                  <a:gd name="T1" fmla="*/ 24 h 47"/>
                  <a:gd name="T2" fmla="*/ 3 w 46"/>
                  <a:gd name="T3" fmla="*/ 36 h 47"/>
                  <a:gd name="T4" fmla="*/ 22 w 46"/>
                  <a:gd name="T5" fmla="*/ 47 h 47"/>
                  <a:gd name="T6" fmla="*/ 46 w 46"/>
                  <a:gd name="T7" fmla="*/ 24 h 47"/>
                  <a:gd name="T8" fmla="*/ 24 w 46"/>
                  <a:gd name="T9" fmla="*/ 1 h 47"/>
                  <a:gd name="T10" fmla="*/ 0 w 46"/>
                  <a:gd name="T11" fmla="*/ 23 h 47"/>
                  <a:gd name="T12" fmla="*/ 0 w 46"/>
                  <a:gd name="T13" fmla="*/ 24 h 47"/>
                </a:gdLst>
                <a:ahLst/>
                <a:cxnLst>
                  <a:cxn ang="0">
                    <a:pos x="T0" y="T1"/>
                  </a:cxn>
                  <a:cxn ang="0">
                    <a:pos x="T2" y="T3"/>
                  </a:cxn>
                  <a:cxn ang="0">
                    <a:pos x="T4" y="T5"/>
                  </a:cxn>
                  <a:cxn ang="0">
                    <a:pos x="T6" y="T7"/>
                  </a:cxn>
                  <a:cxn ang="0">
                    <a:pos x="T8" y="T9"/>
                  </a:cxn>
                  <a:cxn ang="0">
                    <a:pos x="T10" y="T11"/>
                  </a:cxn>
                  <a:cxn ang="0">
                    <a:pos x="T12" y="T13"/>
                  </a:cxn>
                </a:cxnLst>
                <a:rect l="0" t="0" r="r" b="b"/>
                <a:pathLst>
                  <a:path w="46" h="47">
                    <a:moveTo>
                      <a:pt x="0" y="24"/>
                    </a:moveTo>
                    <a:cubicBezTo>
                      <a:pt x="1" y="28"/>
                      <a:pt x="3" y="32"/>
                      <a:pt x="3" y="36"/>
                    </a:cubicBezTo>
                    <a:cubicBezTo>
                      <a:pt x="7" y="42"/>
                      <a:pt x="14" y="46"/>
                      <a:pt x="22" y="47"/>
                    </a:cubicBezTo>
                    <a:cubicBezTo>
                      <a:pt x="35" y="47"/>
                      <a:pt x="45" y="37"/>
                      <a:pt x="46" y="24"/>
                    </a:cubicBezTo>
                    <a:cubicBezTo>
                      <a:pt x="46" y="12"/>
                      <a:pt x="36" y="1"/>
                      <a:pt x="24" y="1"/>
                    </a:cubicBezTo>
                    <a:cubicBezTo>
                      <a:pt x="11" y="0"/>
                      <a:pt x="0" y="10"/>
                      <a:pt x="0" y="23"/>
                    </a:cubicBezTo>
                    <a:cubicBezTo>
                      <a:pt x="0" y="23"/>
                      <a:pt x="0" y="23"/>
                      <a:pt x="0" y="24"/>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73"/>
              <p:cNvSpPr/>
              <p:nvPr/>
            </p:nvSpPr>
            <p:spPr bwMode="auto">
              <a:xfrm>
                <a:off x="7259638" y="1643063"/>
                <a:ext cx="7938" cy="36513"/>
              </a:xfrm>
              <a:custGeom>
                <a:avLst/>
                <a:gdLst>
                  <a:gd name="T0" fmla="*/ 3 w 3"/>
                  <a:gd name="T1" fmla="*/ 12 h 12"/>
                  <a:gd name="T2" fmla="*/ 0 w 3"/>
                  <a:gd name="T3" fmla="*/ 0 h 12"/>
                  <a:gd name="T4" fmla="*/ 3 w 3"/>
                  <a:gd name="T5" fmla="*/ 12 h 12"/>
                </a:gdLst>
                <a:ahLst/>
                <a:cxnLst>
                  <a:cxn ang="0">
                    <a:pos x="T0" y="T1"/>
                  </a:cxn>
                  <a:cxn ang="0">
                    <a:pos x="T2" y="T3"/>
                  </a:cxn>
                  <a:cxn ang="0">
                    <a:pos x="T4" y="T5"/>
                  </a:cxn>
                </a:cxnLst>
                <a:rect l="0" t="0" r="r" b="b"/>
                <a:pathLst>
                  <a:path w="3" h="12">
                    <a:moveTo>
                      <a:pt x="3" y="12"/>
                    </a:moveTo>
                    <a:cubicBezTo>
                      <a:pt x="3" y="8"/>
                      <a:pt x="1" y="4"/>
                      <a:pt x="0" y="0"/>
                    </a:cubicBezTo>
                    <a:cubicBezTo>
                      <a:pt x="0" y="4"/>
                      <a:pt x="1" y="8"/>
                      <a:pt x="3" y="1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74"/>
              <p:cNvSpPr/>
              <p:nvPr/>
            </p:nvSpPr>
            <p:spPr bwMode="auto">
              <a:xfrm>
                <a:off x="7315200" y="1333500"/>
                <a:ext cx="219075" cy="217488"/>
              </a:xfrm>
              <a:custGeom>
                <a:avLst/>
                <a:gdLst>
                  <a:gd name="T0" fmla="*/ 35 w 73"/>
                  <a:gd name="T1" fmla="*/ 73 h 73"/>
                  <a:gd name="T2" fmla="*/ 72 w 73"/>
                  <a:gd name="T3" fmla="*/ 38 h 73"/>
                  <a:gd name="T4" fmla="*/ 38 w 73"/>
                  <a:gd name="T5" fmla="*/ 1 h 73"/>
                  <a:gd name="T6" fmla="*/ 1 w 73"/>
                  <a:gd name="T7" fmla="*/ 36 h 73"/>
                  <a:gd name="T8" fmla="*/ 35 w 73"/>
                  <a:gd name="T9" fmla="*/ 73 h 73"/>
                </a:gdLst>
                <a:ahLst/>
                <a:cxnLst>
                  <a:cxn ang="0">
                    <a:pos x="T0" y="T1"/>
                  </a:cxn>
                  <a:cxn ang="0">
                    <a:pos x="T2" y="T3"/>
                  </a:cxn>
                  <a:cxn ang="0">
                    <a:pos x="T4" y="T5"/>
                  </a:cxn>
                  <a:cxn ang="0">
                    <a:pos x="T6" y="T7"/>
                  </a:cxn>
                  <a:cxn ang="0">
                    <a:pos x="T8" y="T9"/>
                  </a:cxn>
                </a:cxnLst>
                <a:rect l="0" t="0" r="r" b="b"/>
                <a:pathLst>
                  <a:path w="73" h="73">
                    <a:moveTo>
                      <a:pt x="35" y="73"/>
                    </a:moveTo>
                    <a:cubicBezTo>
                      <a:pt x="55" y="73"/>
                      <a:pt x="72" y="58"/>
                      <a:pt x="72" y="38"/>
                    </a:cubicBezTo>
                    <a:cubicBezTo>
                      <a:pt x="73" y="18"/>
                      <a:pt x="58" y="2"/>
                      <a:pt x="38" y="1"/>
                    </a:cubicBezTo>
                    <a:cubicBezTo>
                      <a:pt x="18" y="0"/>
                      <a:pt x="1" y="16"/>
                      <a:pt x="1" y="36"/>
                    </a:cubicBezTo>
                    <a:cubicBezTo>
                      <a:pt x="0" y="55"/>
                      <a:pt x="15" y="72"/>
                      <a:pt x="35" y="73"/>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75"/>
              <p:cNvSpPr/>
              <p:nvPr/>
            </p:nvSpPr>
            <p:spPr bwMode="auto">
              <a:xfrm>
                <a:off x="7229475" y="1160463"/>
                <a:ext cx="185738" cy="131763"/>
              </a:xfrm>
              <a:custGeom>
                <a:avLst/>
                <a:gdLst>
                  <a:gd name="T0" fmla="*/ 35 w 62"/>
                  <a:gd name="T1" fmla="*/ 44 h 44"/>
                  <a:gd name="T2" fmla="*/ 62 w 62"/>
                  <a:gd name="T3" fmla="*/ 33 h 44"/>
                  <a:gd name="T4" fmla="*/ 2 w 62"/>
                  <a:gd name="T5" fmla="*/ 0 h 44"/>
                  <a:gd name="T6" fmla="*/ 1 w 62"/>
                  <a:gd name="T7" fmla="*/ 7 h 44"/>
                  <a:gd name="T8" fmla="*/ 35 w 62"/>
                  <a:gd name="T9" fmla="*/ 44 h 44"/>
                </a:gdLst>
                <a:ahLst/>
                <a:cxnLst>
                  <a:cxn ang="0">
                    <a:pos x="T0" y="T1"/>
                  </a:cxn>
                  <a:cxn ang="0">
                    <a:pos x="T2" y="T3"/>
                  </a:cxn>
                  <a:cxn ang="0">
                    <a:pos x="T4" y="T5"/>
                  </a:cxn>
                  <a:cxn ang="0">
                    <a:pos x="T6" y="T7"/>
                  </a:cxn>
                  <a:cxn ang="0">
                    <a:pos x="T8" y="T9"/>
                  </a:cxn>
                </a:cxnLst>
                <a:rect l="0" t="0" r="r" b="b"/>
                <a:pathLst>
                  <a:path w="62" h="44">
                    <a:moveTo>
                      <a:pt x="35" y="44"/>
                    </a:moveTo>
                    <a:cubicBezTo>
                      <a:pt x="46" y="44"/>
                      <a:pt x="55" y="40"/>
                      <a:pt x="62" y="33"/>
                    </a:cubicBezTo>
                    <a:cubicBezTo>
                      <a:pt x="42" y="21"/>
                      <a:pt x="22" y="10"/>
                      <a:pt x="2" y="0"/>
                    </a:cubicBezTo>
                    <a:cubicBezTo>
                      <a:pt x="1" y="2"/>
                      <a:pt x="1" y="4"/>
                      <a:pt x="1" y="7"/>
                    </a:cubicBezTo>
                    <a:cubicBezTo>
                      <a:pt x="0" y="27"/>
                      <a:pt x="15" y="43"/>
                      <a:pt x="35" y="44"/>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76"/>
              <p:cNvSpPr/>
              <p:nvPr/>
            </p:nvSpPr>
            <p:spPr bwMode="auto">
              <a:xfrm>
                <a:off x="7758113" y="4370388"/>
                <a:ext cx="385763" cy="384175"/>
              </a:xfrm>
              <a:custGeom>
                <a:avLst/>
                <a:gdLst>
                  <a:gd name="T0" fmla="*/ 87 w 129"/>
                  <a:gd name="T1" fmla="*/ 12 h 129"/>
                  <a:gd name="T2" fmla="*/ 13 w 129"/>
                  <a:gd name="T3" fmla="*/ 42 h 129"/>
                  <a:gd name="T4" fmla="*/ 42 w 129"/>
                  <a:gd name="T5" fmla="*/ 116 h 129"/>
                  <a:gd name="T6" fmla="*/ 117 w 129"/>
                  <a:gd name="T7" fmla="*/ 87 h 129"/>
                  <a:gd name="T8" fmla="*/ 87 w 129"/>
                  <a:gd name="T9" fmla="*/ 12 h 129"/>
                </a:gdLst>
                <a:ahLst/>
                <a:cxnLst>
                  <a:cxn ang="0">
                    <a:pos x="T0" y="T1"/>
                  </a:cxn>
                  <a:cxn ang="0">
                    <a:pos x="T2" y="T3"/>
                  </a:cxn>
                  <a:cxn ang="0">
                    <a:pos x="T4" y="T5"/>
                  </a:cxn>
                  <a:cxn ang="0">
                    <a:pos x="T6" y="T7"/>
                  </a:cxn>
                  <a:cxn ang="0">
                    <a:pos x="T8" y="T9"/>
                  </a:cxn>
                </a:cxnLst>
                <a:rect l="0" t="0" r="r" b="b"/>
                <a:pathLst>
                  <a:path w="129" h="129">
                    <a:moveTo>
                      <a:pt x="87" y="12"/>
                    </a:moveTo>
                    <a:cubicBezTo>
                      <a:pt x="58" y="0"/>
                      <a:pt x="25" y="13"/>
                      <a:pt x="13" y="42"/>
                    </a:cubicBezTo>
                    <a:cubicBezTo>
                      <a:pt x="0" y="71"/>
                      <a:pt x="14" y="104"/>
                      <a:pt x="42" y="116"/>
                    </a:cubicBezTo>
                    <a:cubicBezTo>
                      <a:pt x="71" y="129"/>
                      <a:pt x="104" y="115"/>
                      <a:pt x="117" y="87"/>
                    </a:cubicBezTo>
                    <a:cubicBezTo>
                      <a:pt x="129" y="58"/>
                      <a:pt x="116" y="25"/>
                      <a:pt x="87" y="1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77"/>
              <p:cNvSpPr/>
              <p:nvPr/>
            </p:nvSpPr>
            <p:spPr bwMode="auto">
              <a:xfrm>
                <a:off x="8124825" y="4772025"/>
                <a:ext cx="122238" cy="158750"/>
              </a:xfrm>
              <a:custGeom>
                <a:avLst/>
                <a:gdLst>
                  <a:gd name="T0" fmla="*/ 5 w 41"/>
                  <a:gd name="T1" fmla="*/ 23 h 53"/>
                  <a:gd name="T2" fmla="*/ 6 w 41"/>
                  <a:gd name="T3" fmla="*/ 53 h 53"/>
                  <a:gd name="T4" fmla="*/ 41 w 41"/>
                  <a:gd name="T5" fmla="*/ 1 h 53"/>
                  <a:gd name="T6" fmla="*/ 5 w 41"/>
                  <a:gd name="T7" fmla="*/ 23 h 53"/>
                </a:gdLst>
                <a:ahLst/>
                <a:cxnLst>
                  <a:cxn ang="0">
                    <a:pos x="T0" y="T1"/>
                  </a:cxn>
                  <a:cxn ang="0">
                    <a:pos x="T2" y="T3"/>
                  </a:cxn>
                  <a:cxn ang="0">
                    <a:pos x="T4" y="T5"/>
                  </a:cxn>
                  <a:cxn ang="0">
                    <a:pos x="T6" y="T7"/>
                  </a:cxn>
                </a:cxnLst>
                <a:rect l="0" t="0" r="r" b="b"/>
                <a:pathLst>
                  <a:path w="41" h="53">
                    <a:moveTo>
                      <a:pt x="5" y="23"/>
                    </a:moveTo>
                    <a:cubicBezTo>
                      <a:pt x="0" y="33"/>
                      <a:pt x="1" y="44"/>
                      <a:pt x="6" y="53"/>
                    </a:cubicBezTo>
                    <a:cubicBezTo>
                      <a:pt x="18" y="36"/>
                      <a:pt x="30" y="19"/>
                      <a:pt x="41" y="1"/>
                    </a:cubicBezTo>
                    <a:cubicBezTo>
                      <a:pt x="26" y="0"/>
                      <a:pt x="11" y="8"/>
                      <a:pt x="5" y="23"/>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178"/>
              <p:cNvSpPr/>
              <p:nvPr/>
            </p:nvSpPr>
            <p:spPr bwMode="auto">
              <a:xfrm>
                <a:off x="8307388" y="4476750"/>
                <a:ext cx="95250" cy="117475"/>
              </a:xfrm>
              <a:custGeom>
                <a:avLst/>
                <a:gdLst>
                  <a:gd name="T0" fmla="*/ 4 w 32"/>
                  <a:gd name="T1" fmla="*/ 14 h 39"/>
                  <a:gd name="T2" fmla="*/ 14 w 32"/>
                  <a:gd name="T3" fmla="*/ 38 h 39"/>
                  <a:gd name="T4" fmla="*/ 15 w 32"/>
                  <a:gd name="T5" fmla="*/ 39 h 39"/>
                  <a:gd name="T6" fmla="*/ 32 w 32"/>
                  <a:gd name="T7" fmla="*/ 5 h 39"/>
                  <a:gd name="T8" fmla="*/ 29 w 32"/>
                  <a:gd name="T9" fmla="*/ 4 h 39"/>
                  <a:gd name="T10" fmla="*/ 4 w 32"/>
                  <a:gd name="T11" fmla="*/ 14 h 39"/>
                </a:gdLst>
                <a:ahLst/>
                <a:cxnLst>
                  <a:cxn ang="0">
                    <a:pos x="T0" y="T1"/>
                  </a:cxn>
                  <a:cxn ang="0">
                    <a:pos x="T2" y="T3"/>
                  </a:cxn>
                  <a:cxn ang="0">
                    <a:pos x="T4" y="T5"/>
                  </a:cxn>
                  <a:cxn ang="0">
                    <a:pos x="T6" y="T7"/>
                  </a:cxn>
                  <a:cxn ang="0">
                    <a:pos x="T8" y="T9"/>
                  </a:cxn>
                  <a:cxn ang="0">
                    <a:pos x="T10" y="T11"/>
                  </a:cxn>
                </a:cxnLst>
                <a:rect l="0" t="0" r="r" b="b"/>
                <a:pathLst>
                  <a:path w="32" h="39">
                    <a:moveTo>
                      <a:pt x="4" y="14"/>
                    </a:moveTo>
                    <a:cubicBezTo>
                      <a:pt x="0" y="23"/>
                      <a:pt x="5" y="34"/>
                      <a:pt x="14" y="38"/>
                    </a:cubicBezTo>
                    <a:cubicBezTo>
                      <a:pt x="15" y="38"/>
                      <a:pt x="15" y="38"/>
                      <a:pt x="15" y="39"/>
                    </a:cubicBezTo>
                    <a:cubicBezTo>
                      <a:pt x="21" y="28"/>
                      <a:pt x="27" y="16"/>
                      <a:pt x="32" y="5"/>
                    </a:cubicBezTo>
                    <a:cubicBezTo>
                      <a:pt x="31" y="5"/>
                      <a:pt x="30" y="4"/>
                      <a:pt x="29" y="4"/>
                    </a:cubicBezTo>
                    <a:cubicBezTo>
                      <a:pt x="20" y="0"/>
                      <a:pt x="8" y="4"/>
                      <a:pt x="4" y="1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179"/>
              <p:cNvSpPr/>
              <p:nvPr/>
            </p:nvSpPr>
            <p:spPr bwMode="auto">
              <a:xfrm>
                <a:off x="8378825" y="4360863"/>
                <a:ext cx="71438" cy="84138"/>
              </a:xfrm>
              <a:custGeom>
                <a:avLst/>
                <a:gdLst>
                  <a:gd name="T0" fmla="*/ 3 w 24"/>
                  <a:gd name="T1" fmla="*/ 10 h 28"/>
                  <a:gd name="T2" fmla="*/ 10 w 24"/>
                  <a:gd name="T3" fmla="*/ 27 h 28"/>
                  <a:gd name="T4" fmla="*/ 15 w 24"/>
                  <a:gd name="T5" fmla="*/ 28 h 28"/>
                  <a:gd name="T6" fmla="*/ 24 w 24"/>
                  <a:gd name="T7" fmla="*/ 6 h 28"/>
                  <a:gd name="T8" fmla="*/ 20 w 24"/>
                  <a:gd name="T9" fmla="*/ 3 h 28"/>
                  <a:gd name="T10" fmla="*/ 3 w 24"/>
                  <a:gd name="T11" fmla="*/ 10 h 28"/>
                </a:gdLst>
                <a:ahLst/>
                <a:cxnLst>
                  <a:cxn ang="0">
                    <a:pos x="T0" y="T1"/>
                  </a:cxn>
                  <a:cxn ang="0">
                    <a:pos x="T2" y="T3"/>
                  </a:cxn>
                  <a:cxn ang="0">
                    <a:pos x="T4" y="T5"/>
                  </a:cxn>
                  <a:cxn ang="0">
                    <a:pos x="T6" y="T7"/>
                  </a:cxn>
                  <a:cxn ang="0">
                    <a:pos x="T8" y="T9"/>
                  </a:cxn>
                  <a:cxn ang="0">
                    <a:pos x="T10" y="T11"/>
                  </a:cxn>
                </a:cxnLst>
                <a:rect l="0" t="0" r="r" b="b"/>
                <a:pathLst>
                  <a:path w="24" h="28">
                    <a:moveTo>
                      <a:pt x="3" y="10"/>
                    </a:moveTo>
                    <a:cubicBezTo>
                      <a:pt x="0" y="16"/>
                      <a:pt x="3" y="24"/>
                      <a:pt x="10" y="27"/>
                    </a:cubicBezTo>
                    <a:cubicBezTo>
                      <a:pt x="12" y="28"/>
                      <a:pt x="13" y="28"/>
                      <a:pt x="15" y="28"/>
                    </a:cubicBezTo>
                    <a:cubicBezTo>
                      <a:pt x="18" y="21"/>
                      <a:pt x="21" y="13"/>
                      <a:pt x="24" y="6"/>
                    </a:cubicBezTo>
                    <a:cubicBezTo>
                      <a:pt x="23" y="5"/>
                      <a:pt x="22" y="4"/>
                      <a:pt x="20" y="3"/>
                    </a:cubicBezTo>
                    <a:cubicBezTo>
                      <a:pt x="14" y="0"/>
                      <a:pt x="6" y="3"/>
                      <a:pt x="3" y="1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180"/>
              <p:cNvSpPr/>
              <p:nvPr/>
            </p:nvSpPr>
            <p:spPr bwMode="auto">
              <a:xfrm>
                <a:off x="7981950" y="4716463"/>
                <a:ext cx="155575" cy="153988"/>
              </a:xfrm>
              <a:custGeom>
                <a:avLst/>
                <a:gdLst>
                  <a:gd name="T0" fmla="*/ 35 w 52"/>
                  <a:gd name="T1" fmla="*/ 5 h 52"/>
                  <a:gd name="T2" fmla="*/ 5 w 52"/>
                  <a:gd name="T3" fmla="*/ 17 h 52"/>
                  <a:gd name="T4" fmla="*/ 17 w 52"/>
                  <a:gd name="T5" fmla="*/ 47 h 52"/>
                  <a:gd name="T6" fmla="*/ 47 w 52"/>
                  <a:gd name="T7" fmla="*/ 35 h 52"/>
                  <a:gd name="T8" fmla="*/ 35 w 52"/>
                  <a:gd name="T9" fmla="*/ 5 h 52"/>
                </a:gdLst>
                <a:ahLst/>
                <a:cxnLst>
                  <a:cxn ang="0">
                    <a:pos x="T0" y="T1"/>
                  </a:cxn>
                  <a:cxn ang="0">
                    <a:pos x="T2" y="T3"/>
                  </a:cxn>
                  <a:cxn ang="0">
                    <a:pos x="T4" y="T5"/>
                  </a:cxn>
                  <a:cxn ang="0">
                    <a:pos x="T6" y="T7"/>
                  </a:cxn>
                  <a:cxn ang="0">
                    <a:pos x="T8" y="T9"/>
                  </a:cxn>
                </a:cxnLst>
                <a:rect l="0" t="0" r="r" b="b"/>
                <a:pathLst>
                  <a:path w="52" h="52">
                    <a:moveTo>
                      <a:pt x="35" y="5"/>
                    </a:moveTo>
                    <a:cubicBezTo>
                      <a:pt x="24" y="0"/>
                      <a:pt x="10" y="5"/>
                      <a:pt x="5" y="17"/>
                    </a:cubicBezTo>
                    <a:cubicBezTo>
                      <a:pt x="0" y="28"/>
                      <a:pt x="6" y="42"/>
                      <a:pt x="17" y="47"/>
                    </a:cubicBezTo>
                    <a:cubicBezTo>
                      <a:pt x="29" y="52"/>
                      <a:pt x="42" y="47"/>
                      <a:pt x="47" y="35"/>
                    </a:cubicBezTo>
                    <a:cubicBezTo>
                      <a:pt x="52" y="23"/>
                      <a:pt x="47" y="10"/>
                      <a:pt x="35" y="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181"/>
              <p:cNvSpPr/>
              <p:nvPr/>
            </p:nvSpPr>
            <p:spPr bwMode="auto">
              <a:xfrm>
                <a:off x="8101013" y="4522788"/>
                <a:ext cx="230188" cy="231775"/>
              </a:xfrm>
              <a:custGeom>
                <a:avLst/>
                <a:gdLst>
                  <a:gd name="T0" fmla="*/ 55 w 77"/>
                  <a:gd name="T1" fmla="*/ 8 h 78"/>
                  <a:gd name="T2" fmla="*/ 8 w 77"/>
                  <a:gd name="T3" fmla="*/ 26 h 78"/>
                  <a:gd name="T4" fmla="*/ 27 w 77"/>
                  <a:gd name="T5" fmla="*/ 73 h 78"/>
                  <a:gd name="T6" fmla="*/ 57 w 77"/>
                  <a:gd name="T7" fmla="*/ 73 h 78"/>
                  <a:gd name="T8" fmla="*/ 77 w 77"/>
                  <a:gd name="T9" fmla="*/ 38 h 78"/>
                  <a:gd name="T10" fmla="*/ 55 w 77"/>
                  <a:gd name="T11" fmla="*/ 8 h 78"/>
                </a:gdLst>
                <a:ahLst/>
                <a:cxnLst>
                  <a:cxn ang="0">
                    <a:pos x="T0" y="T1"/>
                  </a:cxn>
                  <a:cxn ang="0">
                    <a:pos x="T2" y="T3"/>
                  </a:cxn>
                  <a:cxn ang="0">
                    <a:pos x="T4" y="T5"/>
                  </a:cxn>
                  <a:cxn ang="0">
                    <a:pos x="T6" y="T7"/>
                  </a:cxn>
                  <a:cxn ang="0">
                    <a:pos x="T8" y="T9"/>
                  </a:cxn>
                  <a:cxn ang="0">
                    <a:pos x="T10" y="T11"/>
                  </a:cxn>
                </a:cxnLst>
                <a:rect l="0" t="0" r="r" b="b"/>
                <a:pathLst>
                  <a:path w="77" h="78">
                    <a:moveTo>
                      <a:pt x="55" y="8"/>
                    </a:moveTo>
                    <a:cubicBezTo>
                      <a:pt x="37" y="0"/>
                      <a:pt x="16" y="8"/>
                      <a:pt x="8" y="26"/>
                    </a:cubicBezTo>
                    <a:cubicBezTo>
                      <a:pt x="0" y="45"/>
                      <a:pt x="9" y="66"/>
                      <a:pt x="27" y="73"/>
                    </a:cubicBezTo>
                    <a:cubicBezTo>
                      <a:pt x="37" y="78"/>
                      <a:pt x="48" y="77"/>
                      <a:pt x="57" y="73"/>
                    </a:cubicBezTo>
                    <a:cubicBezTo>
                      <a:pt x="64" y="61"/>
                      <a:pt x="70" y="50"/>
                      <a:pt x="77" y="38"/>
                    </a:cubicBezTo>
                    <a:cubicBezTo>
                      <a:pt x="76" y="25"/>
                      <a:pt x="68" y="13"/>
                      <a:pt x="55" y="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182"/>
              <p:cNvSpPr/>
              <p:nvPr/>
            </p:nvSpPr>
            <p:spPr bwMode="auto">
              <a:xfrm>
                <a:off x="7775575" y="3949700"/>
                <a:ext cx="250825" cy="250825"/>
              </a:xfrm>
              <a:custGeom>
                <a:avLst/>
                <a:gdLst>
                  <a:gd name="T0" fmla="*/ 28 w 84"/>
                  <a:gd name="T1" fmla="*/ 76 h 84"/>
                  <a:gd name="T2" fmla="*/ 76 w 84"/>
                  <a:gd name="T3" fmla="*/ 56 h 84"/>
                  <a:gd name="T4" fmla="*/ 57 w 84"/>
                  <a:gd name="T5" fmla="*/ 8 h 84"/>
                  <a:gd name="T6" fmla="*/ 8 w 84"/>
                  <a:gd name="T7" fmla="*/ 27 h 84"/>
                  <a:gd name="T8" fmla="*/ 28 w 84"/>
                  <a:gd name="T9" fmla="*/ 76 h 84"/>
                </a:gdLst>
                <a:ahLst/>
                <a:cxnLst>
                  <a:cxn ang="0">
                    <a:pos x="T0" y="T1"/>
                  </a:cxn>
                  <a:cxn ang="0">
                    <a:pos x="T2" y="T3"/>
                  </a:cxn>
                  <a:cxn ang="0">
                    <a:pos x="T4" y="T5"/>
                  </a:cxn>
                  <a:cxn ang="0">
                    <a:pos x="T6" y="T7"/>
                  </a:cxn>
                  <a:cxn ang="0">
                    <a:pos x="T8" y="T9"/>
                  </a:cxn>
                </a:cxnLst>
                <a:rect l="0" t="0" r="r" b="b"/>
                <a:pathLst>
                  <a:path w="84" h="84">
                    <a:moveTo>
                      <a:pt x="28" y="76"/>
                    </a:moveTo>
                    <a:cubicBezTo>
                      <a:pt x="46" y="84"/>
                      <a:pt x="68" y="75"/>
                      <a:pt x="76" y="56"/>
                    </a:cubicBezTo>
                    <a:cubicBezTo>
                      <a:pt x="84" y="38"/>
                      <a:pt x="75" y="16"/>
                      <a:pt x="57" y="8"/>
                    </a:cubicBezTo>
                    <a:cubicBezTo>
                      <a:pt x="38" y="0"/>
                      <a:pt x="16" y="8"/>
                      <a:pt x="8" y="27"/>
                    </a:cubicBezTo>
                    <a:cubicBezTo>
                      <a:pt x="0" y="46"/>
                      <a:pt x="9" y="68"/>
                      <a:pt x="28" y="7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183"/>
              <p:cNvSpPr/>
              <p:nvPr/>
            </p:nvSpPr>
            <p:spPr bwMode="auto">
              <a:xfrm>
                <a:off x="8116888" y="4248150"/>
                <a:ext cx="241300" cy="244475"/>
              </a:xfrm>
              <a:custGeom>
                <a:avLst/>
                <a:gdLst>
                  <a:gd name="T0" fmla="*/ 55 w 81"/>
                  <a:gd name="T1" fmla="*/ 8 h 82"/>
                  <a:gd name="T2" fmla="*/ 8 w 81"/>
                  <a:gd name="T3" fmla="*/ 27 h 82"/>
                  <a:gd name="T4" fmla="*/ 26 w 81"/>
                  <a:gd name="T5" fmla="*/ 74 h 82"/>
                  <a:gd name="T6" fmla="*/ 74 w 81"/>
                  <a:gd name="T7" fmla="*/ 55 h 82"/>
                  <a:gd name="T8" fmla="*/ 55 w 81"/>
                  <a:gd name="T9" fmla="*/ 8 h 82"/>
                </a:gdLst>
                <a:ahLst/>
                <a:cxnLst>
                  <a:cxn ang="0">
                    <a:pos x="T0" y="T1"/>
                  </a:cxn>
                  <a:cxn ang="0">
                    <a:pos x="T2" y="T3"/>
                  </a:cxn>
                  <a:cxn ang="0">
                    <a:pos x="T4" y="T5"/>
                  </a:cxn>
                  <a:cxn ang="0">
                    <a:pos x="T6" y="T7"/>
                  </a:cxn>
                  <a:cxn ang="0">
                    <a:pos x="T8" y="T9"/>
                  </a:cxn>
                </a:cxnLst>
                <a:rect l="0" t="0" r="r" b="b"/>
                <a:pathLst>
                  <a:path w="81" h="82">
                    <a:moveTo>
                      <a:pt x="55" y="8"/>
                    </a:moveTo>
                    <a:cubicBezTo>
                      <a:pt x="37" y="0"/>
                      <a:pt x="16" y="9"/>
                      <a:pt x="8" y="27"/>
                    </a:cubicBezTo>
                    <a:cubicBezTo>
                      <a:pt x="0" y="45"/>
                      <a:pt x="8" y="66"/>
                      <a:pt x="26" y="74"/>
                    </a:cubicBezTo>
                    <a:cubicBezTo>
                      <a:pt x="45" y="82"/>
                      <a:pt x="66" y="74"/>
                      <a:pt x="74" y="55"/>
                    </a:cubicBezTo>
                    <a:cubicBezTo>
                      <a:pt x="81" y="37"/>
                      <a:pt x="73" y="16"/>
                      <a:pt x="55" y="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184"/>
              <p:cNvSpPr/>
              <p:nvPr/>
            </p:nvSpPr>
            <p:spPr bwMode="auto">
              <a:xfrm>
                <a:off x="8320088" y="4157663"/>
                <a:ext cx="176213" cy="176213"/>
              </a:xfrm>
              <a:custGeom>
                <a:avLst/>
                <a:gdLst>
                  <a:gd name="T0" fmla="*/ 40 w 59"/>
                  <a:gd name="T1" fmla="*/ 5 h 59"/>
                  <a:gd name="T2" fmla="*/ 6 w 59"/>
                  <a:gd name="T3" fmla="*/ 19 h 59"/>
                  <a:gd name="T4" fmla="*/ 19 w 59"/>
                  <a:gd name="T5" fmla="*/ 53 h 59"/>
                  <a:gd name="T6" fmla="*/ 54 w 59"/>
                  <a:gd name="T7" fmla="*/ 40 h 59"/>
                  <a:gd name="T8" fmla="*/ 40 w 59"/>
                  <a:gd name="T9" fmla="*/ 5 h 59"/>
                </a:gdLst>
                <a:ahLst/>
                <a:cxnLst>
                  <a:cxn ang="0">
                    <a:pos x="T0" y="T1"/>
                  </a:cxn>
                  <a:cxn ang="0">
                    <a:pos x="T2" y="T3"/>
                  </a:cxn>
                  <a:cxn ang="0">
                    <a:pos x="T4" y="T5"/>
                  </a:cxn>
                  <a:cxn ang="0">
                    <a:pos x="T6" y="T7"/>
                  </a:cxn>
                  <a:cxn ang="0">
                    <a:pos x="T8" y="T9"/>
                  </a:cxn>
                </a:cxnLst>
                <a:rect l="0" t="0" r="r" b="b"/>
                <a:pathLst>
                  <a:path w="59" h="59">
                    <a:moveTo>
                      <a:pt x="40" y="5"/>
                    </a:moveTo>
                    <a:cubicBezTo>
                      <a:pt x="27" y="0"/>
                      <a:pt x="11" y="6"/>
                      <a:pt x="6" y="19"/>
                    </a:cubicBezTo>
                    <a:cubicBezTo>
                      <a:pt x="0" y="32"/>
                      <a:pt x="6" y="48"/>
                      <a:pt x="19" y="53"/>
                    </a:cubicBezTo>
                    <a:cubicBezTo>
                      <a:pt x="33" y="59"/>
                      <a:pt x="48" y="53"/>
                      <a:pt x="54" y="40"/>
                    </a:cubicBezTo>
                    <a:cubicBezTo>
                      <a:pt x="59" y="26"/>
                      <a:pt x="53" y="11"/>
                      <a:pt x="40" y="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185"/>
              <p:cNvSpPr/>
              <p:nvPr/>
            </p:nvSpPr>
            <p:spPr bwMode="auto">
              <a:xfrm>
                <a:off x="7981950" y="4203700"/>
                <a:ext cx="158750" cy="153988"/>
              </a:xfrm>
              <a:custGeom>
                <a:avLst/>
                <a:gdLst>
                  <a:gd name="T0" fmla="*/ 36 w 53"/>
                  <a:gd name="T1" fmla="*/ 5 h 52"/>
                  <a:gd name="T2" fmla="*/ 5 w 53"/>
                  <a:gd name="T3" fmla="*/ 17 h 52"/>
                  <a:gd name="T4" fmla="*/ 17 w 53"/>
                  <a:gd name="T5" fmla="*/ 47 h 52"/>
                  <a:gd name="T6" fmla="*/ 48 w 53"/>
                  <a:gd name="T7" fmla="*/ 35 h 52"/>
                  <a:gd name="T8" fmla="*/ 36 w 53"/>
                  <a:gd name="T9" fmla="*/ 5 h 52"/>
                </a:gdLst>
                <a:ahLst/>
                <a:cxnLst>
                  <a:cxn ang="0">
                    <a:pos x="T0" y="T1"/>
                  </a:cxn>
                  <a:cxn ang="0">
                    <a:pos x="T2" y="T3"/>
                  </a:cxn>
                  <a:cxn ang="0">
                    <a:pos x="T4" y="T5"/>
                  </a:cxn>
                  <a:cxn ang="0">
                    <a:pos x="T6" y="T7"/>
                  </a:cxn>
                  <a:cxn ang="0">
                    <a:pos x="T8" y="T9"/>
                  </a:cxn>
                </a:cxnLst>
                <a:rect l="0" t="0" r="r" b="b"/>
                <a:pathLst>
                  <a:path w="53" h="52">
                    <a:moveTo>
                      <a:pt x="36" y="5"/>
                    </a:moveTo>
                    <a:cubicBezTo>
                      <a:pt x="24" y="0"/>
                      <a:pt x="10" y="5"/>
                      <a:pt x="5" y="17"/>
                    </a:cubicBezTo>
                    <a:cubicBezTo>
                      <a:pt x="0" y="29"/>
                      <a:pt x="6" y="42"/>
                      <a:pt x="17" y="47"/>
                    </a:cubicBezTo>
                    <a:cubicBezTo>
                      <a:pt x="29" y="52"/>
                      <a:pt x="43" y="47"/>
                      <a:pt x="48" y="35"/>
                    </a:cubicBezTo>
                    <a:cubicBezTo>
                      <a:pt x="53" y="23"/>
                      <a:pt x="47" y="10"/>
                      <a:pt x="36" y="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186"/>
              <p:cNvSpPr/>
              <p:nvPr/>
            </p:nvSpPr>
            <p:spPr bwMode="auto">
              <a:xfrm>
                <a:off x="8104188" y="4027488"/>
                <a:ext cx="227013" cy="227013"/>
              </a:xfrm>
              <a:custGeom>
                <a:avLst/>
                <a:gdLst>
                  <a:gd name="T0" fmla="*/ 30 w 76"/>
                  <a:gd name="T1" fmla="*/ 0 h 76"/>
                  <a:gd name="T2" fmla="*/ 7 w 76"/>
                  <a:gd name="T3" fmla="*/ 21 h 76"/>
                  <a:gd name="T4" fmla="*/ 26 w 76"/>
                  <a:gd name="T5" fmla="*/ 68 h 76"/>
                  <a:gd name="T6" fmla="*/ 73 w 76"/>
                  <a:gd name="T7" fmla="*/ 49 h 76"/>
                  <a:gd name="T8" fmla="*/ 76 w 76"/>
                  <a:gd name="T9" fmla="*/ 41 h 76"/>
                  <a:gd name="T10" fmla="*/ 62 w 76"/>
                  <a:gd name="T11" fmla="*/ 37 h 76"/>
                  <a:gd name="T12" fmla="*/ 30 w 76"/>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30" y="0"/>
                    </a:moveTo>
                    <a:cubicBezTo>
                      <a:pt x="20" y="3"/>
                      <a:pt x="12" y="10"/>
                      <a:pt x="7" y="21"/>
                    </a:cubicBezTo>
                    <a:cubicBezTo>
                      <a:pt x="0" y="39"/>
                      <a:pt x="8" y="60"/>
                      <a:pt x="26" y="68"/>
                    </a:cubicBezTo>
                    <a:cubicBezTo>
                      <a:pt x="44" y="76"/>
                      <a:pt x="65" y="67"/>
                      <a:pt x="73" y="49"/>
                    </a:cubicBezTo>
                    <a:cubicBezTo>
                      <a:pt x="74" y="46"/>
                      <a:pt x="75" y="44"/>
                      <a:pt x="76" y="41"/>
                    </a:cubicBezTo>
                    <a:cubicBezTo>
                      <a:pt x="71" y="40"/>
                      <a:pt x="67" y="39"/>
                      <a:pt x="62" y="37"/>
                    </a:cubicBezTo>
                    <a:cubicBezTo>
                      <a:pt x="46" y="30"/>
                      <a:pt x="35" y="16"/>
                      <a:pt x="30" y="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187"/>
              <p:cNvSpPr/>
              <p:nvPr/>
            </p:nvSpPr>
            <p:spPr bwMode="auto">
              <a:xfrm>
                <a:off x="8194675" y="4021138"/>
                <a:ext cx="142875" cy="128588"/>
              </a:xfrm>
              <a:custGeom>
                <a:avLst/>
                <a:gdLst>
                  <a:gd name="T0" fmla="*/ 24 w 48"/>
                  <a:gd name="T1" fmla="*/ 4 h 43"/>
                  <a:gd name="T2" fmla="*/ 0 w 48"/>
                  <a:gd name="T3" fmla="*/ 2 h 43"/>
                  <a:gd name="T4" fmla="*/ 32 w 48"/>
                  <a:gd name="T5" fmla="*/ 39 h 43"/>
                  <a:gd name="T6" fmla="*/ 46 w 48"/>
                  <a:gd name="T7" fmla="*/ 43 h 43"/>
                  <a:gd name="T8" fmla="*/ 24 w 48"/>
                  <a:gd name="T9" fmla="*/ 4 h 43"/>
                </a:gdLst>
                <a:ahLst/>
                <a:cxnLst>
                  <a:cxn ang="0">
                    <a:pos x="T0" y="T1"/>
                  </a:cxn>
                  <a:cxn ang="0">
                    <a:pos x="T2" y="T3"/>
                  </a:cxn>
                  <a:cxn ang="0">
                    <a:pos x="T4" y="T5"/>
                  </a:cxn>
                  <a:cxn ang="0">
                    <a:pos x="T6" y="T7"/>
                  </a:cxn>
                  <a:cxn ang="0">
                    <a:pos x="T8" y="T9"/>
                  </a:cxn>
                </a:cxnLst>
                <a:rect l="0" t="0" r="r" b="b"/>
                <a:pathLst>
                  <a:path w="48" h="43">
                    <a:moveTo>
                      <a:pt x="24" y="4"/>
                    </a:moveTo>
                    <a:cubicBezTo>
                      <a:pt x="16" y="0"/>
                      <a:pt x="8" y="0"/>
                      <a:pt x="0" y="2"/>
                    </a:cubicBezTo>
                    <a:cubicBezTo>
                      <a:pt x="5" y="18"/>
                      <a:pt x="16" y="32"/>
                      <a:pt x="32" y="39"/>
                    </a:cubicBezTo>
                    <a:cubicBezTo>
                      <a:pt x="37" y="41"/>
                      <a:pt x="41" y="42"/>
                      <a:pt x="46" y="43"/>
                    </a:cubicBezTo>
                    <a:cubicBezTo>
                      <a:pt x="48" y="27"/>
                      <a:pt x="40" y="11"/>
                      <a:pt x="24" y="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188"/>
              <p:cNvSpPr/>
              <p:nvPr/>
            </p:nvSpPr>
            <p:spPr bwMode="auto">
              <a:xfrm>
                <a:off x="8493125" y="4024313"/>
                <a:ext cx="71438" cy="157163"/>
              </a:xfrm>
              <a:custGeom>
                <a:avLst/>
                <a:gdLst>
                  <a:gd name="T0" fmla="*/ 5 w 24"/>
                  <a:gd name="T1" fmla="*/ 43 h 53"/>
                  <a:gd name="T2" fmla="*/ 10 w 24"/>
                  <a:gd name="T3" fmla="*/ 53 h 53"/>
                  <a:gd name="T4" fmla="*/ 24 w 24"/>
                  <a:gd name="T5" fmla="*/ 0 h 53"/>
                  <a:gd name="T6" fmla="*/ 5 w 24"/>
                  <a:gd name="T7" fmla="*/ 43 h 53"/>
                </a:gdLst>
                <a:ahLst/>
                <a:cxnLst>
                  <a:cxn ang="0">
                    <a:pos x="T0" y="T1"/>
                  </a:cxn>
                  <a:cxn ang="0">
                    <a:pos x="T2" y="T3"/>
                  </a:cxn>
                  <a:cxn ang="0">
                    <a:pos x="T4" y="T5"/>
                  </a:cxn>
                  <a:cxn ang="0">
                    <a:pos x="T6" y="T7"/>
                  </a:cxn>
                </a:cxnLst>
                <a:rect l="0" t="0" r="r" b="b"/>
                <a:pathLst>
                  <a:path w="24" h="53">
                    <a:moveTo>
                      <a:pt x="5" y="43"/>
                    </a:moveTo>
                    <a:cubicBezTo>
                      <a:pt x="6" y="47"/>
                      <a:pt x="8" y="50"/>
                      <a:pt x="10" y="53"/>
                    </a:cubicBezTo>
                    <a:cubicBezTo>
                      <a:pt x="15" y="36"/>
                      <a:pt x="20" y="18"/>
                      <a:pt x="24" y="0"/>
                    </a:cubicBezTo>
                    <a:cubicBezTo>
                      <a:pt x="8" y="8"/>
                      <a:pt x="0" y="26"/>
                      <a:pt x="5" y="43"/>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189"/>
              <p:cNvSpPr/>
              <p:nvPr/>
            </p:nvSpPr>
            <p:spPr bwMode="auto">
              <a:xfrm>
                <a:off x="7378700" y="5351463"/>
                <a:ext cx="352425" cy="268288"/>
              </a:xfrm>
              <a:custGeom>
                <a:avLst/>
                <a:gdLst>
                  <a:gd name="T0" fmla="*/ 59 w 118"/>
                  <a:gd name="T1" fmla="*/ 9 h 90"/>
                  <a:gd name="T2" fmla="*/ 0 w 118"/>
                  <a:gd name="T3" fmla="*/ 90 h 90"/>
                  <a:gd name="T4" fmla="*/ 118 w 118"/>
                  <a:gd name="T5" fmla="*/ 5 h 90"/>
                  <a:gd name="T6" fmla="*/ 59 w 118"/>
                  <a:gd name="T7" fmla="*/ 9 h 90"/>
                </a:gdLst>
                <a:ahLst/>
                <a:cxnLst>
                  <a:cxn ang="0">
                    <a:pos x="T0" y="T1"/>
                  </a:cxn>
                  <a:cxn ang="0">
                    <a:pos x="T2" y="T3"/>
                  </a:cxn>
                  <a:cxn ang="0">
                    <a:pos x="T4" y="T5"/>
                  </a:cxn>
                  <a:cxn ang="0">
                    <a:pos x="T6" y="T7"/>
                  </a:cxn>
                </a:cxnLst>
                <a:rect l="0" t="0" r="r" b="b"/>
                <a:pathLst>
                  <a:path w="118" h="90">
                    <a:moveTo>
                      <a:pt x="59" y="9"/>
                    </a:moveTo>
                    <a:cubicBezTo>
                      <a:pt x="24" y="23"/>
                      <a:pt x="2" y="55"/>
                      <a:pt x="0" y="90"/>
                    </a:cubicBezTo>
                    <a:cubicBezTo>
                      <a:pt x="41" y="65"/>
                      <a:pt x="81" y="37"/>
                      <a:pt x="118" y="5"/>
                    </a:cubicBezTo>
                    <a:cubicBezTo>
                      <a:pt x="99" y="0"/>
                      <a:pt x="79" y="1"/>
                      <a:pt x="59" y="9"/>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190"/>
              <p:cNvSpPr/>
              <p:nvPr/>
            </p:nvSpPr>
            <p:spPr bwMode="auto">
              <a:xfrm>
                <a:off x="6737350" y="5399088"/>
                <a:ext cx="404813" cy="406400"/>
              </a:xfrm>
              <a:custGeom>
                <a:avLst/>
                <a:gdLst>
                  <a:gd name="T0" fmla="*/ 46 w 136"/>
                  <a:gd name="T1" fmla="*/ 13 h 136"/>
                  <a:gd name="T2" fmla="*/ 13 w 136"/>
                  <a:gd name="T3" fmla="*/ 91 h 136"/>
                  <a:gd name="T4" fmla="*/ 91 w 136"/>
                  <a:gd name="T5" fmla="*/ 124 h 136"/>
                  <a:gd name="T6" fmla="*/ 124 w 136"/>
                  <a:gd name="T7" fmla="*/ 46 h 136"/>
                  <a:gd name="T8" fmla="*/ 46 w 136"/>
                  <a:gd name="T9" fmla="*/ 13 h 136"/>
                </a:gdLst>
                <a:ahLst/>
                <a:cxnLst>
                  <a:cxn ang="0">
                    <a:pos x="T0" y="T1"/>
                  </a:cxn>
                  <a:cxn ang="0">
                    <a:pos x="T2" y="T3"/>
                  </a:cxn>
                  <a:cxn ang="0">
                    <a:pos x="T4" y="T5"/>
                  </a:cxn>
                  <a:cxn ang="0">
                    <a:pos x="T6" y="T7"/>
                  </a:cxn>
                  <a:cxn ang="0">
                    <a:pos x="T8" y="T9"/>
                  </a:cxn>
                </a:cxnLst>
                <a:rect l="0" t="0" r="r" b="b"/>
                <a:pathLst>
                  <a:path w="136" h="136">
                    <a:moveTo>
                      <a:pt x="46" y="13"/>
                    </a:moveTo>
                    <a:cubicBezTo>
                      <a:pt x="15" y="25"/>
                      <a:pt x="0" y="60"/>
                      <a:pt x="13" y="91"/>
                    </a:cubicBezTo>
                    <a:cubicBezTo>
                      <a:pt x="25" y="122"/>
                      <a:pt x="60" y="136"/>
                      <a:pt x="91" y="124"/>
                    </a:cubicBezTo>
                    <a:cubicBezTo>
                      <a:pt x="121" y="112"/>
                      <a:pt x="136" y="77"/>
                      <a:pt x="124" y="46"/>
                    </a:cubicBezTo>
                    <a:cubicBezTo>
                      <a:pt x="112" y="15"/>
                      <a:pt x="77" y="0"/>
                      <a:pt x="46" y="13"/>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191"/>
              <p:cNvSpPr/>
              <p:nvPr/>
            </p:nvSpPr>
            <p:spPr bwMode="auto">
              <a:xfrm>
                <a:off x="6788150" y="5819775"/>
                <a:ext cx="136525" cy="50800"/>
              </a:xfrm>
              <a:custGeom>
                <a:avLst/>
                <a:gdLst>
                  <a:gd name="T0" fmla="*/ 17 w 46"/>
                  <a:gd name="T1" fmla="*/ 4 h 17"/>
                  <a:gd name="T2" fmla="*/ 0 w 46"/>
                  <a:gd name="T3" fmla="*/ 17 h 17"/>
                  <a:gd name="T4" fmla="*/ 46 w 46"/>
                  <a:gd name="T5" fmla="*/ 2 h 17"/>
                  <a:gd name="T6" fmla="*/ 17 w 46"/>
                  <a:gd name="T7" fmla="*/ 4 h 17"/>
                </a:gdLst>
                <a:ahLst/>
                <a:cxnLst>
                  <a:cxn ang="0">
                    <a:pos x="T0" y="T1"/>
                  </a:cxn>
                  <a:cxn ang="0">
                    <a:pos x="T2" y="T3"/>
                  </a:cxn>
                  <a:cxn ang="0">
                    <a:pos x="T4" y="T5"/>
                  </a:cxn>
                  <a:cxn ang="0">
                    <a:pos x="T6" y="T7"/>
                  </a:cxn>
                </a:cxnLst>
                <a:rect l="0" t="0" r="r" b="b"/>
                <a:pathLst>
                  <a:path w="46" h="17">
                    <a:moveTo>
                      <a:pt x="17" y="4"/>
                    </a:moveTo>
                    <a:cubicBezTo>
                      <a:pt x="10" y="7"/>
                      <a:pt x="4" y="11"/>
                      <a:pt x="0" y="17"/>
                    </a:cubicBezTo>
                    <a:cubicBezTo>
                      <a:pt x="15" y="12"/>
                      <a:pt x="31" y="8"/>
                      <a:pt x="46" y="2"/>
                    </a:cubicBezTo>
                    <a:cubicBezTo>
                      <a:pt x="37" y="0"/>
                      <a:pt x="27" y="0"/>
                      <a:pt x="17" y="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192"/>
              <p:cNvSpPr/>
              <p:nvPr/>
            </p:nvSpPr>
            <p:spPr bwMode="auto">
              <a:xfrm>
                <a:off x="7124700" y="5368925"/>
                <a:ext cx="263525" cy="260350"/>
              </a:xfrm>
              <a:custGeom>
                <a:avLst/>
                <a:gdLst>
                  <a:gd name="T0" fmla="*/ 29 w 88"/>
                  <a:gd name="T1" fmla="*/ 8 h 87"/>
                  <a:gd name="T2" fmla="*/ 8 w 88"/>
                  <a:gd name="T3" fmla="*/ 58 h 87"/>
                  <a:gd name="T4" fmla="*/ 58 w 88"/>
                  <a:gd name="T5" fmla="*/ 79 h 87"/>
                  <a:gd name="T6" fmla="*/ 80 w 88"/>
                  <a:gd name="T7" fmla="*/ 29 h 87"/>
                  <a:gd name="T8" fmla="*/ 29 w 88"/>
                  <a:gd name="T9" fmla="*/ 8 h 87"/>
                </a:gdLst>
                <a:ahLst/>
                <a:cxnLst>
                  <a:cxn ang="0">
                    <a:pos x="T0" y="T1"/>
                  </a:cxn>
                  <a:cxn ang="0">
                    <a:pos x="T2" y="T3"/>
                  </a:cxn>
                  <a:cxn ang="0">
                    <a:pos x="T4" y="T5"/>
                  </a:cxn>
                  <a:cxn ang="0">
                    <a:pos x="T6" y="T7"/>
                  </a:cxn>
                  <a:cxn ang="0">
                    <a:pos x="T8" y="T9"/>
                  </a:cxn>
                </a:cxnLst>
                <a:rect l="0" t="0" r="r" b="b"/>
                <a:pathLst>
                  <a:path w="88" h="87">
                    <a:moveTo>
                      <a:pt x="29" y="8"/>
                    </a:moveTo>
                    <a:cubicBezTo>
                      <a:pt x="10" y="16"/>
                      <a:pt x="0" y="38"/>
                      <a:pt x="8" y="58"/>
                    </a:cubicBezTo>
                    <a:cubicBezTo>
                      <a:pt x="16" y="78"/>
                      <a:pt x="39" y="87"/>
                      <a:pt x="58" y="79"/>
                    </a:cubicBezTo>
                    <a:cubicBezTo>
                      <a:pt x="78" y="71"/>
                      <a:pt x="88" y="49"/>
                      <a:pt x="80" y="29"/>
                    </a:cubicBezTo>
                    <a:cubicBezTo>
                      <a:pt x="72" y="9"/>
                      <a:pt x="49" y="0"/>
                      <a:pt x="29" y="8"/>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93"/>
              <p:cNvSpPr/>
              <p:nvPr/>
            </p:nvSpPr>
            <p:spPr bwMode="auto">
              <a:xfrm>
                <a:off x="7100888" y="5691188"/>
                <a:ext cx="142875" cy="66675"/>
              </a:xfrm>
              <a:custGeom>
                <a:avLst/>
                <a:gdLst>
                  <a:gd name="T0" fmla="*/ 25 w 48"/>
                  <a:gd name="T1" fmla="*/ 4 h 22"/>
                  <a:gd name="T2" fmla="*/ 0 w 48"/>
                  <a:gd name="T3" fmla="*/ 22 h 22"/>
                  <a:gd name="T4" fmla="*/ 48 w 48"/>
                  <a:gd name="T5" fmla="*/ 0 h 22"/>
                  <a:gd name="T6" fmla="*/ 25 w 48"/>
                  <a:gd name="T7" fmla="*/ 4 h 22"/>
                </a:gdLst>
                <a:ahLst/>
                <a:cxnLst>
                  <a:cxn ang="0">
                    <a:pos x="T0" y="T1"/>
                  </a:cxn>
                  <a:cxn ang="0">
                    <a:pos x="T2" y="T3"/>
                  </a:cxn>
                  <a:cxn ang="0">
                    <a:pos x="T4" y="T5"/>
                  </a:cxn>
                  <a:cxn ang="0">
                    <a:pos x="T6" y="T7"/>
                  </a:cxn>
                </a:cxnLst>
                <a:rect l="0" t="0" r="r" b="b"/>
                <a:pathLst>
                  <a:path w="48" h="22">
                    <a:moveTo>
                      <a:pt x="25" y="4"/>
                    </a:moveTo>
                    <a:cubicBezTo>
                      <a:pt x="15" y="8"/>
                      <a:pt x="6" y="15"/>
                      <a:pt x="0" y="22"/>
                    </a:cubicBezTo>
                    <a:cubicBezTo>
                      <a:pt x="16" y="15"/>
                      <a:pt x="33" y="8"/>
                      <a:pt x="48" y="0"/>
                    </a:cubicBezTo>
                    <a:cubicBezTo>
                      <a:pt x="40" y="0"/>
                      <a:pt x="32" y="1"/>
                      <a:pt x="25" y="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94"/>
              <p:cNvSpPr/>
              <p:nvPr/>
            </p:nvSpPr>
            <p:spPr bwMode="auto">
              <a:xfrm>
                <a:off x="7835900" y="4924425"/>
                <a:ext cx="284163" cy="290513"/>
              </a:xfrm>
              <a:custGeom>
                <a:avLst/>
                <a:gdLst>
                  <a:gd name="T0" fmla="*/ 43 w 95"/>
                  <a:gd name="T1" fmla="*/ 7 h 97"/>
                  <a:gd name="T2" fmla="*/ 12 w 95"/>
                  <a:gd name="T3" fmla="*/ 81 h 97"/>
                  <a:gd name="T4" fmla="*/ 21 w 95"/>
                  <a:gd name="T5" fmla="*/ 97 h 97"/>
                  <a:gd name="T6" fmla="*/ 95 w 95"/>
                  <a:gd name="T7" fmla="*/ 12 h 97"/>
                  <a:gd name="T8" fmla="*/ 43 w 95"/>
                  <a:gd name="T9" fmla="*/ 7 h 97"/>
                </a:gdLst>
                <a:ahLst/>
                <a:cxnLst>
                  <a:cxn ang="0">
                    <a:pos x="T0" y="T1"/>
                  </a:cxn>
                  <a:cxn ang="0">
                    <a:pos x="T2" y="T3"/>
                  </a:cxn>
                  <a:cxn ang="0">
                    <a:pos x="T4" y="T5"/>
                  </a:cxn>
                  <a:cxn ang="0">
                    <a:pos x="T6" y="T7"/>
                  </a:cxn>
                  <a:cxn ang="0">
                    <a:pos x="T8" y="T9"/>
                  </a:cxn>
                </a:cxnLst>
                <a:rect l="0" t="0" r="r" b="b"/>
                <a:pathLst>
                  <a:path w="95" h="97">
                    <a:moveTo>
                      <a:pt x="43" y="7"/>
                    </a:moveTo>
                    <a:cubicBezTo>
                      <a:pt x="14" y="19"/>
                      <a:pt x="0" y="52"/>
                      <a:pt x="12" y="81"/>
                    </a:cubicBezTo>
                    <a:cubicBezTo>
                      <a:pt x="14" y="87"/>
                      <a:pt x="18" y="92"/>
                      <a:pt x="21" y="97"/>
                    </a:cubicBezTo>
                    <a:cubicBezTo>
                      <a:pt x="48" y="70"/>
                      <a:pt x="73" y="42"/>
                      <a:pt x="95" y="12"/>
                    </a:cubicBezTo>
                    <a:cubicBezTo>
                      <a:pt x="80" y="3"/>
                      <a:pt x="61" y="0"/>
                      <a:pt x="43" y="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95"/>
              <p:cNvSpPr/>
              <p:nvPr/>
            </p:nvSpPr>
            <p:spPr bwMode="auto">
              <a:xfrm>
                <a:off x="7477125" y="4960938"/>
                <a:ext cx="241300" cy="241300"/>
              </a:xfrm>
              <a:custGeom>
                <a:avLst/>
                <a:gdLst>
                  <a:gd name="T0" fmla="*/ 27 w 81"/>
                  <a:gd name="T1" fmla="*/ 7 h 81"/>
                  <a:gd name="T2" fmla="*/ 7 w 81"/>
                  <a:gd name="T3" fmla="*/ 54 h 81"/>
                  <a:gd name="T4" fmla="*/ 54 w 81"/>
                  <a:gd name="T5" fmla="*/ 73 h 81"/>
                  <a:gd name="T6" fmla="*/ 74 w 81"/>
                  <a:gd name="T7" fmla="*/ 27 h 81"/>
                  <a:gd name="T8" fmla="*/ 27 w 81"/>
                  <a:gd name="T9" fmla="*/ 7 h 81"/>
                </a:gdLst>
                <a:ahLst/>
                <a:cxnLst>
                  <a:cxn ang="0">
                    <a:pos x="T0" y="T1"/>
                  </a:cxn>
                  <a:cxn ang="0">
                    <a:pos x="T2" y="T3"/>
                  </a:cxn>
                  <a:cxn ang="0">
                    <a:pos x="T4" y="T5"/>
                  </a:cxn>
                  <a:cxn ang="0">
                    <a:pos x="T6" y="T7"/>
                  </a:cxn>
                  <a:cxn ang="0">
                    <a:pos x="T8" y="T9"/>
                  </a:cxn>
                </a:cxnLst>
                <a:rect l="0" t="0" r="r" b="b"/>
                <a:pathLst>
                  <a:path w="81" h="81">
                    <a:moveTo>
                      <a:pt x="27" y="7"/>
                    </a:moveTo>
                    <a:cubicBezTo>
                      <a:pt x="9" y="14"/>
                      <a:pt x="0" y="35"/>
                      <a:pt x="7" y="54"/>
                    </a:cubicBezTo>
                    <a:cubicBezTo>
                      <a:pt x="15" y="72"/>
                      <a:pt x="36" y="81"/>
                      <a:pt x="54" y="73"/>
                    </a:cubicBezTo>
                    <a:cubicBezTo>
                      <a:pt x="72" y="66"/>
                      <a:pt x="81" y="45"/>
                      <a:pt x="74" y="27"/>
                    </a:cubicBezTo>
                    <a:cubicBezTo>
                      <a:pt x="67" y="8"/>
                      <a:pt x="46" y="0"/>
                      <a:pt x="27" y="7"/>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96"/>
              <p:cNvSpPr/>
              <p:nvPr/>
            </p:nvSpPr>
            <p:spPr bwMode="auto">
              <a:xfrm>
                <a:off x="7477125" y="5199063"/>
                <a:ext cx="179388" cy="179388"/>
              </a:xfrm>
              <a:custGeom>
                <a:avLst/>
                <a:gdLst>
                  <a:gd name="T0" fmla="*/ 20 w 60"/>
                  <a:gd name="T1" fmla="*/ 6 h 60"/>
                  <a:gd name="T2" fmla="*/ 6 w 60"/>
                  <a:gd name="T3" fmla="*/ 40 h 60"/>
                  <a:gd name="T4" fmla="*/ 40 w 60"/>
                  <a:gd name="T5" fmla="*/ 54 h 60"/>
                  <a:gd name="T6" fmla="*/ 54 w 60"/>
                  <a:gd name="T7" fmla="*/ 20 h 60"/>
                  <a:gd name="T8" fmla="*/ 20 w 60"/>
                  <a:gd name="T9" fmla="*/ 6 h 60"/>
                </a:gdLst>
                <a:ahLst/>
                <a:cxnLst>
                  <a:cxn ang="0">
                    <a:pos x="T0" y="T1"/>
                  </a:cxn>
                  <a:cxn ang="0">
                    <a:pos x="T2" y="T3"/>
                  </a:cxn>
                  <a:cxn ang="0">
                    <a:pos x="T4" y="T5"/>
                  </a:cxn>
                  <a:cxn ang="0">
                    <a:pos x="T6" y="T7"/>
                  </a:cxn>
                  <a:cxn ang="0">
                    <a:pos x="T8" y="T9"/>
                  </a:cxn>
                </a:cxnLst>
                <a:rect l="0" t="0" r="r" b="b"/>
                <a:pathLst>
                  <a:path w="60" h="60">
                    <a:moveTo>
                      <a:pt x="20" y="6"/>
                    </a:moveTo>
                    <a:cubicBezTo>
                      <a:pt x="7" y="11"/>
                      <a:pt x="0" y="26"/>
                      <a:pt x="6" y="40"/>
                    </a:cubicBezTo>
                    <a:cubicBezTo>
                      <a:pt x="11" y="53"/>
                      <a:pt x="27" y="60"/>
                      <a:pt x="40" y="54"/>
                    </a:cubicBezTo>
                    <a:cubicBezTo>
                      <a:pt x="53" y="49"/>
                      <a:pt x="60" y="34"/>
                      <a:pt x="54" y="20"/>
                    </a:cubicBezTo>
                    <a:cubicBezTo>
                      <a:pt x="49" y="7"/>
                      <a:pt x="34" y="0"/>
                      <a:pt x="20"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97"/>
              <p:cNvSpPr/>
              <p:nvPr/>
            </p:nvSpPr>
            <p:spPr bwMode="auto">
              <a:xfrm>
                <a:off x="7710488" y="4940300"/>
                <a:ext cx="155575" cy="153988"/>
              </a:xfrm>
              <a:custGeom>
                <a:avLst/>
                <a:gdLst>
                  <a:gd name="T0" fmla="*/ 17 w 52"/>
                  <a:gd name="T1" fmla="*/ 5 h 52"/>
                  <a:gd name="T2" fmla="*/ 4 w 52"/>
                  <a:gd name="T3" fmla="*/ 35 h 52"/>
                  <a:gd name="T4" fmla="*/ 34 w 52"/>
                  <a:gd name="T5" fmla="*/ 48 h 52"/>
                  <a:gd name="T6" fmla="*/ 47 w 52"/>
                  <a:gd name="T7" fmla="*/ 18 h 52"/>
                  <a:gd name="T8" fmla="*/ 17 w 52"/>
                  <a:gd name="T9" fmla="*/ 5 h 52"/>
                </a:gdLst>
                <a:ahLst/>
                <a:cxnLst>
                  <a:cxn ang="0">
                    <a:pos x="T0" y="T1"/>
                  </a:cxn>
                  <a:cxn ang="0">
                    <a:pos x="T2" y="T3"/>
                  </a:cxn>
                  <a:cxn ang="0">
                    <a:pos x="T4" y="T5"/>
                  </a:cxn>
                  <a:cxn ang="0">
                    <a:pos x="T6" y="T7"/>
                  </a:cxn>
                  <a:cxn ang="0">
                    <a:pos x="T8" y="T9"/>
                  </a:cxn>
                </a:cxnLst>
                <a:rect l="0" t="0" r="r" b="b"/>
                <a:pathLst>
                  <a:path w="52" h="52">
                    <a:moveTo>
                      <a:pt x="17" y="5"/>
                    </a:moveTo>
                    <a:cubicBezTo>
                      <a:pt x="5" y="10"/>
                      <a:pt x="0" y="23"/>
                      <a:pt x="4" y="35"/>
                    </a:cubicBezTo>
                    <a:cubicBezTo>
                      <a:pt x="9" y="47"/>
                      <a:pt x="23" y="52"/>
                      <a:pt x="34" y="48"/>
                    </a:cubicBezTo>
                    <a:cubicBezTo>
                      <a:pt x="46" y="43"/>
                      <a:pt x="52" y="30"/>
                      <a:pt x="47" y="18"/>
                    </a:cubicBezTo>
                    <a:cubicBezTo>
                      <a:pt x="42" y="6"/>
                      <a:pt x="29" y="0"/>
                      <a:pt x="17" y="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98"/>
              <p:cNvSpPr/>
              <p:nvPr/>
            </p:nvSpPr>
            <p:spPr bwMode="auto">
              <a:xfrm>
                <a:off x="7805738" y="4767263"/>
                <a:ext cx="155575" cy="153988"/>
              </a:xfrm>
              <a:custGeom>
                <a:avLst/>
                <a:gdLst>
                  <a:gd name="T0" fmla="*/ 17 w 52"/>
                  <a:gd name="T1" fmla="*/ 5 h 52"/>
                  <a:gd name="T2" fmla="*/ 4 w 52"/>
                  <a:gd name="T3" fmla="*/ 35 h 52"/>
                  <a:gd name="T4" fmla="*/ 34 w 52"/>
                  <a:gd name="T5" fmla="*/ 47 h 52"/>
                  <a:gd name="T6" fmla="*/ 47 w 52"/>
                  <a:gd name="T7" fmla="*/ 17 h 52"/>
                  <a:gd name="T8" fmla="*/ 17 w 52"/>
                  <a:gd name="T9" fmla="*/ 5 h 52"/>
                </a:gdLst>
                <a:ahLst/>
                <a:cxnLst>
                  <a:cxn ang="0">
                    <a:pos x="T0" y="T1"/>
                  </a:cxn>
                  <a:cxn ang="0">
                    <a:pos x="T2" y="T3"/>
                  </a:cxn>
                  <a:cxn ang="0">
                    <a:pos x="T4" y="T5"/>
                  </a:cxn>
                  <a:cxn ang="0">
                    <a:pos x="T6" y="T7"/>
                  </a:cxn>
                  <a:cxn ang="0">
                    <a:pos x="T8" y="T9"/>
                  </a:cxn>
                </a:cxnLst>
                <a:rect l="0" t="0" r="r" b="b"/>
                <a:pathLst>
                  <a:path w="52" h="52">
                    <a:moveTo>
                      <a:pt x="17" y="5"/>
                    </a:moveTo>
                    <a:cubicBezTo>
                      <a:pt x="5" y="9"/>
                      <a:pt x="0" y="23"/>
                      <a:pt x="4" y="35"/>
                    </a:cubicBezTo>
                    <a:cubicBezTo>
                      <a:pt x="9" y="46"/>
                      <a:pt x="23" y="52"/>
                      <a:pt x="34" y="47"/>
                    </a:cubicBezTo>
                    <a:cubicBezTo>
                      <a:pt x="46" y="43"/>
                      <a:pt x="52" y="29"/>
                      <a:pt x="47" y="17"/>
                    </a:cubicBezTo>
                    <a:cubicBezTo>
                      <a:pt x="42" y="6"/>
                      <a:pt x="29" y="0"/>
                      <a:pt x="17" y="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99"/>
              <p:cNvSpPr/>
              <p:nvPr/>
            </p:nvSpPr>
            <p:spPr bwMode="auto">
              <a:xfrm>
                <a:off x="7612063" y="4425950"/>
                <a:ext cx="155575" cy="155575"/>
              </a:xfrm>
              <a:custGeom>
                <a:avLst/>
                <a:gdLst>
                  <a:gd name="T0" fmla="*/ 5 w 52"/>
                  <a:gd name="T1" fmla="*/ 35 h 52"/>
                  <a:gd name="T2" fmla="*/ 35 w 52"/>
                  <a:gd name="T3" fmla="*/ 47 h 52"/>
                  <a:gd name="T4" fmla="*/ 47 w 52"/>
                  <a:gd name="T5" fmla="*/ 17 h 52"/>
                  <a:gd name="T6" fmla="*/ 17 w 52"/>
                  <a:gd name="T7" fmla="*/ 5 h 52"/>
                  <a:gd name="T8" fmla="*/ 5 w 52"/>
                  <a:gd name="T9" fmla="*/ 35 h 52"/>
                </a:gdLst>
                <a:ahLst/>
                <a:cxnLst>
                  <a:cxn ang="0">
                    <a:pos x="T0" y="T1"/>
                  </a:cxn>
                  <a:cxn ang="0">
                    <a:pos x="T2" y="T3"/>
                  </a:cxn>
                  <a:cxn ang="0">
                    <a:pos x="T4" y="T5"/>
                  </a:cxn>
                  <a:cxn ang="0">
                    <a:pos x="T6" y="T7"/>
                  </a:cxn>
                  <a:cxn ang="0">
                    <a:pos x="T8" y="T9"/>
                  </a:cxn>
                </a:cxnLst>
                <a:rect l="0" t="0" r="r" b="b"/>
                <a:pathLst>
                  <a:path w="52" h="52">
                    <a:moveTo>
                      <a:pt x="5" y="35"/>
                    </a:moveTo>
                    <a:cubicBezTo>
                      <a:pt x="9" y="46"/>
                      <a:pt x="23" y="52"/>
                      <a:pt x="35" y="47"/>
                    </a:cubicBezTo>
                    <a:cubicBezTo>
                      <a:pt x="46" y="43"/>
                      <a:pt x="52" y="29"/>
                      <a:pt x="47" y="17"/>
                    </a:cubicBezTo>
                    <a:cubicBezTo>
                      <a:pt x="43" y="6"/>
                      <a:pt x="29" y="0"/>
                      <a:pt x="17" y="5"/>
                    </a:cubicBezTo>
                    <a:cubicBezTo>
                      <a:pt x="6" y="9"/>
                      <a:pt x="0" y="23"/>
                      <a:pt x="5" y="3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200"/>
              <p:cNvSpPr/>
              <p:nvPr/>
            </p:nvSpPr>
            <p:spPr bwMode="auto">
              <a:xfrm>
                <a:off x="7491413" y="4364038"/>
                <a:ext cx="138113" cy="146050"/>
              </a:xfrm>
              <a:custGeom>
                <a:avLst/>
                <a:gdLst>
                  <a:gd name="T0" fmla="*/ 28 w 46"/>
                  <a:gd name="T1" fmla="*/ 44 h 49"/>
                  <a:gd name="T2" fmla="*/ 41 w 46"/>
                  <a:gd name="T3" fmla="*/ 14 h 49"/>
                  <a:gd name="T4" fmla="*/ 24 w 46"/>
                  <a:gd name="T5" fmla="*/ 0 h 49"/>
                  <a:gd name="T6" fmla="*/ 0 w 46"/>
                  <a:gd name="T7" fmla="*/ 35 h 49"/>
                  <a:gd name="T8" fmla="*/ 28 w 46"/>
                  <a:gd name="T9" fmla="*/ 44 h 49"/>
                </a:gdLst>
                <a:ahLst/>
                <a:cxnLst>
                  <a:cxn ang="0">
                    <a:pos x="T0" y="T1"/>
                  </a:cxn>
                  <a:cxn ang="0">
                    <a:pos x="T2" y="T3"/>
                  </a:cxn>
                  <a:cxn ang="0">
                    <a:pos x="T4" y="T5"/>
                  </a:cxn>
                  <a:cxn ang="0">
                    <a:pos x="T6" y="T7"/>
                  </a:cxn>
                  <a:cxn ang="0">
                    <a:pos x="T8" y="T9"/>
                  </a:cxn>
                </a:cxnLst>
                <a:rect l="0" t="0" r="r" b="b"/>
                <a:pathLst>
                  <a:path w="46" h="49">
                    <a:moveTo>
                      <a:pt x="28" y="44"/>
                    </a:moveTo>
                    <a:cubicBezTo>
                      <a:pt x="40" y="40"/>
                      <a:pt x="46" y="26"/>
                      <a:pt x="41" y="14"/>
                    </a:cubicBezTo>
                    <a:cubicBezTo>
                      <a:pt x="38" y="7"/>
                      <a:pt x="31" y="2"/>
                      <a:pt x="24" y="0"/>
                    </a:cubicBezTo>
                    <a:cubicBezTo>
                      <a:pt x="16" y="12"/>
                      <a:pt x="8" y="24"/>
                      <a:pt x="0" y="35"/>
                    </a:cubicBezTo>
                    <a:cubicBezTo>
                      <a:pt x="5" y="44"/>
                      <a:pt x="17" y="49"/>
                      <a:pt x="28" y="4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201"/>
              <p:cNvSpPr/>
              <p:nvPr/>
            </p:nvSpPr>
            <p:spPr bwMode="auto">
              <a:xfrm>
                <a:off x="7396163" y="4510088"/>
                <a:ext cx="146050" cy="149225"/>
              </a:xfrm>
              <a:custGeom>
                <a:avLst/>
                <a:gdLst>
                  <a:gd name="T0" fmla="*/ 1 w 49"/>
                  <a:gd name="T1" fmla="*/ 33 h 50"/>
                  <a:gd name="T2" fmla="*/ 31 w 49"/>
                  <a:gd name="T3" fmla="*/ 46 h 50"/>
                  <a:gd name="T4" fmla="*/ 44 w 49"/>
                  <a:gd name="T5" fmla="*/ 16 h 50"/>
                  <a:gd name="T6" fmla="*/ 19 w 49"/>
                  <a:gd name="T7" fmla="*/ 2 h 50"/>
                  <a:gd name="T8" fmla="*/ 0 w 49"/>
                  <a:gd name="T9" fmla="*/ 25 h 50"/>
                  <a:gd name="T10" fmla="*/ 1 w 49"/>
                  <a:gd name="T11" fmla="*/ 33 h 50"/>
                </a:gdLst>
                <a:ahLst/>
                <a:cxnLst>
                  <a:cxn ang="0">
                    <a:pos x="T0" y="T1"/>
                  </a:cxn>
                  <a:cxn ang="0">
                    <a:pos x="T2" y="T3"/>
                  </a:cxn>
                  <a:cxn ang="0">
                    <a:pos x="T4" y="T5"/>
                  </a:cxn>
                  <a:cxn ang="0">
                    <a:pos x="T6" y="T7"/>
                  </a:cxn>
                  <a:cxn ang="0">
                    <a:pos x="T8" y="T9"/>
                  </a:cxn>
                  <a:cxn ang="0">
                    <a:pos x="T10" y="T11"/>
                  </a:cxn>
                </a:cxnLst>
                <a:rect l="0" t="0" r="r" b="b"/>
                <a:pathLst>
                  <a:path w="49" h="50">
                    <a:moveTo>
                      <a:pt x="1" y="33"/>
                    </a:moveTo>
                    <a:cubicBezTo>
                      <a:pt x="6" y="45"/>
                      <a:pt x="20" y="50"/>
                      <a:pt x="31" y="46"/>
                    </a:cubicBezTo>
                    <a:cubicBezTo>
                      <a:pt x="43" y="41"/>
                      <a:pt x="49" y="27"/>
                      <a:pt x="44" y="16"/>
                    </a:cubicBezTo>
                    <a:cubicBezTo>
                      <a:pt x="40" y="6"/>
                      <a:pt x="30" y="0"/>
                      <a:pt x="19" y="2"/>
                    </a:cubicBezTo>
                    <a:cubicBezTo>
                      <a:pt x="13" y="9"/>
                      <a:pt x="7" y="17"/>
                      <a:pt x="0" y="25"/>
                    </a:cubicBezTo>
                    <a:cubicBezTo>
                      <a:pt x="0" y="28"/>
                      <a:pt x="0" y="30"/>
                      <a:pt x="1" y="33"/>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202"/>
              <p:cNvSpPr/>
              <p:nvPr/>
            </p:nvSpPr>
            <p:spPr bwMode="auto">
              <a:xfrm>
                <a:off x="7656513" y="5118100"/>
                <a:ext cx="227013" cy="227013"/>
              </a:xfrm>
              <a:custGeom>
                <a:avLst/>
                <a:gdLst>
                  <a:gd name="T0" fmla="*/ 27 w 76"/>
                  <a:gd name="T1" fmla="*/ 7 h 76"/>
                  <a:gd name="T2" fmla="*/ 8 w 76"/>
                  <a:gd name="T3" fmla="*/ 54 h 76"/>
                  <a:gd name="T4" fmla="*/ 34 w 76"/>
                  <a:gd name="T5" fmla="*/ 76 h 76"/>
                  <a:gd name="T6" fmla="*/ 76 w 76"/>
                  <a:gd name="T7" fmla="*/ 37 h 76"/>
                  <a:gd name="T8" fmla="*/ 74 w 76"/>
                  <a:gd name="T9" fmla="*/ 27 h 76"/>
                  <a:gd name="T10" fmla="*/ 27 w 76"/>
                  <a:gd name="T11" fmla="*/ 7 h 76"/>
                </a:gdLst>
                <a:ahLst/>
                <a:cxnLst>
                  <a:cxn ang="0">
                    <a:pos x="T0" y="T1"/>
                  </a:cxn>
                  <a:cxn ang="0">
                    <a:pos x="T2" y="T3"/>
                  </a:cxn>
                  <a:cxn ang="0">
                    <a:pos x="T4" y="T5"/>
                  </a:cxn>
                  <a:cxn ang="0">
                    <a:pos x="T6" y="T7"/>
                  </a:cxn>
                  <a:cxn ang="0">
                    <a:pos x="T8" y="T9"/>
                  </a:cxn>
                  <a:cxn ang="0">
                    <a:pos x="T10" y="T11"/>
                  </a:cxn>
                </a:cxnLst>
                <a:rect l="0" t="0" r="r" b="b"/>
                <a:pathLst>
                  <a:path w="76" h="76">
                    <a:moveTo>
                      <a:pt x="27" y="7"/>
                    </a:moveTo>
                    <a:cubicBezTo>
                      <a:pt x="9" y="15"/>
                      <a:pt x="0" y="36"/>
                      <a:pt x="8" y="54"/>
                    </a:cubicBezTo>
                    <a:cubicBezTo>
                      <a:pt x="12" y="66"/>
                      <a:pt x="23" y="74"/>
                      <a:pt x="34" y="76"/>
                    </a:cubicBezTo>
                    <a:cubicBezTo>
                      <a:pt x="49" y="63"/>
                      <a:pt x="63" y="50"/>
                      <a:pt x="76" y="37"/>
                    </a:cubicBezTo>
                    <a:cubicBezTo>
                      <a:pt x="76" y="34"/>
                      <a:pt x="75" y="30"/>
                      <a:pt x="74" y="27"/>
                    </a:cubicBezTo>
                    <a:cubicBezTo>
                      <a:pt x="67" y="9"/>
                      <a:pt x="46" y="0"/>
                      <a:pt x="27" y="7"/>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203"/>
              <p:cNvSpPr/>
              <p:nvPr/>
            </p:nvSpPr>
            <p:spPr bwMode="auto">
              <a:xfrm>
                <a:off x="6094413" y="5449888"/>
                <a:ext cx="366713" cy="373063"/>
              </a:xfrm>
              <a:custGeom>
                <a:avLst/>
                <a:gdLst>
                  <a:gd name="T0" fmla="*/ 113 w 123"/>
                  <a:gd name="T1" fmla="*/ 80 h 125"/>
                  <a:gd name="T2" fmla="*/ 78 w 123"/>
                  <a:gd name="T3" fmla="*/ 8 h 125"/>
                  <a:gd name="T4" fmla="*/ 15 w 123"/>
                  <a:gd name="T5" fmla="*/ 26 h 125"/>
                  <a:gd name="T6" fmla="*/ 10 w 123"/>
                  <a:gd name="T7" fmla="*/ 43 h 125"/>
                  <a:gd name="T8" fmla="*/ 3 w 123"/>
                  <a:gd name="T9" fmla="*/ 55 h 125"/>
                  <a:gd name="T10" fmla="*/ 41 w 123"/>
                  <a:gd name="T11" fmla="*/ 115 h 125"/>
                  <a:gd name="T12" fmla="*/ 113 w 123"/>
                  <a:gd name="T13" fmla="*/ 80 h 125"/>
                </a:gdLst>
                <a:ahLst/>
                <a:cxnLst>
                  <a:cxn ang="0">
                    <a:pos x="T0" y="T1"/>
                  </a:cxn>
                  <a:cxn ang="0">
                    <a:pos x="T2" y="T3"/>
                  </a:cxn>
                  <a:cxn ang="0">
                    <a:pos x="T4" y="T5"/>
                  </a:cxn>
                  <a:cxn ang="0">
                    <a:pos x="T6" y="T7"/>
                  </a:cxn>
                  <a:cxn ang="0">
                    <a:pos x="T8" y="T9"/>
                  </a:cxn>
                  <a:cxn ang="0">
                    <a:pos x="T10" y="T11"/>
                  </a:cxn>
                  <a:cxn ang="0">
                    <a:pos x="T12" y="T13"/>
                  </a:cxn>
                </a:cxnLst>
                <a:rect l="0" t="0" r="r" b="b"/>
                <a:pathLst>
                  <a:path w="123" h="125">
                    <a:moveTo>
                      <a:pt x="113" y="80"/>
                    </a:moveTo>
                    <a:cubicBezTo>
                      <a:pt x="123" y="50"/>
                      <a:pt x="107" y="18"/>
                      <a:pt x="78" y="8"/>
                    </a:cubicBezTo>
                    <a:cubicBezTo>
                      <a:pt x="54" y="0"/>
                      <a:pt x="29" y="8"/>
                      <a:pt x="15" y="26"/>
                    </a:cubicBezTo>
                    <a:cubicBezTo>
                      <a:pt x="14" y="32"/>
                      <a:pt x="13" y="38"/>
                      <a:pt x="10" y="43"/>
                    </a:cubicBezTo>
                    <a:cubicBezTo>
                      <a:pt x="8" y="48"/>
                      <a:pt x="6" y="51"/>
                      <a:pt x="3" y="55"/>
                    </a:cubicBezTo>
                    <a:cubicBezTo>
                      <a:pt x="0" y="81"/>
                      <a:pt x="15" y="106"/>
                      <a:pt x="41" y="115"/>
                    </a:cubicBezTo>
                    <a:cubicBezTo>
                      <a:pt x="71" y="125"/>
                      <a:pt x="103" y="109"/>
                      <a:pt x="113" y="8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04"/>
              <p:cNvSpPr/>
              <p:nvPr/>
            </p:nvSpPr>
            <p:spPr bwMode="auto">
              <a:xfrm>
                <a:off x="6103938" y="5527675"/>
                <a:ext cx="34925" cy="85725"/>
              </a:xfrm>
              <a:custGeom>
                <a:avLst/>
                <a:gdLst>
                  <a:gd name="T0" fmla="*/ 12 w 12"/>
                  <a:gd name="T1" fmla="*/ 0 h 29"/>
                  <a:gd name="T2" fmla="*/ 3 w 12"/>
                  <a:gd name="T3" fmla="*/ 17 h 29"/>
                  <a:gd name="T4" fmla="*/ 0 w 12"/>
                  <a:gd name="T5" fmla="*/ 29 h 29"/>
                  <a:gd name="T6" fmla="*/ 7 w 12"/>
                  <a:gd name="T7" fmla="*/ 17 h 29"/>
                  <a:gd name="T8" fmla="*/ 12 w 12"/>
                  <a:gd name="T9" fmla="*/ 0 h 29"/>
                </a:gdLst>
                <a:ahLst/>
                <a:cxnLst>
                  <a:cxn ang="0">
                    <a:pos x="T0" y="T1"/>
                  </a:cxn>
                  <a:cxn ang="0">
                    <a:pos x="T2" y="T3"/>
                  </a:cxn>
                  <a:cxn ang="0">
                    <a:pos x="T4" y="T5"/>
                  </a:cxn>
                  <a:cxn ang="0">
                    <a:pos x="T6" y="T7"/>
                  </a:cxn>
                  <a:cxn ang="0">
                    <a:pos x="T8" y="T9"/>
                  </a:cxn>
                </a:cxnLst>
                <a:rect l="0" t="0" r="r" b="b"/>
                <a:pathLst>
                  <a:path w="12" h="29">
                    <a:moveTo>
                      <a:pt x="12" y="0"/>
                    </a:moveTo>
                    <a:cubicBezTo>
                      <a:pt x="8" y="5"/>
                      <a:pt x="5" y="11"/>
                      <a:pt x="3" y="17"/>
                    </a:cubicBezTo>
                    <a:cubicBezTo>
                      <a:pt x="1" y="21"/>
                      <a:pt x="1" y="25"/>
                      <a:pt x="0" y="29"/>
                    </a:cubicBezTo>
                    <a:cubicBezTo>
                      <a:pt x="3" y="25"/>
                      <a:pt x="5" y="22"/>
                      <a:pt x="7" y="17"/>
                    </a:cubicBezTo>
                    <a:cubicBezTo>
                      <a:pt x="10" y="12"/>
                      <a:pt x="11" y="6"/>
                      <a:pt x="12" y="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06"/>
              <p:cNvSpPr/>
              <p:nvPr/>
            </p:nvSpPr>
            <p:spPr bwMode="auto">
              <a:xfrm>
                <a:off x="6473825" y="5810250"/>
                <a:ext cx="209550" cy="125413"/>
              </a:xfrm>
              <a:custGeom>
                <a:avLst/>
                <a:gdLst>
                  <a:gd name="T0" fmla="*/ 48 w 70"/>
                  <a:gd name="T1" fmla="*/ 6 h 42"/>
                  <a:gd name="T2" fmla="*/ 2 w 70"/>
                  <a:gd name="T3" fmla="*/ 29 h 42"/>
                  <a:gd name="T4" fmla="*/ 0 w 70"/>
                  <a:gd name="T5" fmla="*/ 42 h 42"/>
                  <a:gd name="T6" fmla="*/ 70 w 70"/>
                  <a:gd name="T7" fmla="*/ 29 h 42"/>
                  <a:gd name="T8" fmla="*/ 48 w 70"/>
                  <a:gd name="T9" fmla="*/ 6 h 42"/>
                </a:gdLst>
                <a:ahLst/>
                <a:cxnLst>
                  <a:cxn ang="0">
                    <a:pos x="T0" y="T1"/>
                  </a:cxn>
                  <a:cxn ang="0">
                    <a:pos x="T2" y="T3"/>
                  </a:cxn>
                  <a:cxn ang="0">
                    <a:pos x="T4" y="T5"/>
                  </a:cxn>
                  <a:cxn ang="0">
                    <a:pos x="T6" y="T7"/>
                  </a:cxn>
                  <a:cxn ang="0">
                    <a:pos x="T8" y="T9"/>
                  </a:cxn>
                </a:cxnLst>
                <a:rect l="0" t="0" r="r" b="b"/>
                <a:pathLst>
                  <a:path w="70" h="42">
                    <a:moveTo>
                      <a:pt x="48" y="6"/>
                    </a:moveTo>
                    <a:cubicBezTo>
                      <a:pt x="29" y="0"/>
                      <a:pt x="9" y="10"/>
                      <a:pt x="2" y="29"/>
                    </a:cubicBezTo>
                    <a:cubicBezTo>
                      <a:pt x="1" y="33"/>
                      <a:pt x="0" y="38"/>
                      <a:pt x="0" y="42"/>
                    </a:cubicBezTo>
                    <a:cubicBezTo>
                      <a:pt x="24" y="39"/>
                      <a:pt x="47" y="34"/>
                      <a:pt x="70" y="29"/>
                    </a:cubicBezTo>
                    <a:cubicBezTo>
                      <a:pt x="67" y="19"/>
                      <a:pt x="59" y="10"/>
                      <a:pt x="48"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07"/>
              <p:cNvSpPr/>
              <p:nvPr/>
            </p:nvSpPr>
            <p:spPr bwMode="auto">
              <a:xfrm>
                <a:off x="6653213" y="5707063"/>
                <a:ext cx="176213" cy="174625"/>
              </a:xfrm>
              <a:custGeom>
                <a:avLst/>
                <a:gdLst>
                  <a:gd name="T0" fmla="*/ 38 w 59"/>
                  <a:gd name="T1" fmla="*/ 4 h 59"/>
                  <a:gd name="T2" fmla="*/ 5 w 59"/>
                  <a:gd name="T3" fmla="*/ 21 h 59"/>
                  <a:gd name="T4" fmla="*/ 21 w 59"/>
                  <a:gd name="T5" fmla="*/ 54 h 59"/>
                  <a:gd name="T6" fmla="*/ 55 w 59"/>
                  <a:gd name="T7" fmla="*/ 38 h 59"/>
                  <a:gd name="T8" fmla="*/ 38 w 59"/>
                  <a:gd name="T9" fmla="*/ 4 h 59"/>
                </a:gdLst>
                <a:ahLst/>
                <a:cxnLst>
                  <a:cxn ang="0">
                    <a:pos x="T0" y="T1"/>
                  </a:cxn>
                  <a:cxn ang="0">
                    <a:pos x="T2" y="T3"/>
                  </a:cxn>
                  <a:cxn ang="0">
                    <a:pos x="T4" y="T5"/>
                  </a:cxn>
                  <a:cxn ang="0">
                    <a:pos x="T6" y="T7"/>
                  </a:cxn>
                  <a:cxn ang="0">
                    <a:pos x="T8" y="T9"/>
                  </a:cxn>
                </a:cxnLst>
                <a:rect l="0" t="0" r="r" b="b"/>
                <a:pathLst>
                  <a:path w="59" h="59">
                    <a:moveTo>
                      <a:pt x="38" y="4"/>
                    </a:moveTo>
                    <a:cubicBezTo>
                      <a:pt x="25" y="0"/>
                      <a:pt x="10" y="7"/>
                      <a:pt x="5" y="21"/>
                    </a:cubicBezTo>
                    <a:cubicBezTo>
                      <a:pt x="0" y="34"/>
                      <a:pt x="8" y="49"/>
                      <a:pt x="21" y="54"/>
                    </a:cubicBezTo>
                    <a:cubicBezTo>
                      <a:pt x="35" y="59"/>
                      <a:pt x="50" y="51"/>
                      <a:pt x="55" y="38"/>
                    </a:cubicBezTo>
                    <a:cubicBezTo>
                      <a:pt x="59" y="24"/>
                      <a:pt x="52" y="9"/>
                      <a:pt x="38" y="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08"/>
              <p:cNvSpPr/>
              <p:nvPr/>
            </p:nvSpPr>
            <p:spPr bwMode="auto">
              <a:xfrm>
                <a:off x="6626225" y="5514975"/>
                <a:ext cx="128588" cy="125413"/>
              </a:xfrm>
              <a:custGeom>
                <a:avLst/>
                <a:gdLst>
                  <a:gd name="T0" fmla="*/ 39 w 43"/>
                  <a:gd name="T1" fmla="*/ 27 h 42"/>
                  <a:gd name="T2" fmla="*/ 27 w 43"/>
                  <a:gd name="T3" fmla="*/ 3 h 42"/>
                  <a:gd name="T4" fmla="*/ 4 w 43"/>
                  <a:gd name="T5" fmla="*/ 15 h 42"/>
                  <a:gd name="T6" fmla="*/ 15 w 43"/>
                  <a:gd name="T7" fmla="*/ 39 h 42"/>
                  <a:gd name="T8" fmla="*/ 39 w 43"/>
                  <a:gd name="T9" fmla="*/ 27 h 42"/>
                </a:gdLst>
                <a:ahLst/>
                <a:cxnLst>
                  <a:cxn ang="0">
                    <a:pos x="T0" y="T1"/>
                  </a:cxn>
                  <a:cxn ang="0">
                    <a:pos x="T2" y="T3"/>
                  </a:cxn>
                  <a:cxn ang="0">
                    <a:pos x="T4" y="T5"/>
                  </a:cxn>
                  <a:cxn ang="0">
                    <a:pos x="T6" y="T7"/>
                  </a:cxn>
                  <a:cxn ang="0">
                    <a:pos x="T8" y="T9"/>
                  </a:cxn>
                </a:cxnLst>
                <a:rect l="0" t="0" r="r" b="b"/>
                <a:pathLst>
                  <a:path w="43" h="42">
                    <a:moveTo>
                      <a:pt x="39" y="27"/>
                    </a:moveTo>
                    <a:cubicBezTo>
                      <a:pt x="43" y="17"/>
                      <a:pt x="37" y="7"/>
                      <a:pt x="27" y="3"/>
                    </a:cubicBezTo>
                    <a:cubicBezTo>
                      <a:pt x="18" y="0"/>
                      <a:pt x="7" y="5"/>
                      <a:pt x="4" y="15"/>
                    </a:cubicBezTo>
                    <a:cubicBezTo>
                      <a:pt x="0" y="25"/>
                      <a:pt x="5" y="36"/>
                      <a:pt x="15" y="39"/>
                    </a:cubicBezTo>
                    <a:cubicBezTo>
                      <a:pt x="25" y="42"/>
                      <a:pt x="36" y="37"/>
                      <a:pt x="39" y="27"/>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09"/>
              <p:cNvSpPr/>
              <p:nvPr/>
            </p:nvSpPr>
            <p:spPr bwMode="auto">
              <a:xfrm>
                <a:off x="6688138" y="5395913"/>
                <a:ext cx="87313" cy="87313"/>
              </a:xfrm>
              <a:custGeom>
                <a:avLst/>
                <a:gdLst>
                  <a:gd name="T0" fmla="*/ 2 w 29"/>
                  <a:gd name="T1" fmla="*/ 11 h 29"/>
                  <a:gd name="T2" fmla="*/ 10 w 29"/>
                  <a:gd name="T3" fmla="*/ 27 h 29"/>
                  <a:gd name="T4" fmla="*/ 26 w 29"/>
                  <a:gd name="T5" fmla="*/ 19 h 29"/>
                  <a:gd name="T6" fmla="*/ 18 w 29"/>
                  <a:gd name="T7" fmla="*/ 3 h 29"/>
                  <a:gd name="T8" fmla="*/ 2 w 29"/>
                  <a:gd name="T9" fmla="*/ 11 h 29"/>
                </a:gdLst>
                <a:ahLst/>
                <a:cxnLst>
                  <a:cxn ang="0">
                    <a:pos x="T0" y="T1"/>
                  </a:cxn>
                  <a:cxn ang="0">
                    <a:pos x="T2" y="T3"/>
                  </a:cxn>
                  <a:cxn ang="0">
                    <a:pos x="T4" y="T5"/>
                  </a:cxn>
                  <a:cxn ang="0">
                    <a:pos x="T6" y="T7"/>
                  </a:cxn>
                  <a:cxn ang="0">
                    <a:pos x="T8" y="T9"/>
                  </a:cxn>
                </a:cxnLst>
                <a:rect l="0" t="0" r="r" b="b"/>
                <a:pathLst>
                  <a:path w="29" h="29">
                    <a:moveTo>
                      <a:pt x="2" y="11"/>
                    </a:moveTo>
                    <a:cubicBezTo>
                      <a:pt x="0" y="17"/>
                      <a:pt x="3" y="25"/>
                      <a:pt x="10" y="27"/>
                    </a:cubicBezTo>
                    <a:cubicBezTo>
                      <a:pt x="17" y="29"/>
                      <a:pt x="24" y="26"/>
                      <a:pt x="26" y="19"/>
                    </a:cubicBezTo>
                    <a:cubicBezTo>
                      <a:pt x="29" y="12"/>
                      <a:pt x="25" y="5"/>
                      <a:pt x="18" y="3"/>
                    </a:cubicBezTo>
                    <a:cubicBezTo>
                      <a:pt x="12" y="0"/>
                      <a:pt x="4" y="4"/>
                      <a:pt x="2"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0"/>
              <p:cNvSpPr/>
              <p:nvPr/>
            </p:nvSpPr>
            <p:spPr bwMode="auto">
              <a:xfrm>
                <a:off x="6321425" y="5778500"/>
                <a:ext cx="155575" cy="153988"/>
              </a:xfrm>
              <a:custGeom>
                <a:avLst/>
                <a:gdLst>
                  <a:gd name="T0" fmla="*/ 33 w 52"/>
                  <a:gd name="T1" fmla="*/ 4 h 52"/>
                  <a:gd name="T2" fmla="*/ 4 w 52"/>
                  <a:gd name="T3" fmla="*/ 18 h 52"/>
                  <a:gd name="T4" fmla="*/ 18 w 52"/>
                  <a:gd name="T5" fmla="*/ 47 h 52"/>
                  <a:gd name="T6" fmla="*/ 48 w 52"/>
                  <a:gd name="T7" fmla="*/ 33 h 52"/>
                  <a:gd name="T8" fmla="*/ 33 w 52"/>
                  <a:gd name="T9" fmla="*/ 4 h 52"/>
                </a:gdLst>
                <a:ahLst/>
                <a:cxnLst>
                  <a:cxn ang="0">
                    <a:pos x="T0" y="T1"/>
                  </a:cxn>
                  <a:cxn ang="0">
                    <a:pos x="T2" y="T3"/>
                  </a:cxn>
                  <a:cxn ang="0">
                    <a:pos x="T4" y="T5"/>
                  </a:cxn>
                  <a:cxn ang="0">
                    <a:pos x="T6" y="T7"/>
                  </a:cxn>
                  <a:cxn ang="0">
                    <a:pos x="T8" y="T9"/>
                  </a:cxn>
                </a:cxnLst>
                <a:rect l="0" t="0" r="r" b="b"/>
                <a:pathLst>
                  <a:path w="52" h="52">
                    <a:moveTo>
                      <a:pt x="33" y="4"/>
                    </a:moveTo>
                    <a:cubicBezTo>
                      <a:pt x="21" y="0"/>
                      <a:pt x="8" y="6"/>
                      <a:pt x="4" y="18"/>
                    </a:cubicBezTo>
                    <a:cubicBezTo>
                      <a:pt x="0" y="30"/>
                      <a:pt x="6" y="43"/>
                      <a:pt x="18" y="47"/>
                    </a:cubicBezTo>
                    <a:cubicBezTo>
                      <a:pt x="30" y="52"/>
                      <a:pt x="44" y="45"/>
                      <a:pt x="48" y="33"/>
                    </a:cubicBezTo>
                    <a:cubicBezTo>
                      <a:pt x="52" y="21"/>
                      <a:pt x="45" y="8"/>
                      <a:pt x="33" y="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1"/>
              <p:cNvSpPr/>
              <p:nvPr/>
            </p:nvSpPr>
            <p:spPr bwMode="auto">
              <a:xfrm>
                <a:off x="6429375" y="5572125"/>
                <a:ext cx="241300" cy="241300"/>
              </a:xfrm>
              <a:custGeom>
                <a:avLst/>
                <a:gdLst>
                  <a:gd name="T0" fmla="*/ 52 w 81"/>
                  <a:gd name="T1" fmla="*/ 7 h 81"/>
                  <a:gd name="T2" fmla="*/ 7 w 81"/>
                  <a:gd name="T3" fmla="*/ 29 h 81"/>
                  <a:gd name="T4" fmla="*/ 29 w 81"/>
                  <a:gd name="T5" fmla="*/ 74 h 81"/>
                  <a:gd name="T6" fmla="*/ 75 w 81"/>
                  <a:gd name="T7" fmla="*/ 52 h 81"/>
                  <a:gd name="T8" fmla="*/ 52 w 81"/>
                  <a:gd name="T9" fmla="*/ 7 h 81"/>
                </a:gdLst>
                <a:ahLst/>
                <a:cxnLst>
                  <a:cxn ang="0">
                    <a:pos x="T0" y="T1"/>
                  </a:cxn>
                  <a:cxn ang="0">
                    <a:pos x="T2" y="T3"/>
                  </a:cxn>
                  <a:cxn ang="0">
                    <a:pos x="T4" y="T5"/>
                  </a:cxn>
                  <a:cxn ang="0">
                    <a:pos x="T6" y="T7"/>
                  </a:cxn>
                  <a:cxn ang="0">
                    <a:pos x="T8" y="T9"/>
                  </a:cxn>
                </a:cxnLst>
                <a:rect l="0" t="0" r="r" b="b"/>
                <a:pathLst>
                  <a:path w="81" h="81">
                    <a:moveTo>
                      <a:pt x="52" y="7"/>
                    </a:moveTo>
                    <a:cubicBezTo>
                      <a:pt x="34" y="0"/>
                      <a:pt x="13" y="10"/>
                      <a:pt x="7" y="29"/>
                    </a:cubicBezTo>
                    <a:cubicBezTo>
                      <a:pt x="0" y="48"/>
                      <a:pt x="10" y="68"/>
                      <a:pt x="29" y="74"/>
                    </a:cubicBezTo>
                    <a:cubicBezTo>
                      <a:pt x="48" y="81"/>
                      <a:pt x="68" y="71"/>
                      <a:pt x="75" y="52"/>
                    </a:cubicBezTo>
                    <a:cubicBezTo>
                      <a:pt x="81" y="33"/>
                      <a:pt x="71" y="13"/>
                      <a:pt x="52" y="7"/>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12"/>
              <p:cNvSpPr/>
              <p:nvPr/>
            </p:nvSpPr>
            <p:spPr bwMode="auto">
              <a:xfrm>
                <a:off x="5378450" y="5029200"/>
                <a:ext cx="581025" cy="438150"/>
              </a:xfrm>
              <a:custGeom>
                <a:avLst/>
                <a:gdLst>
                  <a:gd name="T0" fmla="*/ 23 w 195"/>
                  <a:gd name="T1" fmla="*/ 94 h 147"/>
                  <a:gd name="T2" fmla="*/ 155 w 195"/>
                  <a:gd name="T3" fmla="*/ 117 h 147"/>
                  <a:gd name="T4" fmla="*/ 195 w 195"/>
                  <a:gd name="T5" fmla="*/ 44 h 147"/>
                  <a:gd name="T6" fmla="*/ 14 w 195"/>
                  <a:gd name="T7" fmla="*/ 0 h 147"/>
                  <a:gd name="T8" fmla="*/ 23 w 195"/>
                  <a:gd name="T9" fmla="*/ 94 h 147"/>
                </a:gdLst>
                <a:ahLst/>
                <a:cxnLst>
                  <a:cxn ang="0">
                    <a:pos x="T0" y="T1"/>
                  </a:cxn>
                  <a:cxn ang="0">
                    <a:pos x="T2" y="T3"/>
                  </a:cxn>
                  <a:cxn ang="0">
                    <a:pos x="T4" y="T5"/>
                  </a:cxn>
                  <a:cxn ang="0">
                    <a:pos x="T6" y="T7"/>
                  </a:cxn>
                  <a:cxn ang="0">
                    <a:pos x="T8" y="T9"/>
                  </a:cxn>
                </a:cxnLst>
                <a:rect l="0" t="0" r="r" b="b"/>
                <a:pathLst>
                  <a:path w="195" h="147">
                    <a:moveTo>
                      <a:pt x="23" y="94"/>
                    </a:moveTo>
                    <a:cubicBezTo>
                      <a:pt x="53" y="137"/>
                      <a:pt x="112" y="147"/>
                      <a:pt x="155" y="117"/>
                    </a:cubicBezTo>
                    <a:cubicBezTo>
                      <a:pt x="180" y="99"/>
                      <a:pt x="193" y="72"/>
                      <a:pt x="195" y="44"/>
                    </a:cubicBezTo>
                    <a:cubicBezTo>
                      <a:pt x="131" y="39"/>
                      <a:pt x="70" y="24"/>
                      <a:pt x="14" y="0"/>
                    </a:cubicBezTo>
                    <a:cubicBezTo>
                      <a:pt x="0" y="30"/>
                      <a:pt x="2" y="66"/>
                      <a:pt x="23" y="9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3"/>
              <p:cNvSpPr/>
              <p:nvPr/>
            </p:nvSpPr>
            <p:spPr bwMode="auto">
              <a:xfrm>
                <a:off x="4762500" y="5070475"/>
                <a:ext cx="409575" cy="409575"/>
              </a:xfrm>
              <a:custGeom>
                <a:avLst/>
                <a:gdLst>
                  <a:gd name="T0" fmla="*/ 118 w 137"/>
                  <a:gd name="T1" fmla="*/ 34 h 137"/>
                  <a:gd name="T2" fmla="*/ 34 w 137"/>
                  <a:gd name="T3" fmla="*/ 19 h 137"/>
                  <a:gd name="T4" fmla="*/ 20 w 137"/>
                  <a:gd name="T5" fmla="*/ 103 h 137"/>
                  <a:gd name="T6" fmla="*/ 103 w 137"/>
                  <a:gd name="T7" fmla="*/ 117 h 137"/>
                  <a:gd name="T8" fmla="*/ 118 w 137"/>
                  <a:gd name="T9" fmla="*/ 34 h 137"/>
                </a:gdLst>
                <a:ahLst/>
                <a:cxnLst>
                  <a:cxn ang="0">
                    <a:pos x="T0" y="T1"/>
                  </a:cxn>
                  <a:cxn ang="0">
                    <a:pos x="T2" y="T3"/>
                  </a:cxn>
                  <a:cxn ang="0">
                    <a:pos x="T4" y="T5"/>
                  </a:cxn>
                  <a:cxn ang="0">
                    <a:pos x="T6" y="T7"/>
                  </a:cxn>
                  <a:cxn ang="0">
                    <a:pos x="T8" y="T9"/>
                  </a:cxn>
                </a:cxnLst>
                <a:rect l="0" t="0" r="r" b="b"/>
                <a:pathLst>
                  <a:path w="137" h="137">
                    <a:moveTo>
                      <a:pt x="118" y="34"/>
                    </a:moveTo>
                    <a:cubicBezTo>
                      <a:pt x="99" y="7"/>
                      <a:pt x="61" y="0"/>
                      <a:pt x="34" y="19"/>
                    </a:cubicBezTo>
                    <a:cubicBezTo>
                      <a:pt x="7" y="38"/>
                      <a:pt x="0" y="76"/>
                      <a:pt x="20" y="103"/>
                    </a:cubicBezTo>
                    <a:cubicBezTo>
                      <a:pt x="39" y="130"/>
                      <a:pt x="76" y="137"/>
                      <a:pt x="103" y="117"/>
                    </a:cubicBezTo>
                    <a:cubicBezTo>
                      <a:pt x="130" y="98"/>
                      <a:pt x="137" y="61"/>
                      <a:pt x="118" y="3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4"/>
              <p:cNvSpPr/>
              <p:nvPr/>
            </p:nvSpPr>
            <p:spPr bwMode="auto">
              <a:xfrm>
                <a:off x="4860925" y="5476875"/>
                <a:ext cx="284163" cy="265113"/>
              </a:xfrm>
              <a:custGeom>
                <a:avLst/>
                <a:gdLst>
                  <a:gd name="T0" fmla="*/ 81 w 95"/>
                  <a:gd name="T1" fmla="*/ 25 h 89"/>
                  <a:gd name="T2" fmla="*/ 20 w 95"/>
                  <a:gd name="T3" fmla="*/ 14 h 89"/>
                  <a:gd name="T4" fmla="*/ 2 w 95"/>
                  <a:gd name="T5" fmla="*/ 57 h 89"/>
                  <a:gd name="T6" fmla="*/ 66 w 95"/>
                  <a:gd name="T7" fmla="*/ 89 h 89"/>
                  <a:gd name="T8" fmla="*/ 71 w 95"/>
                  <a:gd name="T9" fmla="*/ 86 h 89"/>
                  <a:gd name="T10" fmla="*/ 81 w 95"/>
                  <a:gd name="T11" fmla="*/ 25 h 89"/>
                </a:gdLst>
                <a:ahLst/>
                <a:cxnLst>
                  <a:cxn ang="0">
                    <a:pos x="T0" y="T1"/>
                  </a:cxn>
                  <a:cxn ang="0">
                    <a:pos x="T2" y="T3"/>
                  </a:cxn>
                  <a:cxn ang="0">
                    <a:pos x="T4" y="T5"/>
                  </a:cxn>
                  <a:cxn ang="0">
                    <a:pos x="T6" y="T7"/>
                  </a:cxn>
                  <a:cxn ang="0">
                    <a:pos x="T8" y="T9"/>
                  </a:cxn>
                  <a:cxn ang="0">
                    <a:pos x="T10" y="T11"/>
                  </a:cxn>
                </a:cxnLst>
                <a:rect l="0" t="0" r="r" b="b"/>
                <a:pathLst>
                  <a:path w="95" h="89">
                    <a:moveTo>
                      <a:pt x="81" y="25"/>
                    </a:moveTo>
                    <a:cubicBezTo>
                      <a:pt x="67" y="5"/>
                      <a:pt x="40" y="0"/>
                      <a:pt x="20" y="14"/>
                    </a:cubicBezTo>
                    <a:cubicBezTo>
                      <a:pt x="6" y="24"/>
                      <a:pt x="0" y="41"/>
                      <a:pt x="2" y="57"/>
                    </a:cubicBezTo>
                    <a:cubicBezTo>
                      <a:pt x="23" y="69"/>
                      <a:pt x="44" y="80"/>
                      <a:pt x="66" y="89"/>
                    </a:cubicBezTo>
                    <a:cubicBezTo>
                      <a:pt x="67" y="88"/>
                      <a:pt x="69" y="87"/>
                      <a:pt x="71" y="86"/>
                    </a:cubicBezTo>
                    <a:cubicBezTo>
                      <a:pt x="91" y="72"/>
                      <a:pt x="95" y="45"/>
                      <a:pt x="81" y="2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5"/>
              <p:cNvSpPr/>
              <p:nvPr/>
            </p:nvSpPr>
            <p:spPr bwMode="auto">
              <a:xfrm>
                <a:off x="5118100" y="5262563"/>
                <a:ext cx="406400" cy="404813"/>
              </a:xfrm>
              <a:custGeom>
                <a:avLst/>
                <a:gdLst>
                  <a:gd name="T0" fmla="*/ 117 w 136"/>
                  <a:gd name="T1" fmla="*/ 34 h 136"/>
                  <a:gd name="T2" fmla="*/ 34 w 136"/>
                  <a:gd name="T3" fmla="*/ 19 h 136"/>
                  <a:gd name="T4" fmla="*/ 19 w 136"/>
                  <a:gd name="T5" fmla="*/ 103 h 136"/>
                  <a:gd name="T6" fmla="*/ 103 w 136"/>
                  <a:gd name="T7" fmla="*/ 117 h 136"/>
                  <a:gd name="T8" fmla="*/ 117 w 136"/>
                  <a:gd name="T9" fmla="*/ 34 h 136"/>
                </a:gdLst>
                <a:ahLst/>
                <a:cxnLst>
                  <a:cxn ang="0">
                    <a:pos x="T0" y="T1"/>
                  </a:cxn>
                  <a:cxn ang="0">
                    <a:pos x="T2" y="T3"/>
                  </a:cxn>
                  <a:cxn ang="0">
                    <a:pos x="T4" y="T5"/>
                  </a:cxn>
                  <a:cxn ang="0">
                    <a:pos x="T6" y="T7"/>
                  </a:cxn>
                  <a:cxn ang="0">
                    <a:pos x="T8" y="T9"/>
                  </a:cxn>
                </a:cxnLst>
                <a:rect l="0" t="0" r="r" b="b"/>
                <a:pathLst>
                  <a:path w="136" h="136">
                    <a:moveTo>
                      <a:pt x="117" y="34"/>
                    </a:moveTo>
                    <a:cubicBezTo>
                      <a:pt x="98" y="7"/>
                      <a:pt x="61" y="0"/>
                      <a:pt x="34" y="19"/>
                    </a:cubicBezTo>
                    <a:cubicBezTo>
                      <a:pt x="7" y="38"/>
                      <a:pt x="0" y="76"/>
                      <a:pt x="19" y="103"/>
                    </a:cubicBezTo>
                    <a:cubicBezTo>
                      <a:pt x="38" y="130"/>
                      <a:pt x="76" y="136"/>
                      <a:pt x="103" y="117"/>
                    </a:cubicBezTo>
                    <a:cubicBezTo>
                      <a:pt x="130" y="98"/>
                      <a:pt x="136" y="61"/>
                      <a:pt x="117" y="3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6"/>
              <p:cNvSpPr/>
              <p:nvPr/>
            </p:nvSpPr>
            <p:spPr bwMode="auto">
              <a:xfrm>
                <a:off x="4735513" y="5422900"/>
                <a:ext cx="165100" cy="163513"/>
              </a:xfrm>
              <a:custGeom>
                <a:avLst/>
                <a:gdLst>
                  <a:gd name="T0" fmla="*/ 30 w 55"/>
                  <a:gd name="T1" fmla="*/ 2 h 55"/>
                  <a:gd name="T2" fmla="*/ 2 w 55"/>
                  <a:gd name="T3" fmla="*/ 25 h 55"/>
                  <a:gd name="T4" fmla="*/ 25 w 55"/>
                  <a:gd name="T5" fmla="*/ 54 h 55"/>
                  <a:gd name="T6" fmla="*/ 54 w 55"/>
                  <a:gd name="T7" fmla="*/ 30 h 55"/>
                  <a:gd name="T8" fmla="*/ 30 w 55"/>
                  <a:gd name="T9" fmla="*/ 2 h 55"/>
                </a:gdLst>
                <a:ahLst/>
                <a:cxnLst>
                  <a:cxn ang="0">
                    <a:pos x="T0" y="T1"/>
                  </a:cxn>
                  <a:cxn ang="0">
                    <a:pos x="T2" y="T3"/>
                  </a:cxn>
                  <a:cxn ang="0">
                    <a:pos x="T4" y="T5"/>
                  </a:cxn>
                  <a:cxn ang="0">
                    <a:pos x="T6" y="T7"/>
                  </a:cxn>
                  <a:cxn ang="0">
                    <a:pos x="T8" y="T9"/>
                  </a:cxn>
                </a:cxnLst>
                <a:rect l="0" t="0" r="r" b="b"/>
                <a:pathLst>
                  <a:path w="55" h="55">
                    <a:moveTo>
                      <a:pt x="30" y="2"/>
                    </a:moveTo>
                    <a:cubicBezTo>
                      <a:pt x="16" y="0"/>
                      <a:pt x="3" y="11"/>
                      <a:pt x="2" y="25"/>
                    </a:cubicBezTo>
                    <a:cubicBezTo>
                      <a:pt x="0" y="40"/>
                      <a:pt x="11" y="52"/>
                      <a:pt x="25" y="54"/>
                    </a:cubicBezTo>
                    <a:cubicBezTo>
                      <a:pt x="40" y="55"/>
                      <a:pt x="52" y="45"/>
                      <a:pt x="54" y="30"/>
                    </a:cubicBezTo>
                    <a:cubicBezTo>
                      <a:pt x="55" y="16"/>
                      <a:pt x="45" y="3"/>
                      <a:pt x="30"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7"/>
              <p:cNvSpPr/>
              <p:nvPr/>
            </p:nvSpPr>
            <p:spPr bwMode="auto">
              <a:xfrm>
                <a:off x="4511675" y="5338763"/>
                <a:ext cx="209550" cy="195263"/>
              </a:xfrm>
              <a:custGeom>
                <a:avLst/>
                <a:gdLst>
                  <a:gd name="T0" fmla="*/ 68 w 70"/>
                  <a:gd name="T1" fmla="*/ 41 h 65"/>
                  <a:gd name="T2" fmla="*/ 36 w 70"/>
                  <a:gd name="T3" fmla="*/ 2 h 65"/>
                  <a:gd name="T4" fmla="*/ 0 w 70"/>
                  <a:gd name="T5" fmla="*/ 23 h 65"/>
                  <a:gd name="T6" fmla="*/ 56 w 70"/>
                  <a:gd name="T7" fmla="*/ 65 h 65"/>
                  <a:gd name="T8" fmla="*/ 68 w 70"/>
                  <a:gd name="T9" fmla="*/ 41 h 65"/>
                </a:gdLst>
                <a:ahLst/>
                <a:cxnLst>
                  <a:cxn ang="0">
                    <a:pos x="T0" y="T1"/>
                  </a:cxn>
                  <a:cxn ang="0">
                    <a:pos x="T2" y="T3"/>
                  </a:cxn>
                  <a:cxn ang="0">
                    <a:pos x="T4" y="T5"/>
                  </a:cxn>
                  <a:cxn ang="0">
                    <a:pos x="T6" y="T7"/>
                  </a:cxn>
                  <a:cxn ang="0">
                    <a:pos x="T8" y="T9"/>
                  </a:cxn>
                </a:cxnLst>
                <a:rect l="0" t="0" r="r" b="b"/>
                <a:pathLst>
                  <a:path w="70" h="65">
                    <a:moveTo>
                      <a:pt x="68" y="41"/>
                    </a:moveTo>
                    <a:cubicBezTo>
                      <a:pt x="70" y="21"/>
                      <a:pt x="56" y="4"/>
                      <a:pt x="36" y="2"/>
                    </a:cubicBezTo>
                    <a:cubicBezTo>
                      <a:pt x="20" y="0"/>
                      <a:pt x="6" y="9"/>
                      <a:pt x="0" y="23"/>
                    </a:cubicBezTo>
                    <a:cubicBezTo>
                      <a:pt x="18" y="38"/>
                      <a:pt x="37" y="52"/>
                      <a:pt x="56" y="65"/>
                    </a:cubicBezTo>
                    <a:cubicBezTo>
                      <a:pt x="63" y="59"/>
                      <a:pt x="67" y="51"/>
                      <a:pt x="68" y="4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18"/>
              <p:cNvSpPr/>
              <p:nvPr/>
            </p:nvSpPr>
            <p:spPr bwMode="auto">
              <a:xfrm>
                <a:off x="5962650" y="5154613"/>
                <a:ext cx="361950" cy="247650"/>
              </a:xfrm>
              <a:custGeom>
                <a:avLst/>
                <a:gdLst>
                  <a:gd name="T0" fmla="*/ 8 w 121"/>
                  <a:gd name="T1" fmla="*/ 3 h 83"/>
                  <a:gd name="T2" fmla="*/ 44 w 121"/>
                  <a:gd name="T3" fmla="*/ 73 h 83"/>
                  <a:gd name="T4" fmla="*/ 116 w 121"/>
                  <a:gd name="T5" fmla="*/ 38 h 83"/>
                  <a:gd name="T6" fmla="*/ 116 w 121"/>
                  <a:gd name="T7" fmla="*/ 0 h 83"/>
                  <a:gd name="T8" fmla="*/ 45 w 121"/>
                  <a:gd name="T9" fmla="*/ 4 h 83"/>
                  <a:gd name="T10" fmla="*/ 8 w 121"/>
                  <a:gd name="T11" fmla="*/ 3 h 83"/>
                </a:gdLst>
                <a:ahLst/>
                <a:cxnLst>
                  <a:cxn ang="0">
                    <a:pos x="T0" y="T1"/>
                  </a:cxn>
                  <a:cxn ang="0">
                    <a:pos x="T2" y="T3"/>
                  </a:cxn>
                  <a:cxn ang="0">
                    <a:pos x="T4" y="T5"/>
                  </a:cxn>
                  <a:cxn ang="0">
                    <a:pos x="T6" y="T7"/>
                  </a:cxn>
                  <a:cxn ang="0">
                    <a:pos x="T8" y="T9"/>
                  </a:cxn>
                  <a:cxn ang="0">
                    <a:pos x="T10" y="T11"/>
                  </a:cxn>
                </a:cxnLst>
                <a:rect l="0" t="0" r="r" b="b"/>
                <a:pathLst>
                  <a:path w="121" h="83">
                    <a:moveTo>
                      <a:pt x="8" y="3"/>
                    </a:moveTo>
                    <a:cubicBezTo>
                      <a:pt x="0" y="32"/>
                      <a:pt x="15" y="63"/>
                      <a:pt x="44" y="73"/>
                    </a:cubicBezTo>
                    <a:cubicBezTo>
                      <a:pt x="74" y="83"/>
                      <a:pt x="106" y="67"/>
                      <a:pt x="116" y="38"/>
                    </a:cubicBezTo>
                    <a:cubicBezTo>
                      <a:pt x="121" y="25"/>
                      <a:pt x="120" y="12"/>
                      <a:pt x="116" y="0"/>
                    </a:cubicBezTo>
                    <a:cubicBezTo>
                      <a:pt x="93" y="3"/>
                      <a:pt x="69" y="4"/>
                      <a:pt x="45" y="4"/>
                    </a:cubicBezTo>
                    <a:cubicBezTo>
                      <a:pt x="33" y="4"/>
                      <a:pt x="20" y="4"/>
                      <a:pt x="8" y="3"/>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9"/>
              <p:cNvSpPr/>
              <p:nvPr/>
            </p:nvSpPr>
            <p:spPr bwMode="auto">
              <a:xfrm>
                <a:off x="6423025" y="5300663"/>
                <a:ext cx="238125" cy="238125"/>
              </a:xfrm>
              <a:custGeom>
                <a:avLst/>
                <a:gdLst>
                  <a:gd name="T0" fmla="*/ 52 w 80"/>
                  <a:gd name="T1" fmla="*/ 6 h 80"/>
                  <a:gd name="T2" fmla="*/ 6 w 80"/>
                  <a:gd name="T3" fmla="*/ 28 h 80"/>
                  <a:gd name="T4" fmla="*/ 29 w 80"/>
                  <a:gd name="T5" fmla="*/ 74 h 80"/>
                  <a:gd name="T6" fmla="*/ 74 w 80"/>
                  <a:gd name="T7" fmla="*/ 51 h 80"/>
                  <a:gd name="T8" fmla="*/ 52 w 80"/>
                  <a:gd name="T9" fmla="*/ 6 h 80"/>
                </a:gdLst>
                <a:ahLst/>
                <a:cxnLst>
                  <a:cxn ang="0">
                    <a:pos x="T0" y="T1"/>
                  </a:cxn>
                  <a:cxn ang="0">
                    <a:pos x="T2" y="T3"/>
                  </a:cxn>
                  <a:cxn ang="0">
                    <a:pos x="T4" y="T5"/>
                  </a:cxn>
                  <a:cxn ang="0">
                    <a:pos x="T6" y="T7"/>
                  </a:cxn>
                  <a:cxn ang="0">
                    <a:pos x="T8" y="T9"/>
                  </a:cxn>
                </a:cxnLst>
                <a:rect l="0" t="0" r="r" b="b"/>
                <a:pathLst>
                  <a:path w="80" h="80">
                    <a:moveTo>
                      <a:pt x="52" y="6"/>
                    </a:moveTo>
                    <a:cubicBezTo>
                      <a:pt x="33" y="0"/>
                      <a:pt x="13" y="10"/>
                      <a:pt x="6" y="28"/>
                    </a:cubicBezTo>
                    <a:cubicBezTo>
                      <a:pt x="0" y="47"/>
                      <a:pt x="10" y="67"/>
                      <a:pt x="29" y="74"/>
                    </a:cubicBezTo>
                    <a:cubicBezTo>
                      <a:pt x="47" y="80"/>
                      <a:pt x="68" y="70"/>
                      <a:pt x="74" y="51"/>
                    </a:cubicBezTo>
                    <a:cubicBezTo>
                      <a:pt x="80" y="33"/>
                      <a:pt x="71" y="12"/>
                      <a:pt x="52"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0"/>
              <p:cNvSpPr/>
              <p:nvPr/>
            </p:nvSpPr>
            <p:spPr bwMode="auto">
              <a:xfrm>
                <a:off x="6613525" y="5192713"/>
                <a:ext cx="176213" cy="176213"/>
              </a:xfrm>
              <a:custGeom>
                <a:avLst/>
                <a:gdLst>
                  <a:gd name="T0" fmla="*/ 38 w 59"/>
                  <a:gd name="T1" fmla="*/ 5 h 59"/>
                  <a:gd name="T2" fmla="*/ 5 w 59"/>
                  <a:gd name="T3" fmla="*/ 21 h 59"/>
                  <a:gd name="T4" fmla="*/ 21 w 59"/>
                  <a:gd name="T5" fmla="*/ 55 h 59"/>
                  <a:gd name="T6" fmla="*/ 55 w 59"/>
                  <a:gd name="T7" fmla="*/ 38 h 59"/>
                  <a:gd name="T8" fmla="*/ 38 w 59"/>
                  <a:gd name="T9" fmla="*/ 5 h 59"/>
                </a:gdLst>
                <a:ahLst/>
                <a:cxnLst>
                  <a:cxn ang="0">
                    <a:pos x="T0" y="T1"/>
                  </a:cxn>
                  <a:cxn ang="0">
                    <a:pos x="T2" y="T3"/>
                  </a:cxn>
                  <a:cxn ang="0">
                    <a:pos x="T4" y="T5"/>
                  </a:cxn>
                  <a:cxn ang="0">
                    <a:pos x="T6" y="T7"/>
                  </a:cxn>
                  <a:cxn ang="0">
                    <a:pos x="T8" y="T9"/>
                  </a:cxn>
                </a:cxnLst>
                <a:rect l="0" t="0" r="r" b="b"/>
                <a:pathLst>
                  <a:path w="59" h="59">
                    <a:moveTo>
                      <a:pt x="38" y="5"/>
                    </a:moveTo>
                    <a:cubicBezTo>
                      <a:pt x="25" y="0"/>
                      <a:pt x="10" y="8"/>
                      <a:pt x="5" y="21"/>
                    </a:cubicBezTo>
                    <a:cubicBezTo>
                      <a:pt x="0" y="35"/>
                      <a:pt x="8" y="50"/>
                      <a:pt x="21" y="55"/>
                    </a:cubicBezTo>
                    <a:cubicBezTo>
                      <a:pt x="35" y="59"/>
                      <a:pt x="50" y="52"/>
                      <a:pt x="55" y="38"/>
                    </a:cubicBezTo>
                    <a:cubicBezTo>
                      <a:pt x="59" y="25"/>
                      <a:pt x="52" y="10"/>
                      <a:pt x="38" y="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21"/>
              <p:cNvSpPr/>
              <p:nvPr/>
            </p:nvSpPr>
            <p:spPr bwMode="auto">
              <a:xfrm>
                <a:off x="6283325" y="5264150"/>
                <a:ext cx="153988" cy="155575"/>
              </a:xfrm>
              <a:custGeom>
                <a:avLst/>
                <a:gdLst>
                  <a:gd name="T0" fmla="*/ 4 w 52"/>
                  <a:gd name="T1" fmla="*/ 19 h 52"/>
                  <a:gd name="T2" fmla="*/ 18 w 52"/>
                  <a:gd name="T3" fmla="*/ 48 h 52"/>
                  <a:gd name="T4" fmla="*/ 48 w 52"/>
                  <a:gd name="T5" fmla="*/ 34 h 52"/>
                  <a:gd name="T6" fmla="*/ 33 w 52"/>
                  <a:gd name="T7" fmla="*/ 5 h 52"/>
                  <a:gd name="T8" fmla="*/ 4 w 52"/>
                  <a:gd name="T9" fmla="*/ 19 h 52"/>
                </a:gdLst>
                <a:ahLst/>
                <a:cxnLst>
                  <a:cxn ang="0">
                    <a:pos x="T0" y="T1"/>
                  </a:cxn>
                  <a:cxn ang="0">
                    <a:pos x="T2" y="T3"/>
                  </a:cxn>
                  <a:cxn ang="0">
                    <a:pos x="T4" y="T5"/>
                  </a:cxn>
                  <a:cxn ang="0">
                    <a:pos x="T6" y="T7"/>
                  </a:cxn>
                  <a:cxn ang="0">
                    <a:pos x="T8" y="T9"/>
                  </a:cxn>
                </a:cxnLst>
                <a:rect l="0" t="0" r="r" b="b"/>
                <a:pathLst>
                  <a:path w="52" h="52">
                    <a:moveTo>
                      <a:pt x="4" y="19"/>
                    </a:moveTo>
                    <a:cubicBezTo>
                      <a:pt x="0" y="31"/>
                      <a:pt x="6" y="44"/>
                      <a:pt x="18" y="48"/>
                    </a:cubicBezTo>
                    <a:cubicBezTo>
                      <a:pt x="30" y="52"/>
                      <a:pt x="43" y="46"/>
                      <a:pt x="48" y="34"/>
                    </a:cubicBezTo>
                    <a:cubicBezTo>
                      <a:pt x="52" y="22"/>
                      <a:pt x="45" y="9"/>
                      <a:pt x="33" y="5"/>
                    </a:cubicBezTo>
                    <a:cubicBezTo>
                      <a:pt x="21" y="0"/>
                      <a:pt x="8" y="7"/>
                      <a:pt x="4" y="19"/>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2"/>
              <p:cNvSpPr/>
              <p:nvPr/>
            </p:nvSpPr>
            <p:spPr bwMode="auto">
              <a:xfrm>
                <a:off x="6389688" y="5097463"/>
                <a:ext cx="236538" cy="203200"/>
              </a:xfrm>
              <a:custGeom>
                <a:avLst/>
                <a:gdLst>
                  <a:gd name="T0" fmla="*/ 7 w 79"/>
                  <a:gd name="T1" fmla="*/ 16 h 68"/>
                  <a:gd name="T2" fmla="*/ 29 w 79"/>
                  <a:gd name="T3" fmla="*/ 62 h 68"/>
                  <a:gd name="T4" fmla="*/ 75 w 79"/>
                  <a:gd name="T5" fmla="*/ 40 h 68"/>
                  <a:gd name="T6" fmla="*/ 63 w 79"/>
                  <a:gd name="T7" fmla="*/ 0 h 68"/>
                  <a:gd name="T8" fmla="*/ 8 w 79"/>
                  <a:gd name="T9" fmla="*/ 13 h 68"/>
                  <a:gd name="T10" fmla="*/ 7 w 79"/>
                  <a:gd name="T11" fmla="*/ 16 h 68"/>
                </a:gdLst>
                <a:ahLst/>
                <a:cxnLst>
                  <a:cxn ang="0">
                    <a:pos x="T0" y="T1"/>
                  </a:cxn>
                  <a:cxn ang="0">
                    <a:pos x="T2" y="T3"/>
                  </a:cxn>
                  <a:cxn ang="0">
                    <a:pos x="T4" y="T5"/>
                  </a:cxn>
                  <a:cxn ang="0">
                    <a:pos x="T6" y="T7"/>
                  </a:cxn>
                  <a:cxn ang="0">
                    <a:pos x="T8" y="T9"/>
                  </a:cxn>
                  <a:cxn ang="0">
                    <a:pos x="T10" y="T11"/>
                  </a:cxn>
                </a:cxnLst>
                <a:rect l="0" t="0" r="r" b="b"/>
                <a:pathLst>
                  <a:path w="79" h="68">
                    <a:moveTo>
                      <a:pt x="7" y="16"/>
                    </a:moveTo>
                    <a:cubicBezTo>
                      <a:pt x="0" y="35"/>
                      <a:pt x="10" y="56"/>
                      <a:pt x="29" y="62"/>
                    </a:cubicBezTo>
                    <a:cubicBezTo>
                      <a:pt x="48" y="68"/>
                      <a:pt x="68" y="58"/>
                      <a:pt x="75" y="40"/>
                    </a:cubicBezTo>
                    <a:cubicBezTo>
                      <a:pt x="79" y="25"/>
                      <a:pt x="75" y="10"/>
                      <a:pt x="63" y="0"/>
                    </a:cubicBezTo>
                    <a:cubicBezTo>
                      <a:pt x="45" y="6"/>
                      <a:pt x="27" y="10"/>
                      <a:pt x="8" y="13"/>
                    </a:cubicBezTo>
                    <a:cubicBezTo>
                      <a:pt x="7" y="14"/>
                      <a:pt x="7" y="15"/>
                      <a:pt x="7"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3"/>
              <p:cNvSpPr/>
              <p:nvPr/>
            </p:nvSpPr>
            <p:spPr bwMode="auto">
              <a:xfrm>
                <a:off x="7134225" y="4972050"/>
                <a:ext cx="382588" cy="385763"/>
              </a:xfrm>
              <a:custGeom>
                <a:avLst/>
                <a:gdLst>
                  <a:gd name="T0" fmla="*/ 116 w 128"/>
                  <a:gd name="T1" fmla="*/ 44 h 129"/>
                  <a:gd name="T2" fmla="*/ 43 w 128"/>
                  <a:gd name="T3" fmla="*/ 12 h 129"/>
                  <a:gd name="T4" fmla="*/ 11 w 128"/>
                  <a:gd name="T5" fmla="*/ 86 h 129"/>
                  <a:gd name="T6" fmla="*/ 85 w 128"/>
                  <a:gd name="T7" fmla="*/ 117 h 129"/>
                  <a:gd name="T8" fmla="*/ 116 w 128"/>
                  <a:gd name="T9" fmla="*/ 44 h 129"/>
                </a:gdLst>
                <a:ahLst/>
                <a:cxnLst>
                  <a:cxn ang="0">
                    <a:pos x="T0" y="T1"/>
                  </a:cxn>
                  <a:cxn ang="0">
                    <a:pos x="T2" y="T3"/>
                  </a:cxn>
                  <a:cxn ang="0">
                    <a:pos x="T4" y="T5"/>
                  </a:cxn>
                  <a:cxn ang="0">
                    <a:pos x="T6" y="T7"/>
                  </a:cxn>
                  <a:cxn ang="0">
                    <a:pos x="T8" y="T9"/>
                  </a:cxn>
                </a:cxnLst>
                <a:rect l="0" t="0" r="r" b="b"/>
                <a:pathLst>
                  <a:path w="128" h="129">
                    <a:moveTo>
                      <a:pt x="116" y="44"/>
                    </a:moveTo>
                    <a:cubicBezTo>
                      <a:pt x="105" y="15"/>
                      <a:pt x="72" y="0"/>
                      <a:pt x="43" y="12"/>
                    </a:cubicBezTo>
                    <a:cubicBezTo>
                      <a:pt x="14" y="24"/>
                      <a:pt x="0" y="57"/>
                      <a:pt x="11" y="86"/>
                    </a:cubicBezTo>
                    <a:cubicBezTo>
                      <a:pt x="23" y="115"/>
                      <a:pt x="56" y="129"/>
                      <a:pt x="85" y="117"/>
                    </a:cubicBezTo>
                    <a:cubicBezTo>
                      <a:pt x="114" y="106"/>
                      <a:pt x="128" y="73"/>
                      <a:pt x="116" y="4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4"/>
              <p:cNvSpPr/>
              <p:nvPr/>
            </p:nvSpPr>
            <p:spPr bwMode="auto">
              <a:xfrm>
                <a:off x="6772275" y="5019675"/>
                <a:ext cx="244475" cy="244475"/>
              </a:xfrm>
              <a:custGeom>
                <a:avLst/>
                <a:gdLst>
                  <a:gd name="T0" fmla="*/ 74 w 82"/>
                  <a:gd name="T1" fmla="*/ 28 h 82"/>
                  <a:gd name="T2" fmla="*/ 28 w 82"/>
                  <a:gd name="T3" fmla="*/ 8 h 82"/>
                  <a:gd name="T4" fmla="*/ 8 w 82"/>
                  <a:gd name="T5" fmla="*/ 54 h 82"/>
                  <a:gd name="T6" fmla="*/ 54 w 82"/>
                  <a:gd name="T7" fmla="*/ 74 h 82"/>
                  <a:gd name="T8" fmla="*/ 74 w 82"/>
                  <a:gd name="T9" fmla="*/ 28 h 82"/>
                </a:gdLst>
                <a:ahLst/>
                <a:cxnLst>
                  <a:cxn ang="0">
                    <a:pos x="T0" y="T1"/>
                  </a:cxn>
                  <a:cxn ang="0">
                    <a:pos x="T2" y="T3"/>
                  </a:cxn>
                  <a:cxn ang="0">
                    <a:pos x="T4" y="T5"/>
                  </a:cxn>
                  <a:cxn ang="0">
                    <a:pos x="T6" y="T7"/>
                  </a:cxn>
                  <a:cxn ang="0">
                    <a:pos x="T8" y="T9"/>
                  </a:cxn>
                </a:cxnLst>
                <a:rect l="0" t="0" r="r" b="b"/>
                <a:pathLst>
                  <a:path w="82" h="82">
                    <a:moveTo>
                      <a:pt x="74" y="28"/>
                    </a:moveTo>
                    <a:cubicBezTo>
                      <a:pt x="67" y="9"/>
                      <a:pt x="46" y="0"/>
                      <a:pt x="28" y="8"/>
                    </a:cubicBezTo>
                    <a:cubicBezTo>
                      <a:pt x="9" y="15"/>
                      <a:pt x="0" y="36"/>
                      <a:pt x="8" y="54"/>
                    </a:cubicBezTo>
                    <a:cubicBezTo>
                      <a:pt x="15" y="73"/>
                      <a:pt x="36" y="82"/>
                      <a:pt x="54" y="74"/>
                    </a:cubicBezTo>
                    <a:cubicBezTo>
                      <a:pt x="73" y="67"/>
                      <a:pt x="82" y="46"/>
                      <a:pt x="74" y="28"/>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5"/>
              <p:cNvSpPr/>
              <p:nvPr/>
            </p:nvSpPr>
            <p:spPr bwMode="auto">
              <a:xfrm>
                <a:off x="6775450" y="5262563"/>
                <a:ext cx="176213" cy="177800"/>
              </a:xfrm>
              <a:custGeom>
                <a:avLst/>
                <a:gdLst>
                  <a:gd name="T0" fmla="*/ 20 w 59"/>
                  <a:gd name="T1" fmla="*/ 6 h 60"/>
                  <a:gd name="T2" fmla="*/ 5 w 59"/>
                  <a:gd name="T3" fmla="*/ 40 h 60"/>
                  <a:gd name="T4" fmla="*/ 39 w 59"/>
                  <a:gd name="T5" fmla="*/ 54 h 60"/>
                  <a:gd name="T6" fmla="*/ 54 w 59"/>
                  <a:gd name="T7" fmla="*/ 20 h 60"/>
                  <a:gd name="T8" fmla="*/ 20 w 59"/>
                  <a:gd name="T9" fmla="*/ 6 h 60"/>
                </a:gdLst>
                <a:ahLst/>
                <a:cxnLst>
                  <a:cxn ang="0">
                    <a:pos x="T0" y="T1"/>
                  </a:cxn>
                  <a:cxn ang="0">
                    <a:pos x="T2" y="T3"/>
                  </a:cxn>
                  <a:cxn ang="0">
                    <a:pos x="T4" y="T5"/>
                  </a:cxn>
                  <a:cxn ang="0">
                    <a:pos x="T6" y="T7"/>
                  </a:cxn>
                  <a:cxn ang="0">
                    <a:pos x="T8" y="T9"/>
                  </a:cxn>
                </a:cxnLst>
                <a:rect l="0" t="0" r="r" b="b"/>
                <a:pathLst>
                  <a:path w="59" h="60">
                    <a:moveTo>
                      <a:pt x="20" y="6"/>
                    </a:moveTo>
                    <a:cubicBezTo>
                      <a:pt x="6" y="11"/>
                      <a:pt x="0" y="26"/>
                      <a:pt x="5" y="40"/>
                    </a:cubicBezTo>
                    <a:cubicBezTo>
                      <a:pt x="11" y="53"/>
                      <a:pt x="26" y="60"/>
                      <a:pt x="39" y="54"/>
                    </a:cubicBezTo>
                    <a:cubicBezTo>
                      <a:pt x="53" y="49"/>
                      <a:pt x="59" y="34"/>
                      <a:pt x="54" y="20"/>
                    </a:cubicBezTo>
                    <a:cubicBezTo>
                      <a:pt x="48" y="7"/>
                      <a:pt x="33" y="0"/>
                      <a:pt x="20"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6"/>
              <p:cNvSpPr/>
              <p:nvPr/>
            </p:nvSpPr>
            <p:spPr bwMode="auto">
              <a:xfrm>
                <a:off x="7005638" y="5002213"/>
                <a:ext cx="155575" cy="155575"/>
              </a:xfrm>
              <a:custGeom>
                <a:avLst/>
                <a:gdLst>
                  <a:gd name="T0" fmla="*/ 18 w 52"/>
                  <a:gd name="T1" fmla="*/ 5 h 52"/>
                  <a:gd name="T2" fmla="*/ 5 w 52"/>
                  <a:gd name="T3" fmla="*/ 35 h 52"/>
                  <a:gd name="T4" fmla="*/ 35 w 52"/>
                  <a:gd name="T5" fmla="*/ 48 h 52"/>
                  <a:gd name="T6" fmla="*/ 47 w 52"/>
                  <a:gd name="T7" fmla="*/ 18 h 52"/>
                  <a:gd name="T8" fmla="*/ 18 w 52"/>
                  <a:gd name="T9" fmla="*/ 5 h 52"/>
                </a:gdLst>
                <a:ahLst/>
                <a:cxnLst>
                  <a:cxn ang="0">
                    <a:pos x="T0" y="T1"/>
                  </a:cxn>
                  <a:cxn ang="0">
                    <a:pos x="T2" y="T3"/>
                  </a:cxn>
                  <a:cxn ang="0">
                    <a:pos x="T4" y="T5"/>
                  </a:cxn>
                  <a:cxn ang="0">
                    <a:pos x="T6" y="T7"/>
                  </a:cxn>
                  <a:cxn ang="0">
                    <a:pos x="T8" y="T9"/>
                  </a:cxn>
                </a:cxnLst>
                <a:rect l="0" t="0" r="r" b="b"/>
                <a:pathLst>
                  <a:path w="52" h="52">
                    <a:moveTo>
                      <a:pt x="18" y="5"/>
                    </a:moveTo>
                    <a:cubicBezTo>
                      <a:pt x="6" y="10"/>
                      <a:pt x="0" y="23"/>
                      <a:pt x="5" y="35"/>
                    </a:cubicBezTo>
                    <a:cubicBezTo>
                      <a:pt x="10" y="47"/>
                      <a:pt x="23" y="52"/>
                      <a:pt x="35" y="48"/>
                    </a:cubicBezTo>
                    <a:cubicBezTo>
                      <a:pt x="46" y="43"/>
                      <a:pt x="52" y="29"/>
                      <a:pt x="47" y="18"/>
                    </a:cubicBezTo>
                    <a:cubicBezTo>
                      <a:pt x="43" y="6"/>
                      <a:pt x="29" y="0"/>
                      <a:pt x="18" y="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7"/>
              <p:cNvSpPr/>
              <p:nvPr/>
            </p:nvSpPr>
            <p:spPr bwMode="auto">
              <a:xfrm>
                <a:off x="6954838" y="5181600"/>
                <a:ext cx="241300" cy="241300"/>
              </a:xfrm>
              <a:custGeom>
                <a:avLst/>
                <a:gdLst>
                  <a:gd name="T0" fmla="*/ 54 w 81"/>
                  <a:gd name="T1" fmla="*/ 74 h 81"/>
                  <a:gd name="T2" fmla="*/ 73 w 81"/>
                  <a:gd name="T3" fmla="*/ 27 h 81"/>
                  <a:gd name="T4" fmla="*/ 27 w 81"/>
                  <a:gd name="T5" fmla="*/ 7 h 81"/>
                  <a:gd name="T6" fmla="*/ 7 w 81"/>
                  <a:gd name="T7" fmla="*/ 54 h 81"/>
                  <a:gd name="T8" fmla="*/ 54 w 81"/>
                  <a:gd name="T9" fmla="*/ 74 h 81"/>
                </a:gdLst>
                <a:ahLst/>
                <a:cxnLst>
                  <a:cxn ang="0">
                    <a:pos x="T0" y="T1"/>
                  </a:cxn>
                  <a:cxn ang="0">
                    <a:pos x="T2" y="T3"/>
                  </a:cxn>
                  <a:cxn ang="0">
                    <a:pos x="T4" y="T5"/>
                  </a:cxn>
                  <a:cxn ang="0">
                    <a:pos x="T6" y="T7"/>
                  </a:cxn>
                  <a:cxn ang="0">
                    <a:pos x="T8" y="T9"/>
                  </a:cxn>
                </a:cxnLst>
                <a:rect l="0" t="0" r="r" b="b"/>
                <a:pathLst>
                  <a:path w="81" h="81">
                    <a:moveTo>
                      <a:pt x="54" y="74"/>
                    </a:moveTo>
                    <a:cubicBezTo>
                      <a:pt x="72" y="66"/>
                      <a:pt x="81" y="45"/>
                      <a:pt x="73" y="27"/>
                    </a:cubicBezTo>
                    <a:cubicBezTo>
                      <a:pt x="66" y="9"/>
                      <a:pt x="45" y="0"/>
                      <a:pt x="27" y="7"/>
                    </a:cubicBezTo>
                    <a:cubicBezTo>
                      <a:pt x="8" y="15"/>
                      <a:pt x="0" y="36"/>
                      <a:pt x="7" y="54"/>
                    </a:cubicBezTo>
                    <a:cubicBezTo>
                      <a:pt x="14" y="72"/>
                      <a:pt x="35" y="81"/>
                      <a:pt x="54" y="7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8"/>
              <p:cNvSpPr/>
              <p:nvPr/>
            </p:nvSpPr>
            <p:spPr bwMode="auto">
              <a:xfrm>
                <a:off x="6969125" y="4587875"/>
                <a:ext cx="477838" cy="411163"/>
              </a:xfrm>
              <a:custGeom>
                <a:avLst/>
                <a:gdLst>
                  <a:gd name="T0" fmla="*/ 0 w 160"/>
                  <a:gd name="T1" fmla="*/ 116 h 138"/>
                  <a:gd name="T2" fmla="*/ 83 w 160"/>
                  <a:gd name="T3" fmla="*/ 128 h 138"/>
                  <a:gd name="T4" fmla="*/ 145 w 160"/>
                  <a:gd name="T5" fmla="*/ 9 h 138"/>
                  <a:gd name="T6" fmla="*/ 141 w 160"/>
                  <a:gd name="T7" fmla="*/ 0 h 138"/>
                  <a:gd name="T8" fmla="*/ 0 w 160"/>
                  <a:gd name="T9" fmla="*/ 116 h 138"/>
                </a:gdLst>
                <a:ahLst/>
                <a:cxnLst>
                  <a:cxn ang="0">
                    <a:pos x="T0" y="T1"/>
                  </a:cxn>
                  <a:cxn ang="0">
                    <a:pos x="T2" y="T3"/>
                  </a:cxn>
                  <a:cxn ang="0">
                    <a:pos x="T4" y="T5"/>
                  </a:cxn>
                  <a:cxn ang="0">
                    <a:pos x="T6" y="T7"/>
                  </a:cxn>
                  <a:cxn ang="0">
                    <a:pos x="T8" y="T9"/>
                  </a:cxn>
                </a:cxnLst>
                <a:rect l="0" t="0" r="r" b="b"/>
                <a:pathLst>
                  <a:path w="160" h="138">
                    <a:moveTo>
                      <a:pt x="0" y="116"/>
                    </a:moveTo>
                    <a:cubicBezTo>
                      <a:pt x="23" y="132"/>
                      <a:pt x="53" y="138"/>
                      <a:pt x="83" y="128"/>
                    </a:cubicBezTo>
                    <a:cubicBezTo>
                      <a:pt x="133" y="113"/>
                      <a:pt x="160" y="59"/>
                      <a:pt x="145" y="9"/>
                    </a:cubicBezTo>
                    <a:cubicBezTo>
                      <a:pt x="144" y="6"/>
                      <a:pt x="143" y="3"/>
                      <a:pt x="141" y="0"/>
                    </a:cubicBezTo>
                    <a:cubicBezTo>
                      <a:pt x="101" y="46"/>
                      <a:pt x="53" y="85"/>
                      <a:pt x="0" y="1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29"/>
              <p:cNvSpPr/>
              <p:nvPr/>
            </p:nvSpPr>
            <p:spPr bwMode="auto">
              <a:xfrm>
                <a:off x="6661150" y="4999038"/>
                <a:ext cx="182563" cy="77788"/>
              </a:xfrm>
              <a:custGeom>
                <a:avLst/>
                <a:gdLst>
                  <a:gd name="T0" fmla="*/ 30 w 61"/>
                  <a:gd name="T1" fmla="*/ 23 h 26"/>
                  <a:gd name="T2" fmla="*/ 61 w 61"/>
                  <a:gd name="T3" fmla="*/ 0 h 26"/>
                  <a:gd name="T4" fmla="*/ 0 w 61"/>
                  <a:gd name="T5" fmla="*/ 25 h 26"/>
                  <a:gd name="T6" fmla="*/ 30 w 61"/>
                  <a:gd name="T7" fmla="*/ 23 h 26"/>
                </a:gdLst>
                <a:ahLst/>
                <a:cxnLst>
                  <a:cxn ang="0">
                    <a:pos x="T0" y="T1"/>
                  </a:cxn>
                  <a:cxn ang="0">
                    <a:pos x="T2" y="T3"/>
                  </a:cxn>
                  <a:cxn ang="0">
                    <a:pos x="T4" y="T5"/>
                  </a:cxn>
                  <a:cxn ang="0">
                    <a:pos x="T6" y="T7"/>
                  </a:cxn>
                </a:cxnLst>
                <a:rect l="0" t="0" r="r" b="b"/>
                <a:pathLst>
                  <a:path w="61" h="26">
                    <a:moveTo>
                      <a:pt x="30" y="23"/>
                    </a:moveTo>
                    <a:cubicBezTo>
                      <a:pt x="43" y="19"/>
                      <a:pt x="53" y="10"/>
                      <a:pt x="61" y="0"/>
                    </a:cubicBezTo>
                    <a:cubicBezTo>
                      <a:pt x="41" y="9"/>
                      <a:pt x="21" y="17"/>
                      <a:pt x="0" y="25"/>
                    </a:cubicBezTo>
                    <a:cubicBezTo>
                      <a:pt x="10" y="26"/>
                      <a:pt x="20" y="26"/>
                      <a:pt x="30" y="23"/>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30"/>
              <p:cNvSpPr/>
              <p:nvPr/>
            </p:nvSpPr>
            <p:spPr bwMode="auto">
              <a:xfrm>
                <a:off x="7567613" y="4122738"/>
                <a:ext cx="160338" cy="238125"/>
              </a:xfrm>
              <a:custGeom>
                <a:avLst/>
                <a:gdLst>
                  <a:gd name="T0" fmla="*/ 8 w 54"/>
                  <a:gd name="T1" fmla="*/ 78 h 80"/>
                  <a:gd name="T2" fmla="*/ 45 w 54"/>
                  <a:gd name="T3" fmla="*/ 7 h 80"/>
                  <a:gd name="T4" fmla="*/ 42 w 54"/>
                  <a:gd name="T5" fmla="*/ 0 h 80"/>
                  <a:gd name="T6" fmla="*/ 0 w 54"/>
                  <a:gd name="T7" fmla="*/ 80 h 80"/>
                  <a:gd name="T8" fmla="*/ 8 w 54"/>
                  <a:gd name="T9" fmla="*/ 78 h 80"/>
                </a:gdLst>
                <a:ahLst/>
                <a:cxnLst>
                  <a:cxn ang="0">
                    <a:pos x="T0" y="T1"/>
                  </a:cxn>
                  <a:cxn ang="0">
                    <a:pos x="T2" y="T3"/>
                  </a:cxn>
                  <a:cxn ang="0">
                    <a:pos x="T4" y="T5"/>
                  </a:cxn>
                  <a:cxn ang="0">
                    <a:pos x="T6" y="T7"/>
                  </a:cxn>
                  <a:cxn ang="0">
                    <a:pos x="T8" y="T9"/>
                  </a:cxn>
                </a:cxnLst>
                <a:rect l="0" t="0" r="r" b="b"/>
                <a:pathLst>
                  <a:path w="54" h="80">
                    <a:moveTo>
                      <a:pt x="8" y="78"/>
                    </a:moveTo>
                    <a:cubicBezTo>
                      <a:pt x="38" y="68"/>
                      <a:pt x="54" y="36"/>
                      <a:pt x="45" y="7"/>
                    </a:cubicBezTo>
                    <a:cubicBezTo>
                      <a:pt x="44" y="4"/>
                      <a:pt x="43" y="2"/>
                      <a:pt x="42" y="0"/>
                    </a:cubicBezTo>
                    <a:cubicBezTo>
                      <a:pt x="30" y="28"/>
                      <a:pt x="16" y="54"/>
                      <a:pt x="0" y="80"/>
                    </a:cubicBezTo>
                    <a:cubicBezTo>
                      <a:pt x="3" y="79"/>
                      <a:pt x="5" y="79"/>
                      <a:pt x="8" y="7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1"/>
              <p:cNvSpPr/>
              <p:nvPr/>
            </p:nvSpPr>
            <p:spPr bwMode="auto">
              <a:xfrm>
                <a:off x="7673975" y="4194175"/>
                <a:ext cx="239713" cy="238125"/>
              </a:xfrm>
              <a:custGeom>
                <a:avLst/>
                <a:gdLst>
                  <a:gd name="T0" fmla="*/ 6 w 80"/>
                  <a:gd name="T1" fmla="*/ 51 h 80"/>
                  <a:gd name="T2" fmla="*/ 51 w 80"/>
                  <a:gd name="T3" fmla="*/ 74 h 80"/>
                  <a:gd name="T4" fmla="*/ 74 w 80"/>
                  <a:gd name="T5" fmla="*/ 30 h 80"/>
                  <a:gd name="T6" fmla="*/ 29 w 80"/>
                  <a:gd name="T7" fmla="*/ 6 h 80"/>
                  <a:gd name="T8" fmla="*/ 6 w 80"/>
                  <a:gd name="T9" fmla="*/ 51 h 80"/>
                </a:gdLst>
                <a:ahLst/>
                <a:cxnLst>
                  <a:cxn ang="0">
                    <a:pos x="T0" y="T1"/>
                  </a:cxn>
                  <a:cxn ang="0">
                    <a:pos x="T2" y="T3"/>
                  </a:cxn>
                  <a:cxn ang="0">
                    <a:pos x="T4" y="T5"/>
                  </a:cxn>
                  <a:cxn ang="0">
                    <a:pos x="T6" y="T7"/>
                  </a:cxn>
                  <a:cxn ang="0">
                    <a:pos x="T8" y="T9"/>
                  </a:cxn>
                </a:cxnLst>
                <a:rect l="0" t="0" r="r" b="b"/>
                <a:pathLst>
                  <a:path w="80" h="80">
                    <a:moveTo>
                      <a:pt x="6" y="51"/>
                    </a:moveTo>
                    <a:cubicBezTo>
                      <a:pt x="12" y="70"/>
                      <a:pt x="32" y="80"/>
                      <a:pt x="51" y="74"/>
                    </a:cubicBezTo>
                    <a:cubicBezTo>
                      <a:pt x="69" y="69"/>
                      <a:pt x="80" y="48"/>
                      <a:pt x="74" y="30"/>
                    </a:cubicBezTo>
                    <a:cubicBezTo>
                      <a:pt x="68" y="11"/>
                      <a:pt x="48" y="0"/>
                      <a:pt x="29" y="6"/>
                    </a:cubicBezTo>
                    <a:cubicBezTo>
                      <a:pt x="10" y="12"/>
                      <a:pt x="0" y="32"/>
                      <a:pt x="6" y="5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32"/>
              <p:cNvSpPr/>
              <p:nvPr/>
            </p:nvSpPr>
            <p:spPr bwMode="auto">
              <a:xfrm>
                <a:off x="5141913" y="5094288"/>
                <a:ext cx="179388" cy="179388"/>
              </a:xfrm>
              <a:custGeom>
                <a:avLst/>
                <a:gdLst>
                  <a:gd name="T0" fmla="*/ 40 w 60"/>
                  <a:gd name="T1" fmla="*/ 6 h 60"/>
                  <a:gd name="T2" fmla="*/ 6 w 60"/>
                  <a:gd name="T3" fmla="*/ 20 h 60"/>
                  <a:gd name="T4" fmla="*/ 20 w 60"/>
                  <a:gd name="T5" fmla="*/ 54 h 60"/>
                  <a:gd name="T6" fmla="*/ 54 w 60"/>
                  <a:gd name="T7" fmla="*/ 41 h 60"/>
                  <a:gd name="T8" fmla="*/ 40 w 60"/>
                  <a:gd name="T9" fmla="*/ 6 h 60"/>
                </a:gdLst>
                <a:ahLst/>
                <a:cxnLst>
                  <a:cxn ang="0">
                    <a:pos x="T0" y="T1"/>
                  </a:cxn>
                  <a:cxn ang="0">
                    <a:pos x="T2" y="T3"/>
                  </a:cxn>
                  <a:cxn ang="0">
                    <a:pos x="T4" y="T5"/>
                  </a:cxn>
                  <a:cxn ang="0">
                    <a:pos x="T6" y="T7"/>
                  </a:cxn>
                  <a:cxn ang="0">
                    <a:pos x="T8" y="T9"/>
                  </a:cxn>
                </a:cxnLst>
                <a:rect l="0" t="0" r="r" b="b"/>
                <a:pathLst>
                  <a:path w="60" h="60">
                    <a:moveTo>
                      <a:pt x="40" y="6"/>
                    </a:moveTo>
                    <a:cubicBezTo>
                      <a:pt x="27" y="0"/>
                      <a:pt x="12" y="6"/>
                      <a:pt x="6" y="20"/>
                    </a:cubicBezTo>
                    <a:cubicBezTo>
                      <a:pt x="0" y="33"/>
                      <a:pt x="6" y="49"/>
                      <a:pt x="20" y="54"/>
                    </a:cubicBezTo>
                    <a:cubicBezTo>
                      <a:pt x="33" y="60"/>
                      <a:pt x="48" y="54"/>
                      <a:pt x="54" y="41"/>
                    </a:cubicBezTo>
                    <a:cubicBezTo>
                      <a:pt x="60" y="27"/>
                      <a:pt x="54" y="12"/>
                      <a:pt x="40"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3"/>
              <p:cNvSpPr/>
              <p:nvPr/>
            </p:nvSpPr>
            <p:spPr bwMode="auto">
              <a:xfrm>
                <a:off x="5267325" y="4975225"/>
                <a:ext cx="92075" cy="92075"/>
              </a:xfrm>
              <a:custGeom>
                <a:avLst/>
                <a:gdLst>
                  <a:gd name="T0" fmla="*/ 3 w 31"/>
                  <a:gd name="T1" fmla="*/ 9 h 31"/>
                  <a:gd name="T2" fmla="*/ 10 w 31"/>
                  <a:gd name="T3" fmla="*/ 28 h 31"/>
                  <a:gd name="T4" fmla="*/ 29 w 31"/>
                  <a:gd name="T5" fmla="*/ 20 h 31"/>
                  <a:gd name="T6" fmla="*/ 29 w 31"/>
                  <a:gd name="T7" fmla="*/ 8 h 31"/>
                  <a:gd name="T8" fmla="*/ 13 w 31"/>
                  <a:gd name="T9" fmla="*/ 0 h 31"/>
                  <a:gd name="T10" fmla="*/ 3 w 31"/>
                  <a:gd name="T11" fmla="*/ 9 h 31"/>
                </a:gdLst>
                <a:ahLst/>
                <a:cxnLst>
                  <a:cxn ang="0">
                    <a:pos x="T0" y="T1"/>
                  </a:cxn>
                  <a:cxn ang="0">
                    <a:pos x="T2" y="T3"/>
                  </a:cxn>
                  <a:cxn ang="0">
                    <a:pos x="T4" y="T5"/>
                  </a:cxn>
                  <a:cxn ang="0">
                    <a:pos x="T6" y="T7"/>
                  </a:cxn>
                  <a:cxn ang="0">
                    <a:pos x="T8" y="T9"/>
                  </a:cxn>
                  <a:cxn ang="0">
                    <a:pos x="T10" y="T11"/>
                  </a:cxn>
                </a:cxnLst>
                <a:rect l="0" t="0" r="r" b="b"/>
                <a:pathLst>
                  <a:path w="31" h="31">
                    <a:moveTo>
                      <a:pt x="3" y="9"/>
                    </a:moveTo>
                    <a:cubicBezTo>
                      <a:pt x="0" y="16"/>
                      <a:pt x="3" y="25"/>
                      <a:pt x="10" y="28"/>
                    </a:cubicBezTo>
                    <a:cubicBezTo>
                      <a:pt x="18" y="31"/>
                      <a:pt x="26" y="28"/>
                      <a:pt x="29" y="20"/>
                    </a:cubicBezTo>
                    <a:cubicBezTo>
                      <a:pt x="31" y="16"/>
                      <a:pt x="31" y="12"/>
                      <a:pt x="29" y="8"/>
                    </a:cubicBezTo>
                    <a:cubicBezTo>
                      <a:pt x="24" y="6"/>
                      <a:pt x="18" y="3"/>
                      <a:pt x="13" y="0"/>
                    </a:cubicBezTo>
                    <a:cubicBezTo>
                      <a:pt x="9" y="1"/>
                      <a:pt x="5" y="4"/>
                      <a:pt x="3" y="9"/>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34"/>
              <p:cNvSpPr/>
              <p:nvPr/>
            </p:nvSpPr>
            <p:spPr bwMode="auto">
              <a:xfrm>
                <a:off x="7426325" y="4584700"/>
                <a:ext cx="379413" cy="379413"/>
              </a:xfrm>
              <a:custGeom>
                <a:avLst/>
                <a:gdLst>
                  <a:gd name="T0" fmla="*/ 46 w 127"/>
                  <a:gd name="T1" fmla="*/ 9 h 127"/>
                  <a:gd name="T2" fmla="*/ 9 w 127"/>
                  <a:gd name="T3" fmla="*/ 80 h 127"/>
                  <a:gd name="T4" fmla="*/ 80 w 127"/>
                  <a:gd name="T5" fmla="*/ 117 h 127"/>
                  <a:gd name="T6" fmla="*/ 117 w 127"/>
                  <a:gd name="T7" fmla="*/ 46 h 127"/>
                  <a:gd name="T8" fmla="*/ 46 w 127"/>
                  <a:gd name="T9" fmla="*/ 9 h 127"/>
                </a:gdLst>
                <a:ahLst/>
                <a:cxnLst>
                  <a:cxn ang="0">
                    <a:pos x="T0" y="T1"/>
                  </a:cxn>
                  <a:cxn ang="0">
                    <a:pos x="T2" y="T3"/>
                  </a:cxn>
                  <a:cxn ang="0">
                    <a:pos x="T4" y="T5"/>
                  </a:cxn>
                  <a:cxn ang="0">
                    <a:pos x="T6" y="T7"/>
                  </a:cxn>
                  <a:cxn ang="0">
                    <a:pos x="T8" y="T9"/>
                  </a:cxn>
                </a:cxnLst>
                <a:rect l="0" t="0" r="r" b="b"/>
                <a:pathLst>
                  <a:path w="127" h="127">
                    <a:moveTo>
                      <a:pt x="46" y="9"/>
                    </a:moveTo>
                    <a:cubicBezTo>
                      <a:pt x="16" y="19"/>
                      <a:pt x="0" y="50"/>
                      <a:pt x="9" y="80"/>
                    </a:cubicBezTo>
                    <a:cubicBezTo>
                      <a:pt x="19" y="110"/>
                      <a:pt x="50" y="127"/>
                      <a:pt x="80" y="117"/>
                    </a:cubicBezTo>
                    <a:cubicBezTo>
                      <a:pt x="110" y="108"/>
                      <a:pt x="127" y="76"/>
                      <a:pt x="117" y="46"/>
                    </a:cubicBezTo>
                    <a:cubicBezTo>
                      <a:pt x="108" y="16"/>
                      <a:pt x="76" y="0"/>
                      <a:pt x="46" y="9"/>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74" name="矩形 473"/>
          <p:cNvSpPr/>
          <p:nvPr/>
        </p:nvSpPr>
        <p:spPr>
          <a:xfrm>
            <a:off x="2903604" y="2906712"/>
            <a:ext cx="6384792" cy="1142382"/>
          </a:xfrm>
          <a:prstGeom prst="rect">
            <a:avLst/>
          </a:prstGeom>
          <a:gradFill flip="none" rotWithShape="1">
            <a:gsLst>
              <a:gs pos="0">
                <a:srgbClr val="F5F4F6"/>
              </a:gs>
              <a:gs pos="100000">
                <a:srgbClr val="FBFAF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1" name="组合 470"/>
          <p:cNvGrpSpPr/>
          <p:nvPr/>
        </p:nvGrpSpPr>
        <p:grpSpPr>
          <a:xfrm>
            <a:off x="3602831" y="2910978"/>
            <a:ext cx="4992686" cy="1138116"/>
            <a:chOff x="3200400" y="2936938"/>
            <a:chExt cx="5715000" cy="1138116"/>
          </a:xfrm>
        </p:grpSpPr>
        <p:cxnSp>
          <p:nvCxnSpPr>
            <p:cNvPr id="472" name="直接连接符 471"/>
            <p:cNvCxnSpPr/>
            <p:nvPr/>
          </p:nvCxnSpPr>
          <p:spPr>
            <a:xfrm>
              <a:off x="3200400" y="2936938"/>
              <a:ext cx="5715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3" name="直接连接符 472"/>
            <p:cNvCxnSpPr/>
            <p:nvPr/>
          </p:nvCxnSpPr>
          <p:spPr>
            <a:xfrm>
              <a:off x="3200400" y="4075054"/>
              <a:ext cx="5715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0" name="文本框 469"/>
          <p:cNvSpPr txBox="1"/>
          <p:nvPr/>
        </p:nvSpPr>
        <p:spPr>
          <a:xfrm>
            <a:off x="3555206" y="3086524"/>
            <a:ext cx="5043488" cy="769441"/>
          </a:xfrm>
          <a:prstGeom prst="rect">
            <a:avLst/>
          </a:prstGeom>
          <a:noFill/>
        </p:spPr>
        <p:txBody>
          <a:bodyPr wrap="square" rtlCol="0">
            <a:spAutoFit/>
          </a:bodyPr>
          <a:lstStyle/>
          <a:p>
            <a:pPr algn="dist"/>
            <a:r>
              <a:rPr lang="en-US" altLang="zh-CN" sz="4400" dirty="0">
                <a:solidFill>
                  <a:schemeClr val="bg2">
                    <a:lumMod val="10000"/>
                  </a:schemeClr>
                </a:solidFill>
                <a:latin typeface="方正兰亭纤黑_GBK" panose="02000000000000000000" pitchFamily="2" charset="-122"/>
                <a:ea typeface="方正兰亭纤黑_GBK" panose="02000000000000000000" pitchFamily="2" charset="-122"/>
              </a:rPr>
              <a:t>THANK YOU</a:t>
            </a:r>
            <a:endParaRPr lang="zh-CN" altLang="en-US" sz="4400" dirty="0">
              <a:solidFill>
                <a:schemeClr val="bg2">
                  <a:lumMod val="10000"/>
                </a:schemeClr>
              </a:solidFill>
              <a:latin typeface="方正兰亭纤黑_GBK" panose="02000000000000000000" pitchFamily="2" charset="-122"/>
              <a:ea typeface="方正兰亭纤黑_GBK" panose="02000000000000000000" pitchFamily="2" charset="-122"/>
            </a:endParaRPr>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图片 365"/>
          <p:cNvPicPr>
            <a:picLocks noChangeAspect="1"/>
          </p:cNvPicPr>
          <p:nvPr/>
        </p:nvPicPr>
        <p:blipFill rotWithShape="1">
          <a:blip r:embed="rId2">
            <a:extLst>
              <a:ext uri="{28A0092B-C50C-407E-A947-70E740481C1C}">
                <a14:useLocalDpi xmlns:a14="http://schemas.microsoft.com/office/drawing/2010/main" val="0"/>
              </a:ext>
            </a:extLst>
          </a:blip>
          <a:srcRect t="13782" b="54569"/>
          <a:stretch>
            <a:fillRect/>
          </a:stretch>
        </p:blipFill>
        <p:spPr>
          <a:xfrm rot="10800000">
            <a:off x="4493" y="0"/>
            <a:ext cx="12201385" cy="2170451"/>
          </a:xfrm>
          <a:custGeom>
            <a:avLst/>
            <a:gdLst>
              <a:gd name="connsiteX0" fmla="*/ 0 w 12188953"/>
              <a:gd name="connsiteY0" fmla="*/ 0 h 4152900"/>
              <a:gd name="connsiteX1" fmla="*/ 5911957 w 12188953"/>
              <a:gd name="connsiteY1" fmla="*/ 0 h 4152900"/>
              <a:gd name="connsiteX2" fmla="*/ 6094476 w 12188953"/>
              <a:gd name="connsiteY2" fmla="*/ 314689 h 4152900"/>
              <a:gd name="connsiteX3" fmla="*/ 6276996 w 12188953"/>
              <a:gd name="connsiteY3" fmla="*/ 0 h 4152900"/>
              <a:gd name="connsiteX4" fmla="*/ 12188953 w 12188953"/>
              <a:gd name="connsiteY4" fmla="*/ 0 h 4152900"/>
              <a:gd name="connsiteX5" fmla="*/ 12188953 w 12188953"/>
              <a:gd name="connsiteY5" fmla="*/ 4152900 h 4152900"/>
              <a:gd name="connsiteX6" fmla="*/ 0 w 12188953"/>
              <a:gd name="connsiteY6" fmla="*/ 415290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3" h="4152900">
                <a:moveTo>
                  <a:pt x="0" y="0"/>
                </a:moveTo>
                <a:lnTo>
                  <a:pt x="5911957" y="0"/>
                </a:lnTo>
                <a:lnTo>
                  <a:pt x="6094476" y="314689"/>
                </a:lnTo>
                <a:lnTo>
                  <a:pt x="6276996" y="0"/>
                </a:lnTo>
                <a:lnTo>
                  <a:pt x="12188953" y="0"/>
                </a:lnTo>
                <a:lnTo>
                  <a:pt x="12188953" y="4152900"/>
                </a:lnTo>
                <a:lnTo>
                  <a:pt x="0" y="4152900"/>
                </a:lnTo>
                <a:close/>
              </a:path>
            </a:pathLst>
          </a:custGeom>
        </p:spPr>
      </p:pic>
      <p:sp>
        <p:nvSpPr>
          <p:cNvPr id="412" name="Freeform 519"/>
          <p:cNvSpPr/>
          <p:nvPr/>
        </p:nvSpPr>
        <p:spPr bwMode="auto">
          <a:xfrm>
            <a:off x="179541" y="241047"/>
            <a:ext cx="246063" cy="241300"/>
          </a:xfrm>
          <a:custGeom>
            <a:avLst/>
            <a:gdLst>
              <a:gd name="T0" fmla="*/ 74 w 82"/>
              <a:gd name="T1" fmla="*/ 55 h 81"/>
              <a:gd name="T2" fmla="*/ 27 w 82"/>
              <a:gd name="T3" fmla="*/ 74 h 81"/>
              <a:gd name="T4" fmla="*/ 8 w 82"/>
              <a:gd name="T5" fmla="*/ 26 h 81"/>
              <a:gd name="T6" fmla="*/ 55 w 82"/>
              <a:gd name="T7" fmla="*/ 8 h 81"/>
              <a:gd name="T8" fmla="*/ 74 w 82"/>
              <a:gd name="T9" fmla="*/ 55 h 81"/>
            </a:gdLst>
            <a:ahLst/>
            <a:cxnLst>
              <a:cxn ang="0">
                <a:pos x="T0" y="T1"/>
              </a:cxn>
              <a:cxn ang="0">
                <a:pos x="T2" y="T3"/>
              </a:cxn>
              <a:cxn ang="0">
                <a:pos x="T4" y="T5"/>
              </a:cxn>
              <a:cxn ang="0">
                <a:pos x="T6" y="T7"/>
              </a:cxn>
              <a:cxn ang="0">
                <a:pos x="T8" y="T9"/>
              </a:cxn>
            </a:cxnLst>
            <a:rect l="0" t="0" r="r" b="b"/>
            <a:pathLst>
              <a:path w="82" h="81">
                <a:moveTo>
                  <a:pt x="74" y="55"/>
                </a:moveTo>
                <a:cubicBezTo>
                  <a:pt x="66" y="73"/>
                  <a:pt x="45" y="81"/>
                  <a:pt x="27" y="74"/>
                </a:cubicBezTo>
                <a:cubicBezTo>
                  <a:pt x="8" y="66"/>
                  <a:pt x="0" y="45"/>
                  <a:pt x="8" y="26"/>
                </a:cubicBezTo>
                <a:cubicBezTo>
                  <a:pt x="16" y="8"/>
                  <a:pt x="37" y="0"/>
                  <a:pt x="55" y="8"/>
                </a:cubicBezTo>
                <a:cubicBezTo>
                  <a:pt x="73" y="16"/>
                  <a:pt x="82" y="37"/>
                  <a:pt x="74" y="55"/>
                </a:cubicBezTo>
                <a:close/>
              </a:path>
            </a:pathLst>
          </a:custGeom>
          <a:solidFill>
            <a:srgbClr val="02A7DF">
              <a:alpha val="23268"/>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2" name="组合 1"/>
          <p:cNvGrpSpPr/>
          <p:nvPr/>
        </p:nvGrpSpPr>
        <p:grpSpPr>
          <a:xfrm>
            <a:off x="1924444" y="3195725"/>
            <a:ext cx="3752599" cy="566420"/>
            <a:chOff x="3699439" y="3105159"/>
            <a:chExt cx="3752599" cy="566420"/>
          </a:xfrm>
        </p:grpSpPr>
        <p:sp>
          <p:nvSpPr>
            <p:cNvPr id="373" name="文本框 372"/>
            <p:cNvSpPr txBox="1"/>
            <p:nvPr/>
          </p:nvSpPr>
          <p:spPr>
            <a:xfrm>
              <a:off x="3699439" y="3160559"/>
              <a:ext cx="527709" cy="461665"/>
            </a:xfrm>
            <a:prstGeom prst="rect">
              <a:avLst/>
            </a:prstGeom>
            <a:solidFill>
              <a:srgbClr val="F36300"/>
            </a:solidFill>
          </p:spPr>
          <p:txBody>
            <a:bodyPr wrap="none" rtlCol="0">
              <a:spAutoFit/>
            </a:bodyPr>
            <a:lstStyle/>
            <a:p>
              <a:r>
                <a:rPr lang="en-US" altLang="zh-CN" sz="2400" dirty="0">
                  <a:solidFill>
                    <a:schemeClr val="bg1"/>
                  </a:solidFill>
                  <a:latin typeface="方正中等线繁体" panose="03000509000000000000" pitchFamily="65" charset="-122"/>
                  <a:ea typeface="方正中等线繁体" panose="03000509000000000000" pitchFamily="65" charset="-122"/>
                </a:rPr>
                <a:t>01</a:t>
              </a:r>
              <a:endParaRPr lang="zh-CN" altLang="en-US" sz="2400" dirty="0">
                <a:solidFill>
                  <a:schemeClr val="bg1"/>
                </a:solidFill>
                <a:latin typeface="方正中等线繁体" panose="03000509000000000000" pitchFamily="65" charset="-122"/>
                <a:ea typeface="方正中等线繁体" panose="03000509000000000000" pitchFamily="65" charset="-122"/>
              </a:endParaRPr>
            </a:p>
          </p:txBody>
        </p:sp>
        <p:sp>
          <p:nvSpPr>
            <p:cNvPr id="374" name="矩形 373"/>
            <p:cNvSpPr/>
            <p:nvPr/>
          </p:nvSpPr>
          <p:spPr>
            <a:xfrm>
              <a:off x="4428239" y="3105159"/>
              <a:ext cx="3023799" cy="566420"/>
            </a:xfrm>
            <a:prstGeom prst="rect">
              <a:avLst/>
            </a:prstGeom>
          </p:spPr>
          <p:txBody>
            <a:bodyPr wrap="square">
              <a:spAutoFit/>
            </a:bodyPr>
            <a:lstStyle/>
            <a:p>
              <a:pPr>
                <a:lnSpc>
                  <a:spcPct val="130000"/>
                </a:lnSpc>
              </a:pPr>
              <a:r>
                <a:rPr lang="zh-CN" altLang="en-US" sz="2400" dirty="0">
                  <a:solidFill>
                    <a:schemeClr val="bg2">
                      <a:lumMod val="50000"/>
                    </a:schemeClr>
                  </a:solidFill>
                  <a:latin typeface="微软雅黑" panose="020B0503020204020204" pitchFamily="34" charset="-122"/>
                  <a:ea typeface="微软雅黑" panose="020B0503020204020204" pitchFamily="34" charset="-122"/>
                </a:rPr>
                <a:t>项目简介及背景</a:t>
              </a:r>
            </a:p>
          </p:txBody>
        </p:sp>
      </p:grpSp>
      <p:grpSp>
        <p:nvGrpSpPr>
          <p:cNvPr id="421" name="组合 420"/>
          <p:cNvGrpSpPr/>
          <p:nvPr/>
        </p:nvGrpSpPr>
        <p:grpSpPr>
          <a:xfrm>
            <a:off x="7258444" y="3195725"/>
            <a:ext cx="3752599" cy="566420"/>
            <a:chOff x="3699439" y="3105159"/>
            <a:chExt cx="3752599" cy="566420"/>
          </a:xfrm>
        </p:grpSpPr>
        <p:sp>
          <p:nvSpPr>
            <p:cNvPr id="422" name="文本框 421"/>
            <p:cNvSpPr txBox="1"/>
            <p:nvPr/>
          </p:nvSpPr>
          <p:spPr>
            <a:xfrm>
              <a:off x="3699439" y="3160559"/>
              <a:ext cx="527709" cy="461665"/>
            </a:xfrm>
            <a:prstGeom prst="rect">
              <a:avLst/>
            </a:prstGeom>
            <a:solidFill>
              <a:srgbClr val="8FC90E"/>
            </a:solidFill>
          </p:spPr>
          <p:txBody>
            <a:bodyPr wrap="none" rtlCol="0">
              <a:spAutoFit/>
            </a:bodyPr>
            <a:lstStyle/>
            <a:p>
              <a:r>
                <a:rPr lang="en-US" altLang="zh-CN" sz="2400" dirty="0">
                  <a:solidFill>
                    <a:schemeClr val="bg1"/>
                  </a:solidFill>
                  <a:latin typeface="方正中等线繁体" panose="03000509000000000000" pitchFamily="65" charset="-122"/>
                  <a:ea typeface="方正中等线繁体" panose="03000509000000000000" pitchFamily="65" charset="-122"/>
                </a:rPr>
                <a:t>02</a:t>
              </a:r>
              <a:endParaRPr lang="zh-CN" altLang="en-US" sz="2400" dirty="0">
                <a:solidFill>
                  <a:schemeClr val="bg1"/>
                </a:solidFill>
                <a:latin typeface="方正中等线繁体" panose="03000509000000000000" pitchFamily="65" charset="-122"/>
                <a:ea typeface="方正中等线繁体" panose="03000509000000000000" pitchFamily="65" charset="-122"/>
              </a:endParaRPr>
            </a:p>
          </p:txBody>
        </p:sp>
        <p:sp>
          <p:nvSpPr>
            <p:cNvPr id="423" name="矩形 422"/>
            <p:cNvSpPr/>
            <p:nvPr/>
          </p:nvSpPr>
          <p:spPr>
            <a:xfrm>
              <a:off x="4428239" y="3105159"/>
              <a:ext cx="3023799" cy="566420"/>
            </a:xfrm>
            <a:prstGeom prst="rect">
              <a:avLst/>
            </a:prstGeom>
          </p:spPr>
          <p:txBody>
            <a:bodyPr wrap="square">
              <a:spAutoFit/>
            </a:bodyPr>
            <a:lstStyle/>
            <a:p>
              <a:pPr>
                <a:lnSpc>
                  <a:spcPct val="130000"/>
                </a:lnSpc>
              </a:pPr>
              <a:r>
                <a:rPr lang="zh-CN" altLang="en-US" sz="2400" dirty="0">
                  <a:solidFill>
                    <a:schemeClr val="bg2">
                      <a:lumMod val="50000"/>
                    </a:schemeClr>
                  </a:solidFill>
                  <a:latin typeface="微软雅黑" panose="020B0503020204020204" pitchFamily="34" charset="-122"/>
                  <a:ea typeface="微软雅黑" panose="020B0503020204020204" pitchFamily="34" charset="-122"/>
                </a:rPr>
                <a:t>项目实施方案</a:t>
              </a:r>
            </a:p>
          </p:txBody>
        </p:sp>
      </p:grpSp>
      <p:grpSp>
        <p:nvGrpSpPr>
          <p:cNvPr id="425" name="组合 424"/>
          <p:cNvGrpSpPr/>
          <p:nvPr/>
        </p:nvGrpSpPr>
        <p:grpSpPr>
          <a:xfrm>
            <a:off x="1924444" y="4258312"/>
            <a:ext cx="3752599" cy="525657"/>
            <a:chOff x="3699439" y="3105159"/>
            <a:chExt cx="3752599" cy="525657"/>
          </a:xfrm>
        </p:grpSpPr>
        <p:sp>
          <p:nvSpPr>
            <p:cNvPr id="429" name="文本框 428"/>
            <p:cNvSpPr txBox="1"/>
            <p:nvPr/>
          </p:nvSpPr>
          <p:spPr>
            <a:xfrm>
              <a:off x="3699439" y="3160559"/>
              <a:ext cx="527709" cy="461665"/>
            </a:xfrm>
            <a:prstGeom prst="rect">
              <a:avLst/>
            </a:prstGeom>
            <a:solidFill>
              <a:srgbClr val="18990A"/>
            </a:solidFill>
          </p:spPr>
          <p:txBody>
            <a:bodyPr wrap="none" rtlCol="0">
              <a:spAutoFit/>
            </a:bodyPr>
            <a:lstStyle/>
            <a:p>
              <a:r>
                <a:rPr lang="en-US" altLang="zh-CN" sz="2400" dirty="0">
                  <a:solidFill>
                    <a:schemeClr val="bg1"/>
                  </a:solidFill>
                  <a:latin typeface="方正中等线繁体" panose="03000509000000000000" pitchFamily="65" charset="-122"/>
                  <a:ea typeface="方正中等线繁体" panose="03000509000000000000" pitchFamily="65" charset="-122"/>
                </a:rPr>
                <a:t>03</a:t>
              </a:r>
              <a:endParaRPr lang="zh-CN" altLang="en-US" sz="2400" dirty="0">
                <a:solidFill>
                  <a:schemeClr val="bg1"/>
                </a:solidFill>
                <a:latin typeface="方正中等线繁体" panose="03000509000000000000" pitchFamily="65" charset="-122"/>
                <a:ea typeface="方正中等线繁体" panose="03000509000000000000" pitchFamily="65" charset="-122"/>
              </a:endParaRPr>
            </a:p>
          </p:txBody>
        </p:sp>
        <p:sp>
          <p:nvSpPr>
            <p:cNvPr id="430" name="矩形 429"/>
            <p:cNvSpPr/>
            <p:nvPr/>
          </p:nvSpPr>
          <p:spPr>
            <a:xfrm>
              <a:off x="4428239" y="3105159"/>
              <a:ext cx="3023799" cy="525657"/>
            </a:xfrm>
            <a:prstGeom prst="rect">
              <a:avLst/>
            </a:prstGeom>
          </p:spPr>
          <p:txBody>
            <a:bodyPr wrap="square">
              <a:spAutoFit/>
            </a:bodyPr>
            <a:lstStyle/>
            <a:p>
              <a:pPr>
                <a:lnSpc>
                  <a:spcPct val="130000"/>
                </a:lnSpc>
              </a:pPr>
              <a:r>
                <a:rPr lang="zh-CN" altLang="en-US" sz="2400" dirty="0">
                  <a:solidFill>
                    <a:schemeClr val="bg2">
                      <a:lumMod val="50000"/>
                    </a:schemeClr>
                  </a:solidFill>
                  <a:latin typeface="微软雅黑" panose="020B0503020204020204" pitchFamily="34" charset="-122"/>
                  <a:ea typeface="微软雅黑" panose="020B0503020204020204" pitchFamily="34" charset="-122"/>
                </a:rPr>
                <a:t>获得成果</a:t>
              </a:r>
            </a:p>
          </p:txBody>
        </p:sp>
      </p:grpSp>
      <p:grpSp>
        <p:nvGrpSpPr>
          <p:cNvPr id="426" name="组合 425"/>
          <p:cNvGrpSpPr/>
          <p:nvPr/>
        </p:nvGrpSpPr>
        <p:grpSpPr>
          <a:xfrm>
            <a:off x="7258444" y="4258312"/>
            <a:ext cx="3752599" cy="525657"/>
            <a:chOff x="3699439" y="3105159"/>
            <a:chExt cx="3752599" cy="525657"/>
          </a:xfrm>
        </p:grpSpPr>
        <p:sp>
          <p:nvSpPr>
            <p:cNvPr id="427" name="文本框 426"/>
            <p:cNvSpPr txBox="1"/>
            <p:nvPr/>
          </p:nvSpPr>
          <p:spPr>
            <a:xfrm>
              <a:off x="3699439" y="3160559"/>
              <a:ext cx="527709" cy="461665"/>
            </a:xfrm>
            <a:prstGeom prst="rect">
              <a:avLst/>
            </a:prstGeom>
            <a:solidFill>
              <a:srgbClr val="02A7DF"/>
            </a:solidFill>
          </p:spPr>
          <p:txBody>
            <a:bodyPr wrap="none" rtlCol="0">
              <a:spAutoFit/>
            </a:bodyPr>
            <a:lstStyle/>
            <a:p>
              <a:r>
                <a:rPr lang="en-US" altLang="zh-CN" sz="2400" dirty="0">
                  <a:solidFill>
                    <a:schemeClr val="bg1"/>
                  </a:solidFill>
                  <a:latin typeface="方正中等线繁体" panose="03000509000000000000" pitchFamily="65" charset="-122"/>
                  <a:ea typeface="方正中等线繁体" panose="03000509000000000000" pitchFamily="65" charset="-122"/>
                </a:rPr>
                <a:t>04</a:t>
              </a:r>
              <a:endParaRPr lang="zh-CN" altLang="en-US" sz="2400" dirty="0">
                <a:solidFill>
                  <a:schemeClr val="bg1"/>
                </a:solidFill>
                <a:latin typeface="方正中等线繁体" panose="03000509000000000000" pitchFamily="65" charset="-122"/>
                <a:ea typeface="方正中等线繁体" panose="03000509000000000000" pitchFamily="65" charset="-122"/>
              </a:endParaRPr>
            </a:p>
          </p:txBody>
        </p:sp>
        <p:sp>
          <p:nvSpPr>
            <p:cNvPr id="428" name="矩形 427"/>
            <p:cNvSpPr/>
            <p:nvPr/>
          </p:nvSpPr>
          <p:spPr>
            <a:xfrm>
              <a:off x="4428239" y="3105159"/>
              <a:ext cx="3023799" cy="525657"/>
            </a:xfrm>
            <a:prstGeom prst="rect">
              <a:avLst/>
            </a:prstGeom>
          </p:spPr>
          <p:txBody>
            <a:bodyPr wrap="square">
              <a:spAutoFit/>
            </a:bodyPr>
            <a:lstStyle/>
            <a:p>
              <a:pPr>
                <a:lnSpc>
                  <a:spcPct val="130000"/>
                </a:lnSpc>
              </a:pPr>
              <a:r>
                <a:rPr lang="zh-CN" altLang="en-US" sz="2400" dirty="0">
                  <a:solidFill>
                    <a:schemeClr val="bg2">
                      <a:lumMod val="50000"/>
                    </a:schemeClr>
                  </a:solidFill>
                  <a:latin typeface="微软雅黑" panose="020B0503020204020204" pitchFamily="34" charset="-122"/>
                  <a:ea typeface="微软雅黑" panose="020B0503020204020204" pitchFamily="34" charset="-122"/>
                </a:rPr>
                <a:t>待改进</a:t>
              </a:r>
            </a:p>
          </p:txBody>
        </p:sp>
      </p:grpSp>
      <p:sp>
        <p:nvSpPr>
          <p:cNvPr id="439" name="矩形 438"/>
          <p:cNvSpPr/>
          <p:nvPr/>
        </p:nvSpPr>
        <p:spPr>
          <a:xfrm>
            <a:off x="2878745" y="688747"/>
            <a:ext cx="6434511" cy="792956"/>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4074795" y="688975"/>
            <a:ext cx="3711575" cy="822960"/>
          </a:xfrm>
          <a:prstGeom prst="rect">
            <a:avLst/>
          </a:prstGeom>
          <a:noFill/>
          <a:ln>
            <a:noFill/>
          </a:ln>
        </p:spPr>
        <p:txBody>
          <a:bodyPr wrap="square" rtlCol="0" anchor="t">
            <a:spAutoFit/>
          </a:bodyPr>
          <a:lstStyle/>
          <a:p>
            <a:pPr algn="ctr"/>
            <a:r>
              <a:rPr lang="zh-CN" alt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目     录</a:t>
            </a:r>
          </a:p>
        </p:txBody>
      </p:sp>
      <p:grpSp>
        <p:nvGrpSpPr>
          <p:cNvPr id="3" name="组合 2"/>
          <p:cNvGrpSpPr/>
          <p:nvPr/>
        </p:nvGrpSpPr>
        <p:grpSpPr>
          <a:xfrm>
            <a:off x="1924444" y="5258205"/>
            <a:ext cx="3752599" cy="566420"/>
            <a:chOff x="3699439" y="3105159"/>
            <a:chExt cx="3752599" cy="566420"/>
          </a:xfrm>
        </p:grpSpPr>
        <p:sp>
          <p:nvSpPr>
            <p:cNvPr id="5" name="文本框 4"/>
            <p:cNvSpPr txBox="1"/>
            <p:nvPr/>
          </p:nvSpPr>
          <p:spPr>
            <a:xfrm>
              <a:off x="3699439" y="3160559"/>
              <a:ext cx="519694" cy="461665"/>
            </a:xfrm>
            <a:prstGeom prst="rect">
              <a:avLst/>
            </a:prstGeom>
            <a:solidFill>
              <a:srgbClr val="F36300"/>
            </a:solidFill>
          </p:spPr>
          <p:txBody>
            <a:bodyPr wrap="none" rtlCol="0">
              <a:spAutoFit/>
            </a:bodyPr>
            <a:lstStyle/>
            <a:p>
              <a:r>
                <a:rPr lang="en-US" altLang="zh-CN" sz="2400" dirty="0">
                  <a:solidFill>
                    <a:schemeClr val="bg1"/>
                  </a:solidFill>
                  <a:latin typeface="Yu Gothic UI Semilight" panose="020B0400000000000000" pitchFamily="34" charset="-128"/>
                  <a:ea typeface="Yu Gothic UI Semilight" panose="020B0400000000000000" pitchFamily="34" charset="-128"/>
                </a:rPr>
                <a:t>05</a:t>
              </a:r>
            </a:p>
          </p:txBody>
        </p:sp>
        <p:sp>
          <p:nvSpPr>
            <p:cNvPr id="6" name="矩形 5"/>
            <p:cNvSpPr/>
            <p:nvPr/>
          </p:nvSpPr>
          <p:spPr>
            <a:xfrm>
              <a:off x="4428239" y="3105159"/>
              <a:ext cx="3023799" cy="566420"/>
            </a:xfrm>
            <a:prstGeom prst="rect">
              <a:avLst/>
            </a:prstGeom>
          </p:spPr>
          <p:txBody>
            <a:bodyPr wrap="square">
              <a:spAutoFit/>
            </a:bodyPr>
            <a:lstStyle/>
            <a:p>
              <a:pPr>
                <a:lnSpc>
                  <a:spcPct val="130000"/>
                </a:lnSpc>
              </a:pPr>
              <a:r>
                <a:rPr lang="zh-CN" altLang="en-US" sz="2400" dirty="0">
                  <a:solidFill>
                    <a:schemeClr val="bg2">
                      <a:lumMod val="50000"/>
                    </a:schemeClr>
                  </a:solidFill>
                  <a:latin typeface="微软雅黑" panose="020B0503020204020204" pitchFamily="34" charset="-122"/>
                  <a:ea typeface="微软雅黑" panose="020B0503020204020204" pitchFamily="34" charset="-122"/>
                </a:rPr>
                <a:t>经费使用情况</a:t>
              </a:r>
            </a:p>
          </p:txBody>
        </p:sp>
      </p:gr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rcRect r="46152" b="12"/>
          <a:stretch>
            <a:fillRect/>
          </a:stretch>
        </p:blipFill>
        <p:spPr>
          <a:xfrm flipH="1">
            <a:off x="5627628" y="0"/>
            <a:ext cx="6564372" cy="6858002"/>
          </a:xfrm>
          <a:custGeom>
            <a:avLst/>
            <a:gdLst>
              <a:gd name="connsiteX0" fmla="*/ 1598674 w 6564372"/>
              <a:gd name="connsiteY0" fmla="*/ 0 h 6858002"/>
              <a:gd name="connsiteX1" fmla="*/ 6564372 w 6564372"/>
              <a:gd name="connsiteY1" fmla="*/ 3441704 h 6858002"/>
              <a:gd name="connsiteX2" fmla="*/ 1598674 w 6564372"/>
              <a:gd name="connsiteY2" fmla="*/ 6858002 h 6858002"/>
              <a:gd name="connsiteX3" fmla="*/ 1598674 w 6564372"/>
              <a:gd name="connsiteY3" fmla="*/ 6858001 h 6858002"/>
              <a:gd name="connsiteX4" fmla="*/ 0 w 6564372"/>
              <a:gd name="connsiteY4" fmla="*/ 6858001 h 6858002"/>
              <a:gd name="connsiteX5" fmla="*/ 0 w 6564372"/>
              <a:gd name="connsiteY5" fmla="*/ 1 h 6858002"/>
              <a:gd name="connsiteX6" fmla="*/ 1598674 w 6564372"/>
              <a:gd name="connsiteY6"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64372" h="6858002">
                <a:moveTo>
                  <a:pt x="1598674" y="0"/>
                </a:moveTo>
                <a:lnTo>
                  <a:pt x="6564372" y="3441704"/>
                </a:lnTo>
                <a:lnTo>
                  <a:pt x="1598674" y="6858002"/>
                </a:lnTo>
                <a:lnTo>
                  <a:pt x="1598674" y="6858001"/>
                </a:lnTo>
                <a:lnTo>
                  <a:pt x="0" y="6858001"/>
                </a:lnTo>
                <a:lnTo>
                  <a:pt x="0" y="1"/>
                </a:lnTo>
                <a:lnTo>
                  <a:pt x="1598674" y="1"/>
                </a:lnTo>
                <a:close/>
              </a:path>
            </a:pathLst>
          </a:custGeom>
        </p:spPr>
      </p:pic>
      <p:sp>
        <p:nvSpPr>
          <p:cNvPr id="16" name="文本框 15"/>
          <p:cNvSpPr txBox="1"/>
          <p:nvPr/>
        </p:nvSpPr>
        <p:spPr>
          <a:xfrm>
            <a:off x="5282323" y="2980028"/>
            <a:ext cx="980996" cy="908864"/>
          </a:xfrm>
          <a:prstGeom prst="ellipse">
            <a:avLst/>
          </a:prstGeom>
          <a:solidFill>
            <a:srgbClr val="F36300"/>
          </a:solidFill>
        </p:spPr>
        <p:txBody>
          <a:bodyPr wrap="none" rtlCol="0">
            <a:spAutoFit/>
          </a:bodyPr>
          <a:lstStyle/>
          <a:p>
            <a:r>
              <a:rPr lang="en-US" altLang="zh-CN" sz="3600" dirty="0">
                <a:solidFill>
                  <a:schemeClr val="bg1"/>
                </a:solidFill>
                <a:latin typeface="方正中等线繁体" panose="03000509000000000000" pitchFamily="65" charset="-122"/>
                <a:ea typeface="方正中等线繁体" panose="03000509000000000000" pitchFamily="65" charset="-122"/>
              </a:rPr>
              <a:t>01</a:t>
            </a:r>
            <a:endParaRPr lang="zh-CN" altLang="en-US" sz="3600" dirty="0">
              <a:solidFill>
                <a:schemeClr val="bg1"/>
              </a:solidFill>
              <a:latin typeface="方正中等线繁体" panose="03000509000000000000" pitchFamily="65" charset="-122"/>
              <a:ea typeface="方正中等线繁体" panose="03000509000000000000" pitchFamily="65" charset="-122"/>
            </a:endParaRPr>
          </a:p>
        </p:txBody>
      </p:sp>
      <p:sp>
        <p:nvSpPr>
          <p:cNvPr id="17" name="矩形 16"/>
          <p:cNvSpPr/>
          <p:nvPr/>
        </p:nvSpPr>
        <p:spPr>
          <a:xfrm>
            <a:off x="6616217" y="2985422"/>
            <a:ext cx="4807088" cy="883920"/>
          </a:xfrm>
          <a:prstGeom prst="rect">
            <a:avLst/>
          </a:prstGeom>
        </p:spPr>
        <p:txBody>
          <a:bodyPr wrap="square">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项目简介及背景</a:t>
            </a:r>
          </a:p>
        </p:txBody>
      </p:sp>
      <p:sp>
        <p:nvSpPr>
          <p:cNvPr id="92" name="Freeform 404"/>
          <p:cNvSpPr/>
          <p:nvPr/>
        </p:nvSpPr>
        <p:spPr bwMode="auto">
          <a:xfrm>
            <a:off x="1414743" y="5646254"/>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73"/>
          <p:cNvSpPr/>
          <p:nvPr/>
        </p:nvSpPr>
        <p:spPr bwMode="auto">
          <a:xfrm>
            <a:off x="2691161" y="5267635"/>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02A7DF">
              <a:alpha val="44314"/>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76"/>
          <p:cNvSpPr/>
          <p:nvPr/>
        </p:nvSpPr>
        <p:spPr bwMode="auto">
          <a:xfrm>
            <a:off x="1955423" y="4885842"/>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02A7DF">
              <a:alpha val="4294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79"/>
          <p:cNvSpPr/>
          <p:nvPr/>
        </p:nvSpPr>
        <p:spPr bwMode="auto">
          <a:xfrm>
            <a:off x="2307848" y="4473092"/>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02A7DF">
              <a:alpha val="41569"/>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80"/>
          <p:cNvSpPr/>
          <p:nvPr/>
        </p:nvSpPr>
        <p:spPr bwMode="auto">
          <a:xfrm>
            <a:off x="2307848" y="4714392"/>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02A7DF">
              <a:alpha val="4111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82"/>
          <p:cNvSpPr/>
          <p:nvPr/>
        </p:nvSpPr>
        <p:spPr bwMode="auto">
          <a:xfrm>
            <a:off x="2487235" y="4635017"/>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FFEB0B">
              <a:alpha val="40196"/>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01"/>
          <p:cNvSpPr/>
          <p:nvPr/>
        </p:nvSpPr>
        <p:spPr bwMode="auto">
          <a:xfrm>
            <a:off x="1025941" y="4235760"/>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02A7DF">
              <a:alpha val="31503"/>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30"/>
          <p:cNvSpPr/>
          <p:nvPr/>
        </p:nvSpPr>
        <p:spPr bwMode="auto">
          <a:xfrm>
            <a:off x="2540038" y="6119832"/>
            <a:ext cx="379413" cy="379413"/>
          </a:xfrm>
          <a:custGeom>
            <a:avLst/>
            <a:gdLst>
              <a:gd name="T0" fmla="*/ 9 w 127"/>
              <a:gd name="T1" fmla="*/ 80 h 127"/>
              <a:gd name="T2" fmla="*/ 46 w 127"/>
              <a:gd name="T3" fmla="*/ 9 h 127"/>
              <a:gd name="T4" fmla="*/ 118 w 127"/>
              <a:gd name="T5" fmla="*/ 46 h 127"/>
              <a:gd name="T6" fmla="*/ 81 w 127"/>
              <a:gd name="T7" fmla="*/ 117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0" y="50"/>
                  <a:pt x="17" y="19"/>
                  <a:pt x="46" y="9"/>
                </a:cubicBezTo>
                <a:cubicBezTo>
                  <a:pt x="76" y="0"/>
                  <a:pt x="108" y="16"/>
                  <a:pt x="118" y="46"/>
                </a:cubicBezTo>
                <a:cubicBezTo>
                  <a:pt x="127" y="76"/>
                  <a:pt x="110" y="108"/>
                  <a:pt x="81" y="117"/>
                </a:cubicBezTo>
                <a:cubicBezTo>
                  <a:pt x="51" y="127"/>
                  <a:pt x="19" y="110"/>
                  <a:pt x="9" y="80"/>
                </a:cubicBezTo>
                <a:close/>
              </a:path>
            </a:pathLst>
          </a:custGeom>
          <a:solidFill>
            <a:srgbClr val="18990A">
              <a:alpha val="18235"/>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44"/>
          <p:cNvSpPr/>
          <p:nvPr/>
        </p:nvSpPr>
        <p:spPr bwMode="auto">
          <a:xfrm>
            <a:off x="1320422" y="5234298"/>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18990A">
              <a:alpha val="11830"/>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04"/>
          <p:cNvSpPr/>
          <p:nvPr/>
        </p:nvSpPr>
        <p:spPr bwMode="auto">
          <a:xfrm>
            <a:off x="3854671" y="2241144"/>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73"/>
          <p:cNvSpPr/>
          <p:nvPr/>
        </p:nvSpPr>
        <p:spPr bwMode="auto">
          <a:xfrm>
            <a:off x="5131089" y="1862525"/>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18990A"/>
          </a:solidFill>
          <a:ln>
            <a:noFill/>
          </a:ln>
          <a:effectLst>
            <a:softEdge rad="101600"/>
          </a:effectLst>
        </p:spPr>
        <p:txBody>
          <a:bodyPr vert="horz" wrap="square" lIns="91440" tIns="45720" rIns="91440" bIns="45720" numCol="1" anchor="t" anchorCtr="0" compatLnSpc="1"/>
          <a:lstStyle/>
          <a:p>
            <a:endParaRPr lang="zh-CN" altLang="en-US"/>
          </a:p>
        </p:txBody>
      </p:sp>
      <p:sp>
        <p:nvSpPr>
          <p:cNvPr id="103" name="Freeform 476"/>
          <p:cNvSpPr/>
          <p:nvPr/>
        </p:nvSpPr>
        <p:spPr bwMode="auto">
          <a:xfrm>
            <a:off x="4395351" y="1480732"/>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18990A"/>
          </a:solidFill>
          <a:ln>
            <a:noFill/>
          </a:ln>
          <a:effectLst>
            <a:softEdge rad="31750"/>
          </a:effectLst>
        </p:spPr>
        <p:txBody>
          <a:bodyPr vert="horz" wrap="square" lIns="91440" tIns="45720" rIns="91440" bIns="45720" numCol="1" anchor="t" anchorCtr="0" compatLnSpc="1"/>
          <a:lstStyle/>
          <a:p>
            <a:endParaRPr lang="zh-CN" altLang="en-US"/>
          </a:p>
        </p:txBody>
      </p:sp>
      <p:sp>
        <p:nvSpPr>
          <p:cNvPr id="104" name="Freeform 479"/>
          <p:cNvSpPr/>
          <p:nvPr/>
        </p:nvSpPr>
        <p:spPr bwMode="auto">
          <a:xfrm>
            <a:off x="4747776" y="1067982"/>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18990A"/>
          </a:solidFill>
          <a:ln>
            <a:noFill/>
          </a:ln>
          <a:effectLst>
            <a:softEdge rad="31750"/>
          </a:effectLst>
        </p:spPr>
        <p:txBody>
          <a:bodyPr vert="horz" wrap="square" lIns="91440" tIns="45720" rIns="91440" bIns="45720" numCol="1" anchor="t" anchorCtr="0" compatLnSpc="1"/>
          <a:lstStyle/>
          <a:p>
            <a:endParaRPr lang="zh-CN" altLang="en-US"/>
          </a:p>
        </p:txBody>
      </p:sp>
      <p:sp>
        <p:nvSpPr>
          <p:cNvPr id="105" name="Freeform 480"/>
          <p:cNvSpPr/>
          <p:nvPr/>
        </p:nvSpPr>
        <p:spPr bwMode="auto">
          <a:xfrm>
            <a:off x="4747776" y="1309282"/>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18990A"/>
          </a:solidFill>
          <a:ln>
            <a:noFill/>
          </a:ln>
          <a:effectLst>
            <a:softEdge rad="31750"/>
          </a:effectLst>
        </p:spPr>
        <p:txBody>
          <a:bodyPr vert="horz" wrap="square" lIns="91440" tIns="45720" rIns="91440" bIns="45720" numCol="1" anchor="t" anchorCtr="0" compatLnSpc="1"/>
          <a:lstStyle/>
          <a:p>
            <a:endParaRPr lang="zh-CN" altLang="en-US"/>
          </a:p>
        </p:txBody>
      </p:sp>
      <p:sp>
        <p:nvSpPr>
          <p:cNvPr id="106" name="Freeform 482"/>
          <p:cNvSpPr/>
          <p:nvPr/>
        </p:nvSpPr>
        <p:spPr bwMode="auto">
          <a:xfrm>
            <a:off x="4927163" y="1229907"/>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18990A"/>
          </a:solidFill>
          <a:ln>
            <a:noFill/>
          </a:ln>
          <a:effectLst>
            <a:softEdge rad="101600"/>
          </a:effectLst>
        </p:spPr>
        <p:txBody>
          <a:bodyPr vert="horz" wrap="square" lIns="91440" tIns="45720" rIns="91440" bIns="45720" numCol="1" anchor="t" anchorCtr="0" compatLnSpc="1"/>
          <a:lstStyle/>
          <a:p>
            <a:endParaRPr lang="zh-CN" altLang="en-US"/>
          </a:p>
        </p:txBody>
      </p:sp>
      <p:sp>
        <p:nvSpPr>
          <p:cNvPr id="107" name="Freeform 501"/>
          <p:cNvSpPr/>
          <p:nvPr/>
        </p:nvSpPr>
        <p:spPr bwMode="auto">
          <a:xfrm>
            <a:off x="3465869" y="830650"/>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18990A"/>
          </a:solidFill>
          <a:ln>
            <a:noFill/>
          </a:ln>
          <a:effectLst>
            <a:softEdge rad="101600"/>
          </a:effectLst>
        </p:spPr>
        <p:txBody>
          <a:bodyPr vert="horz" wrap="square" lIns="91440" tIns="45720" rIns="91440" bIns="45720" numCol="1" anchor="t" anchorCtr="0" compatLnSpc="1"/>
          <a:lstStyle/>
          <a:p>
            <a:endParaRPr lang="zh-CN" altLang="en-US"/>
          </a:p>
        </p:txBody>
      </p:sp>
      <p:sp>
        <p:nvSpPr>
          <p:cNvPr id="108" name="Freeform 530"/>
          <p:cNvSpPr/>
          <p:nvPr/>
        </p:nvSpPr>
        <p:spPr bwMode="auto">
          <a:xfrm>
            <a:off x="4813226" y="2854711"/>
            <a:ext cx="379413" cy="379413"/>
          </a:xfrm>
          <a:custGeom>
            <a:avLst/>
            <a:gdLst>
              <a:gd name="T0" fmla="*/ 9 w 127"/>
              <a:gd name="T1" fmla="*/ 80 h 127"/>
              <a:gd name="T2" fmla="*/ 46 w 127"/>
              <a:gd name="T3" fmla="*/ 9 h 127"/>
              <a:gd name="T4" fmla="*/ 118 w 127"/>
              <a:gd name="T5" fmla="*/ 46 h 127"/>
              <a:gd name="T6" fmla="*/ 81 w 127"/>
              <a:gd name="T7" fmla="*/ 117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0" y="50"/>
                  <a:pt x="17" y="19"/>
                  <a:pt x="46" y="9"/>
                </a:cubicBezTo>
                <a:cubicBezTo>
                  <a:pt x="76" y="0"/>
                  <a:pt x="108" y="16"/>
                  <a:pt x="118" y="46"/>
                </a:cubicBezTo>
                <a:cubicBezTo>
                  <a:pt x="127" y="76"/>
                  <a:pt x="110" y="108"/>
                  <a:pt x="81" y="117"/>
                </a:cubicBezTo>
                <a:cubicBezTo>
                  <a:pt x="51" y="127"/>
                  <a:pt x="19" y="110"/>
                  <a:pt x="9" y="80"/>
                </a:cubicBezTo>
                <a:close/>
              </a:path>
            </a:pathLst>
          </a:custGeom>
          <a:solidFill>
            <a:srgbClr val="18990A">
              <a:alpha val="18235"/>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44"/>
          <p:cNvSpPr/>
          <p:nvPr/>
        </p:nvSpPr>
        <p:spPr bwMode="auto">
          <a:xfrm>
            <a:off x="3760350" y="1829188"/>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18990A"/>
          </a:solidFill>
          <a:ln>
            <a:noFill/>
          </a:ln>
          <a:effectLst>
            <a:softEdge rad="101600"/>
          </a:effectLst>
        </p:spPr>
        <p:txBody>
          <a:bodyPr vert="horz" wrap="square" lIns="91440" tIns="45720" rIns="91440" bIns="45720" numCol="1" anchor="t" anchorCtr="0" compatLnSpc="1"/>
          <a:lstStyle/>
          <a:p>
            <a:endParaRPr lang="zh-CN" altLang="en-US"/>
          </a:p>
        </p:txBody>
      </p:sp>
      <p:grpSp>
        <p:nvGrpSpPr>
          <p:cNvPr id="308" name="组合 307"/>
          <p:cNvGrpSpPr/>
          <p:nvPr/>
        </p:nvGrpSpPr>
        <p:grpSpPr>
          <a:xfrm>
            <a:off x="2760237" y="1669911"/>
            <a:ext cx="809955" cy="3518178"/>
            <a:chOff x="2760237" y="1471207"/>
            <a:chExt cx="809955" cy="3518178"/>
          </a:xfrm>
        </p:grpSpPr>
        <p:grpSp>
          <p:nvGrpSpPr>
            <p:cNvPr id="260" name="组合 259"/>
            <p:cNvGrpSpPr/>
            <p:nvPr/>
          </p:nvGrpSpPr>
          <p:grpSpPr>
            <a:xfrm>
              <a:off x="2760566" y="1471207"/>
              <a:ext cx="809626" cy="3518178"/>
              <a:chOff x="6010275" y="3049588"/>
              <a:chExt cx="174625" cy="758826"/>
            </a:xfrm>
          </p:grpSpPr>
          <p:sp>
            <p:nvSpPr>
              <p:cNvPr id="261" name="Freeform 92"/>
              <p:cNvSpPr/>
              <p:nvPr/>
            </p:nvSpPr>
            <p:spPr bwMode="auto">
              <a:xfrm>
                <a:off x="6061075" y="3049588"/>
                <a:ext cx="12700" cy="3175"/>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2" y="0"/>
                      <a:pt x="1" y="0"/>
                      <a:pt x="0" y="1"/>
                    </a:cubicBezTo>
                    <a:cubicBezTo>
                      <a:pt x="1" y="1"/>
                      <a:pt x="2" y="0"/>
                      <a:pt x="4"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2" name="Freeform 93"/>
              <p:cNvSpPr/>
              <p:nvPr/>
            </p:nvSpPr>
            <p:spPr bwMode="auto">
              <a:xfrm>
                <a:off x="6105525" y="3049588"/>
                <a:ext cx="38100" cy="15875"/>
              </a:xfrm>
              <a:custGeom>
                <a:avLst/>
                <a:gdLst>
                  <a:gd name="T0" fmla="*/ 4 w 12"/>
                  <a:gd name="T1" fmla="*/ 4 h 5"/>
                  <a:gd name="T2" fmla="*/ 12 w 12"/>
                  <a:gd name="T3" fmla="*/ 2 h 5"/>
                  <a:gd name="T4" fmla="*/ 1 w 12"/>
                  <a:gd name="T5" fmla="*/ 0 h 5"/>
                  <a:gd name="T6" fmla="*/ 0 w 12"/>
                  <a:gd name="T7" fmla="*/ 0 h 5"/>
                  <a:gd name="T8" fmla="*/ 4 w 12"/>
                  <a:gd name="T9" fmla="*/ 4 h 5"/>
                </a:gdLst>
                <a:ahLst/>
                <a:cxnLst>
                  <a:cxn ang="0">
                    <a:pos x="T0" y="T1"/>
                  </a:cxn>
                  <a:cxn ang="0">
                    <a:pos x="T2" y="T3"/>
                  </a:cxn>
                  <a:cxn ang="0">
                    <a:pos x="T4" y="T5"/>
                  </a:cxn>
                  <a:cxn ang="0">
                    <a:pos x="T6" y="T7"/>
                  </a:cxn>
                  <a:cxn ang="0">
                    <a:pos x="T8" y="T9"/>
                  </a:cxn>
                </a:cxnLst>
                <a:rect l="0" t="0" r="r" b="b"/>
                <a:pathLst>
                  <a:path w="12" h="5">
                    <a:moveTo>
                      <a:pt x="4" y="4"/>
                    </a:moveTo>
                    <a:cubicBezTo>
                      <a:pt x="7" y="5"/>
                      <a:pt x="10" y="4"/>
                      <a:pt x="12" y="2"/>
                    </a:cubicBezTo>
                    <a:cubicBezTo>
                      <a:pt x="9" y="1"/>
                      <a:pt x="5" y="0"/>
                      <a:pt x="1" y="0"/>
                    </a:cubicBezTo>
                    <a:cubicBezTo>
                      <a:pt x="0" y="0"/>
                      <a:pt x="0" y="0"/>
                      <a:pt x="0" y="0"/>
                    </a:cubicBezTo>
                    <a:cubicBezTo>
                      <a:pt x="1" y="1"/>
                      <a:pt x="2" y="3"/>
                      <a:pt x="4"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3" name="Freeform 94"/>
              <p:cNvSpPr/>
              <p:nvPr/>
            </p:nvSpPr>
            <p:spPr bwMode="auto">
              <a:xfrm>
                <a:off x="6092825" y="3794126"/>
                <a:ext cx="41275" cy="14288"/>
              </a:xfrm>
              <a:custGeom>
                <a:avLst/>
                <a:gdLst>
                  <a:gd name="T0" fmla="*/ 9 w 13"/>
                  <a:gd name="T1" fmla="*/ 1 h 5"/>
                  <a:gd name="T2" fmla="*/ 0 w 13"/>
                  <a:gd name="T3" fmla="*/ 5 h 5"/>
                  <a:gd name="T4" fmla="*/ 5 w 13"/>
                  <a:gd name="T5" fmla="*/ 5 h 5"/>
                  <a:gd name="T6" fmla="*/ 13 w 13"/>
                  <a:gd name="T7" fmla="*/ 4 h 5"/>
                  <a:gd name="T8" fmla="*/ 9 w 13"/>
                  <a:gd name="T9" fmla="*/ 1 h 5"/>
                </a:gdLst>
                <a:ahLst/>
                <a:cxnLst>
                  <a:cxn ang="0">
                    <a:pos x="T0" y="T1"/>
                  </a:cxn>
                  <a:cxn ang="0">
                    <a:pos x="T2" y="T3"/>
                  </a:cxn>
                  <a:cxn ang="0">
                    <a:pos x="T4" y="T5"/>
                  </a:cxn>
                  <a:cxn ang="0">
                    <a:pos x="T6" y="T7"/>
                  </a:cxn>
                  <a:cxn ang="0">
                    <a:pos x="T8" y="T9"/>
                  </a:cxn>
                </a:cxnLst>
                <a:rect l="0" t="0" r="r" b="b"/>
                <a:pathLst>
                  <a:path w="13" h="5">
                    <a:moveTo>
                      <a:pt x="9" y="1"/>
                    </a:moveTo>
                    <a:cubicBezTo>
                      <a:pt x="5" y="0"/>
                      <a:pt x="1" y="2"/>
                      <a:pt x="0" y="5"/>
                    </a:cubicBezTo>
                    <a:cubicBezTo>
                      <a:pt x="5" y="5"/>
                      <a:pt x="5" y="5"/>
                      <a:pt x="5" y="5"/>
                    </a:cubicBezTo>
                    <a:cubicBezTo>
                      <a:pt x="8" y="5"/>
                      <a:pt x="10" y="5"/>
                      <a:pt x="13" y="4"/>
                    </a:cubicBezTo>
                    <a:cubicBezTo>
                      <a:pt x="12" y="3"/>
                      <a:pt x="11" y="2"/>
                      <a:pt x="9"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4" name="Freeform 95"/>
              <p:cNvSpPr/>
              <p:nvPr/>
            </p:nvSpPr>
            <p:spPr bwMode="auto">
              <a:xfrm>
                <a:off x="6080125" y="3065463"/>
                <a:ext cx="57150" cy="53975"/>
              </a:xfrm>
              <a:custGeom>
                <a:avLst/>
                <a:gdLst>
                  <a:gd name="T0" fmla="*/ 6 w 18"/>
                  <a:gd name="T1" fmla="*/ 16 h 18"/>
                  <a:gd name="T2" fmla="*/ 16 w 18"/>
                  <a:gd name="T3" fmla="*/ 11 h 18"/>
                  <a:gd name="T4" fmla="*/ 11 w 18"/>
                  <a:gd name="T5" fmla="*/ 1 h 18"/>
                  <a:gd name="T6" fmla="*/ 1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5"/>
                      <a:pt x="16" y="11"/>
                    </a:cubicBezTo>
                    <a:cubicBezTo>
                      <a:pt x="18" y="7"/>
                      <a:pt x="16" y="3"/>
                      <a:pt x="11" y="1"/>
                    </a:cubicBezTo>
                    <a:cubicBezTo>
                      <a:pt x="7" y="0"/>
                      <a:pt x="3" y="2"/>
                      <a:pt x="1"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5" name="Freeform 96"/>
              <p:cNvSpPr/>
              <p:nvPr/>
            </p:nvSpPr>
            <p:spPr bwMode="auto">
              <a:xfrm>
                <a:off x="6149975" y="3089276"/>
                <a:ext cx="31750" cy="44450"/>
              </a:xfrm>
              <a:custGeom>
                <a:avLst/>
                <a:gdLst>
                  <a:gd name="T0" fmla="*/ 1 w 10"/>
                  <a:gd name="T1" fmla="*/ 5 h 15"/>
                  <a:gd name="T2" fmla="*/ 6 w 10"/>
                  <a:gd name="T3" fmla="*/ 15 h 15"/>
                  <a:gd name="T4" fmla="*/ 10 w 10"/>
                  <a:gd name="T5" fmla="*/ 15 h 15"/>
                  <a:gd name="T6" fmla="*/ 10 w 10"/>
                  <a:gd name="T7" fmla="*/ 9 h 15"/>
                  <a:gd name="T8" fmla="*/ 8 w 10"/>
                  <a:gd name="T9" fmla="*/ 0 h 15"/>
                  <a:gd name="T10" fmla="*/ 1 w 10"/>
                  <a:gd name="T11" fmla="*/ 5 h 15"/>
                </a:gdLst>
                <a:ahLst/>
                <a:cxnLst>
                  <a:cxn ang="0">
                    <a:pos x="T0" y="T1"/>
                  </a:cxn>
                  <a:cxn ang="0">
                    <a:pos x="T2" y="T3"/>
                  </a:cxn>
                  <a:cxn ang="0">
                    <a:pos x="T4" y="T5"/>
                  </a:cxn>
                  <a:cxn ang="0">
                    <a:pos x="T6" y="T7"/>
                  </a:cxn>
                  <a:cxn ang="0">
                    <a:pos x="T8" y="T9"/>
                  </a:cxn>
                  <a:cxn ang="0">
                    <a:pos x="T10" y="T11"/>
                  </a:cxn>
                </a:cxnLst>
                <a:rect l="0" t="0" r="r" b="b"/>
                <a:pathLst>
                  <a:path w="10" h="15">
                    <a:moveTo>
                      <a:pt x="1" y="5"/>
                    </a:moveTo>
                    <a:cubicBezTo>
                      <a:pt x="0" y="9"/>
                      <a:pt x="2" y="14"/>
                      <a:pt x="6" y="15"/>
                    </a:cubicBezTo>
                    <a:cubicBezTo>
                      <a:pt x="7" y="15"/>
                      <a:pt x="9" y="15"/>
                      <a:pt x="10" y="15"/>
                    </a:cubicBezTo>
                    <a:cubicBezTo>
                      <a:pt x="10" y="9"/>
                      <a:pt x="10" y="9"/>
                      <a:pt x="10" y="9"/>
                    </a:cubicBezTo>
                    <a:cubicBezTo>
                      <a:pt x="10" y="6"/>
                      <a:pt x="9" y="3"/>
                      <a:pt x="8" y="0"/>
                    </a:cubicBezTo>
                    <a:cubicBezTo>
                      <a:pt x="5" y="0"/>
                      <a:pt x="2" y="2"/>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6" name="Freeform 97"/>
              <p:cNvSpPr/>
              <p:nvPr/>
            </p:nvSpPr>
            <p:spPr bwMode="auto">
              <a:xfrm>
                <a:off x="6013450" y="3059113"/>
                <a:ext cx="50800" cy="47625"/>
              </a:xfrm>
              <a:custGeom>
                <a:avLst/>
                <a:gdLst>
                  <a:gd name="T0" fmla="*/ 4 w 16"/>
                  <a:gd name="T1" fmla="*/ 15 h 16"/>
                  <a:gd name="T2" fmla="*/ 14 w 16"/>
                  <a:gd name="T3" fmla="*/ 10 h 16"/>
                  <a:gd name="T4" fmla="*/ 9 w 16"/>
                  <a:gd name="T5" fmla="*/ 0 h 16"/>
                  <a:gd name="T6" fmla="*/ 0 w 16"/>
                  <a:gd name="T7" fmla="*/ 12 h 16"/>
                  <a:gd name="T8" fmla="*/ 4 w 16"/>
                  <a:gd name="T9" fmla="*/ 15 h 16"/>
                </a:gdLst>
                <a:ahLst/>
                <a:cxnLst>
                  <a:cxn ang="0">
                    <a:pos x="T0" y="T1"/>
                  </a:cxn>
                  <a:cxn ang="0">
                    <a:pos x="T2" y="T3"/>
                  </a:cxn>
                  <a:cxn ang="0">
                    <a:pos x="T4" y="T5"/>
                  </a:cxn>
                  <a:cxn ang="0">
                    <a:pos x="T6" y="T7"/>
                  </a:cxn>
                  <a:cxn ang="0">
                    <a:pos x="T8" y="T9"/>
                  </a:cxn>
                </a:cxnLst>
                <a:rect l="0" t="0" r="r" b="b"/>
                <a:pathLst>
                  <a:path w="16" h="16">
                    <a:moveTo>
                      <a:pt x="4" y="15"/>
                    </a:moveTo>
                    <a:cubicBezTo>
                      <a:pt x="8" y="16"/>
                      <a:pt x="13" y="14"/>
                      <a:pt x="14" y="10"/>
                    </a:cubicBezTo>
                    <a:cubicBezTo>
                      <a:pt x="16" y="6"/>
                      <a:pt x="13" y="2"/>
                      <a:pt x="9" y="0"/>
                    </a:cubicBezTo>
                    <a:cubicBezTo>
                      <a:pt x="5" y="3"/>
                      <a:pt x="2" y="7"/>
                      <a:pt x="0" y="12"/>
                    </a:cubicBezTo>
                    <a:cubicBezTo>
                      <a:pt x="1" y="13"/>
                      <a:pt x="2" y="14"/>
                      <a:pt x="4" y="1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7" name="Freeform 98"/>
              <p:cNvSpPr/>
              <p:nvPr/>
            </p:nvSpPr>
            <p:spPr bwMode="auto">
              <a:xfrm>
                <a:off x="6149975" y="3751263"/>
                <a:ext cx="31750" cy="42863"/>
              </a:xfrm>
              <a:custGeom>
                <a:avLst/>
                <a:gdLst>
                  <a:gd name="T0" fmla="*/ 1 w 10"/>
                  <a:gd name="T1" fmla="*/ 6 h 14"/>
                  <a:gd name="T2" fmla="*/ 2 w 10"/>
                  <a:gd name="T3" fmla="*/ 14 h 14"/>
                  <a:gd name="T4" fmla="*/ 10 w 10"/>
                  <a:gd name="T5" fmla="*/ 1 h 14"/>
                  <a:gd name="T6" fmla="*/ 1 w 10"/>
                  <a:gd name="T7" fmla="*/ 6 h 14"/>
                </a:gdLst>
                <a:ahLst/>
                <a:cxnLst>
                  <a:cxn ang="0">
                    <a:pos x="T0" y="T1"/>
                  </a:cxn>
                  <a:cxn ang="0">
                    <a:pos x="T2" y="T3"/>
                  </a:cxn>
                  <a:cxn ang="0">
                    <a:pos x="T4" y="T5"/>
                  </a:cxn>
                  <a:cxn ang="0">
                    <a:pos x="T6" y="T7"/>
                  </a:cxn>
                </a:cxnLst>
                <a:rect l="0" t="0" r="r" b="b"/>
                <a:pathLst>
                  <a:path w="10" h="14">
                    <a:moveTo>
                      <a:pt x="1" y="6"/>
                    </a:moveTo>
                    <a:cubicBezTo>
                      <a:pt x="0" y="9"/>
                      <a:pt x="0" y="12"/>
                      <a:pt x="2" y="14"/>
                    </a:cubicBezTo>
                    <a:cubicBezTo>
                      <a:pt x="6" y="11"/>
                      <a:pt x="9" y="6"/>
                      <a:pt x="10" y="1"/>
                    </a:cubicBezTo>
                    <a:cubicBezTo>
                      <a:pt x="6" y="0"/>
                      <a:pt x="2" y="3"/>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8" name="Freeform 99"/>
              <p:cNvSpPr/>
              <p:nvPr/>
            </p:nvSpPr>
            <p:spPr bwMode="auto">
              <a:xfrm>
                <a:off x="6143625" y="3459163"/>
                <a:ext cx="38100" cy="50800"/>
              </a:xfrm>
              <a:custGeom>
                <a:avLst/>
                <a:gdLst>
                  <a:gd name="T0" fmla="*/ 2 w 12"/>
                  <a:gd name="T1" fmla="*/ 6 h 17"/>
                  <a:gd name="T2" fmla="*/ 7 w 12"/>
                  <a:gd name="T3" fmla="*/ 16 h 17"/>
                  <a:gd name="T4" fmla="*/ 12 w 12"/>
                  <a:gd name="T5" fmla="*/ 16 h 17"/>
                  <a:gd name="T6" fmla="*/ 12 w 12"/>
                  <a:gd name="T7" fmla="*/ 2 h 17"/>
                  <a:gd name="T8" fmla="*/ 12 w 12"/>
                  <a:gd name="T9" fmla="*/ 1 h 17"/>
                  <a:gd name="T10" fmla="*/ 2 w 12"/>
                  <a:gd name="T11" fmla="*/ 6 h 17"/>
                </a:gdLst>
                <a:ahLst/>
                <a:cxnLst>
                  <a:cxn ang="0">
                    <a:pos x="T0" y="T1"/>
                  </a:cxn>
                  <a:cxn ang="0">
                    <a:pos x="T2" y="T3"/>
                  </a:cxn>
                  <a:cxn ang="0">
                    <a:pos x="T4" y="T5"/>
                  </a:cxn>
                  <a:cxn ang="0">
                    <a:pos x="T6" y="T7"/>
                  </a:cxn>
                  <a:cxn ang="0">
                    <a:pos x="T8" y="T9"/>
                  </a:cxn>
                  <a:cxn ang="0">
                    <a:pos x="T10" y="T11"/>
                  </a:cxn>
                </a:cxnLst>
                <a:rect l="0" t="0" r="r" b="b"/>
                <a:pathLst>
                  <a:path w="12" h="17">
                    <a:moveTo>
                      <a:pt x="2" y="6"/>
                    </a:moveTo>
                    <a:cubicBezTo>
                      <a:pt x="0" y="10"/>
                      <a:pt x="3" y="15"/>
                      <a:pt x="7" y="16"/>
                    </a:cubicBezTo>
                    <a:cubicBezTo>
                      <a:pt x="8" y="17"/>
                      <a:pt x="10" y="17"/>
                      <a:pt x="12" y="16"/>
                    </a:cubicBezTo>
                    <a:cubicBezTo>
                      <a:pt x="12" y="2"/>
                      <a:pt x="12" y="2"/>
                      <a:pt x="12" y="2"/>
                    </a:cubicBezTo>
                    <a:cubicBezTo>
                      <a:pt x="12" y="1"/>
                      <a:pt x="12" y="1"/>
                      <a:pt x="12" y="1"/>
                    </a:cubicBezTo>
                    <a:cubicBezTo>
                      <a:pt x="8"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9" name="Freeform 100"/>
              <p:cNvSpPr/>
              <p:nvPr/>
            </p:nvSpPr>
            <p:spPr bwMode="auto">
              <a:xfrm>
                <a:off x="6038850" y="3109913"/>
                <a:ext cx="53975" cy="50800"/>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5" y="15"/>
                      <a:pt x="16" y="11"/>
                    </a:cubicBezTo>
                    <a:cubicBezTo>
                      <a:pt x="17" y="7"/>
                      <a:pt x="15" y="2"/>
                      <a:pt x="11" y="1"/>
                    </a:cubicBezTo>
                    <a:cubicBezTo>
                      <a:pt x="7" y="0"/>
                      <a:pt x="2" y="2"/>
                      <a:pt x="1"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0" name="Freeform 101"/>
              <p:cNvSpPr/>
              <p:nvPr/>
            </p:nvSpPr>
            <p:spPr bwMode="auto">
              <a:xfrm>
                <a:off x="6159500" y="3170238"/>
                <a:ext cx="22225" cy="47625"/>
              </a:xfrm>
              <a:custGeom>
                <a:avLst/>
                <a:gdLst>
                  <a:gd name="T0" fmla="*/ 1 w 7"/>
                  <a:gd name="T1" fmla="*/ 5 h 16"/>
                  <a:gd name="T2" fmla="*/ 6 w 7"/>
                  <a:gd name="T3" fmla="*/ 15 h 16"/>
                  <a:gd name="T4" fmla="*/ 7 w 7"/>
                  <a:gd name="T5" fmla="*/ 16 h 16"/>
                  <a:gd name="T6" fmla="*/ 7 w 7"/>
                  <a:gd name="T7" fmla="*/ 0 h 16"/>
                  <a:gd name="T8" fmla="*/ 1 w 7"/>
                  <a:gd name="T9" fmla="*/ 5 h 16"/>
                </a:gdLst>
                <a:ahLst/>
                <a:cxnLst>
                  <a:cxn ang="0">
                    <a:pos x="T0" y="T1"/>
                  </a:cxn>
                  <a:cxn ang="0">
                    <a:pos x="T2" y="T3"/>
                  </a:cxn>
                  <a:cxn ang="0">
                    <a:pos x="T4" y="T5"/>
                  </a:cxn>
                  <a:cxn ang="0">
                    <a:pos x="T6" y="T7"/>
                  </a:cxn>
                  <a:cxn ang="0">
                    <a:pos x="T8" y="T9"/>
                  </a:cxn>
                </a:cxnLst>
                <a:rect l="0" t="0" r="r" b="b"/>
                <a:pathLst>
                  <a:path w="7" h="16">
                    <a:moveTo>
                      <a:pt x="1" y="5"/>
                    </a:moveTo>
                    <a:cubicBezTo>
                      <a:pt x="0" y="9"/>
                      <a:pt x="2" y="14"/>
                      <a:pt x="6" y="15"/>
                    </a:cubicBezTo>
                    <a:cubicBezTo>
                      <a:pt x="6" y="15"/>
                      <a:pt x="7" y="16"/>
                      <a:pt x="7" y="16"/>
                    </a:cubicBezTo>
                    <a:cubicBezTo>
                      <a:pt x="7" y="0"/>
                      <a:pt x="7" y="0"/>
                      <a:pt x="7" y="0"/>
                    </a:cubicBezTo>
                    <a:cubicBezTo>
                      <a:pt x="4" y="1"/>
                      <a:pt x="2" y="3"/>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1" name="Freeform 102"/>
              <p:cNvSpPr/>
              <p:nvPr/>
            </p:nvSpPr>
            <p:spPr bwMode="auto">
              <a:xfrm>
                <a:off x="6108700" y="3124201"/>
                <a:ext cx="57150" cy="55563"/>
              </a:xfrm>
              <a:custGeom>
                <a:avLst/>
                <a:gdLst>
                  <a:gd name="T0" fmla="*/ 1 w 18"/>
                  <a:gd name="T1" fmla="*/ 7 h 18"/>
                  <a:gd name="T2" fmla="*/ 6 w 18"/>
                  <a:gd name="T3" fmla="*/ 17 h 18"/>
                  <a:gd name="T4" fmla="*/ 16 w 18"/>
                  <a:gd name="T5" fmla="*/ 12 h 18"/>
                  <a:gd name="T6" fmla="*/ 11 w 18"/>
                  <a:gd name="T7" fmla="*/ 2 h 18"/>
                  <a:gd name="T8" fmla="*/ 1 w 18"/>
                  <a:gd name="T9" fmla="*/ 7 h 18"/>
                </a:gdLst>
                <a:ahLst/>
                <a:cxnLst>
                  <a:cxn ang="0">
                    <a:pos x="T0" y="T1"/>
                  </a:cxn>
                  <a:cxn ang="0">
                    <a:pos x="T2" y="T3"/>
                  </a:cxn>
                  <a:cxn ang="0">
                    <a:pos x="T4" y="T5"/>
                  </a:cxn>
                  <a:cxn ang="0">
                    <a:pos x="T6" y="T7"/>
                  </a:cxn>
                  <a:cxn ang="0">
                    <a:pos x="T8" y="T9"/>
                  </a:cxn>
                </a:cxnLst>
                <a:rect l="0" t="0" r="r" b="b"/>
                <a:pathLst>
                  <a:path w="18" h="18">
                    <a:moveTo>
                      <a:pt x="1" y="7"/>
                    </a:moveTo>
                    <a:cubicBezTo>
                      <a:pt x="0" y="11"/>
                      <a:pt x="2" y="15"/>
                      <a:pt x="6" y="17"/>
                    </a:cubicBezTo>
                    <a:cubicBezTo>
                      <a:pt x="10" y="18"/>
                      <a:pt x="15" y="16"/>
                      <a:pt x="16" y="12"/>
                    </a:cubicBezTo>
                    <a:cubicBezTo>
                      <a:pt x="18" y="8"/>
                      <a:pt x="15" y="3"/>
                      <a:pt x="11" y="2"/>
                    </a:cubicBezTo>
                    <a:cubicBezTo>
                      <a:pt x="7" y="0"/>
                      <a:pt x="3" y="3"/>
                      <a:pt x="1"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2" name="Freeform 103"/>
              <p:cNvSpPr/>
              <p:nvPr/>
            </p:nvSpPr>
            <p:spPr bwMode="auto">
              <a:xfrm>
                <a:off x="6054725" y="3805238"/>
                <a:ext cx="3175"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3" name="Freeform 104"/>
              <p:cNvSpPr/>
              <p:nvPr/>
            </p:nvSpPr>
            <p:spPr bwMode="auto">
              <a:xfrm>
                <a:off x="6010275" y="3113088"/>
                <a:ext cx="15875" cy="41275"/>
              </a:xfrm>
              <a:custGeom>
                <a:avLst/>
                <a:gdLst>
                  <a:gd name="T0" fmla="*/ 4 w 5"/>
                  <a:gd name="T1" fmla="*/ 9 h 14"/>
                  <a:gd name="T2" fmla="*/ 0 w 5"/>
                  <a:gd name="T3" fmla="*/ 0 h 14"/>
                  <a:gd name="T4" fmla="*/ 0 w 5"/>
                  <a:gd name="T5" fmla="*/ 1 h 14"/>
                  <a:gd name="T6" fmla="*/ 0 w 5"/>
                  <a:gd name="T7" fmla="*/ 5 h 14"/>
                  <a:gd name="T8" fmla="*/ 0 w 5"/>
                  <a:gd name="T9" fmla="*/ 14 h 14"/>
                  <a:gd name="T10" fmla="*/ 4 w 5"/>
                  <a:gd name="T11" fmla="*/ 9 h 14"/>
                </a:gdLst>
                <a:ahLst/>
                <a:cxnLst>
                  <a:cxn ang="0">
                    <a:pos x="T0" y="T1"/>
                  </a:cxn>
                  <a:cxn ang="0">
                    <a:pos x="T2" y="T3"/>
                  </a:cxn>
                  <a:cxn ang="0">
                    <a:pos x="T4" y="T5"/>
                  </a:cxn>
                  <a:cxn ang="0">
                    <a:pos x="T6" y="T7"/>
                  </a:cxn>
                  <a:cxn ang="0">
                    <a:pos x="T8" y="T9"/>
                  </a:cxn>
                  <a:cxn ang="0">
                    <a:pos x="T10" y="T11"/>
                  </a:cxn>
                </a:cxnLst>
                <a:rect l="0" t="0" r="r" b="b"/>
                <a:pathLst>
                  <a:path w="5" h="14">
                    <a:moveTo>
                      <a:pt x="4" y="9"/>
                    </a:moveTo>
                    <a:cubicBezTo>
                      <a:pt x="5" y="6"/>
                      <a:pt x="3" y="2"/>
                      <a:pt x="0" y="0"/>
                    </a:cubicBezTo>
                    <a:cubicBezTo>
                      <a:pt x="0" y="0"/>
                      <a:pt x="0" y="1"/>
                      <a:pt x="0" y="1"/>
                    </a:cubicBezTo>
                    <a:cubicBezTo>
                      <a:pt x="0" y="5"/>
                      <a:pt x="0" y="5"/>
                      <a:pt x="0" y="5"/>
                    </a:cubicBezTo>
                    <a:cubicBezTo>
                      <a:pt x="0" y="7"/>
                      <a:pt x="0" y="10"/>
                      <a:pt x="0" y="14"/>
                    </a:cubicBezTo>
                    <a:cubicBezTo>
                      <a:pt x="2" y="13"/>
                      <a:pt x="3" y="11"/>
                      <a:pt x="4"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4" name="Freeform 105"/>
              <p:cNvSpPr/>
              <p:nvPr/>
            </p:nvSpPr>
            <p:spPr bwMode="auto">
              <a:xfrm>
                <a:off x="6013450" y="3748088"/>
                <a:ext cx="50800" cy="47625"/>
              </a:xfrm>
              <a:custGeom>
                <a:avLst/>
                <a:gdLst>
                  <a:gd name="T0" fmla="*/ 8 w 16"/>
                  <a:gd name="T1" fmla="*/ 16 h 16"/>
                  <a:gd name="T2" fmla="*/ 15 w 16"/>
                  <a:gd name="T3" fmla="*/ 11 h 16"/>
                  <a:gd name="T4" fmla="*/ 10 w 16"/>
                  <a:gd name="T5" fmla="*/ 1 h 16"/>
                  <a:gd name="T6" fmla="*/ 0 w 16"/>
                  <a:gd name="T7" fmla="*/ 5 h 16"/>
                  <a:gd name="T8" fmla="*/ 8 w 16"/>
                  <a:gd name="T9" fmla="*/ 16 h 16"/>
                </a:gdLst>
                <a:ahLst/>
                <a:cxnLst>
                  <a:cxn ang="0">
                    <a:pos x="T0" y="T1"/>
                  </a:cxn>
                  <a:cxn ang="0">
                    <a:pos x="T2" y="T3"/>
                  </a:cxn>
                  <a:cxn ang="0">
                    <a:pos x="T4" y="T5"/>
                  </a:cxn>
                  <a:cxn ang="0">
                    <a:pos x="T6" y="T7"/>
                  </a:cxn>
                  <a:cxn ang="0">
                    <a:pos x="T8" y="T9"/>
                  </a:cxn>
                </a:cxnLst>
                <a:rect l="0" t="0" r="r" b="b"/>
                <a:pathLst>
                  <a:path w="16" h="16">
                    <a:moveTo>
                      <a:pt x="8" y="16"/>
                    </a:moveTo>
                    <a:cubicBezTo>
                      <a:pt x="11" y="16"/>
                      <a:pt x="14" y="14"/>
                      <a:pt x="15" y="11"/>
                    </a:cubicBezTo>
                    <a:cubicBezTo>
                      <a:pt x="16" y="7"/>
                      <a:pt x="14" y="2"/>
                      <a:pt x="10" y="1"/>
                    </a:cubicBezTo>
                    <a:cubicBezTo>
                      <a:pt x="6" y="0"/>
                      <a:pt x="2" y="1"/>
                      <a:pt x="0" y="5"/>
                    </a:cubicBezTo>
                    <a:cubicBezTo>
                      <a:pt x="2" y="9"/>
                      <a:pt x="5" y="13"/>
                      <a:pt x="8"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5" name="Freeform 106"/>
              <p:cNvSpPr/>
              <p:nvPr/>
            </p:nvSpPr>
            <p:spPr bwMode="auto">
              <a:xfrm>
                <a:off x="6092825" y="3263901"/>
                <a:ext cx="53975"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5"/>
                      <a:pt x="16" y="11"/>
                    </a:cubicBezTo>
                    <a:cubicBezTo>
                      <a:pt x="17" y="7"/>
                      <a:pt x="15" y="3"/>
                      <a:pt x="11" y="1"/>
                    </a:cubicBezTo>
                    <a:cubicBezTo>
                      <a:pt x="7" y="0"/>
                      <a:pt x="2" y="2"/>
                      <a:pt x="1"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6" name="Freeform 107"/>
              <p:cNvSpPr/>
              <p:nvPr/>
            </p:nvSpPr>
            <p:spPr bwMode="auto">
              <a:xfrm>
                <a:off x="6127750" y="3700463"/>
                <a:ext cx="57150" cy="50800"/>
              </a:xfrm>
              <a:custGeom>
                <a:avLst/>
                <a:gdLst>
                  <a:gd name="T0" fmla="*/ 1 w 18"/>
                  <a:gd name="T1" fmla="*/ 6 h 17"/>
                  <a:gd name="T2" fmla="*/ 6 w 18"/>
                  <a:gd name="T3" fmla="*/ 16 h 17"/>
                  <a:gd name="T4" fmla="*/ 16 w 18"/>
                  <a:gd name="T5" fmla="*/ 11 h 17"/>
                  <a:gd name="T6" fmla="*/ 11 w 18"/>
                  <a:gd name="T7" fmla="*/ 1 h 17"/>
                  <a:gd name="T8" fmla="*/ 1 w 18"/>
                  <a:gd name="T9" fmla="*/ 6 h 17"/>
                </a:gdLst>
                <a:ahLst/>
                <a:cxnLst>
                  <a:cxn ang="0">
                    <a:pos x="T0" y="T1"/>
                  </a:cxn>
                  <a:cxn ang="0">
                    <a:pos x="T2" y="T3"/>
                  </a:cxn>
                  <a:cxn ang="0">
                    <a:pos x="T4" y="T5"/>
                  </a:cxn>
                  <a:cxn ang="0">
                    <a:pos x="T6" y="T7"/>
                  </a:cxn>
                  <a:cxn ang="0">
                    <a:pos x="T8" y="T9"/>
                  </a:cxn>
                </a:cxnLst>
                <a:rect l="0" t="0" r="r" b="b"/>
                <a:pathLst>
                  <a:path w="18" h="17">
                    <a:moveTo>
                      <a:pt x="1" y="6"/>
                    </a:moveTo>
                    <a:cubicBezTo>
                      <a:pt x="0" y="10"/>
                      <a:pt x="2" y="15"/>
                      <a:pt x="6" y="16"/>
                    </a:cubicBezTo>
                    <a:cubicBezTo>
                      <a:pt x="10" y="17"/>
                      <a:pt x="15" y="15"/>
                      <a:pt x="16" y="11"/>
                    </a:cubicBezTo>
                    <a:cubicBezTo>
                      <a:pt x="18" y="7"/>
                      <a:pt x="16" y="3"/>
                      <a:pt x="11" y="1"/>
                    </a:cubicBezTo>
                    <a:cubicBezTo>
                      <a:pt x="7"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7" name="Freeform 108"/>
              <p:cNvSpPr/>
              <p:nvPr/>
            </p:nvSpPr>
            <p:spPr bwMode="auto">
              <a:xfrm>
                <a:off x="6178550" y="3425826"/>
                <a:ext cx="3175" cy="20638"/>
              </a:xfrm>
              <a:custGeom>
                <a:avLst/>
                <a:gdLst>
                  <a:gd name="T0" fmla="*/ 1 w 1"/>
                  <a:gd name="T1" fmla="*/ 7 h 7"/>
                  <a:gd name="T2" fmla="*/ 1 w 1"/>
                  <a:gd name="T3" fmla="*/ 0 h 7"/>
                  <a:gd name="T4" fmla="*/ 1 w 1"/>
                  <a:gd name="T5" fmla="*/ 1 h 7"/>
                  <a:gd name="T6" fmla="*/ 1 w 1"/>
                  <a:gd name="T7" fmla="*/ 7 h 7"/>
                </a:gdLst>
                <a:ahLst/>
                <a:cxnLst>
                  <a:cxn ang="0">
                    <a:pos x="T0" y="T1"/>
                  </a:cxn>
                  <a:cxn ang="0">
                    <a:pos x="T2" y="T3"/>
                  </a:cxn>
                  <a:cxn ang="0">
                    <a:pos x="T4" y="T5"/>
                  </a:cxn>
                  <a:cxn ang="0">
                    <a:pos x="T6" y="T7"/>
                  </a:cxn>
                </a:cxnLst>
                <a:rect l="0" t="0" r="r" b="b"/>
                <a:pathLst>
                  <a:path w="1" h="7">
                    <a:moveTo>
                      <a:pt x="1" y="7"/>
                    </a:moveTo>
                    <a:cubicBezTo>
                      <a:pt x="1" y="0"/>
                      <a:pt x="1" y="0"/>
                      <a:pt x="1" y="0"/>
                    </a:cubicBezTo>
                    <a:cubicBezTo>
                      <a:pt x="1" y="0"/>
                      <a:pt x="1" y="0"/>
                      <a:pt x="1" y="1"/>
                    </a:cubicBezTo>
                    <a:cubicBezTo>
                      <a:pt x="0" y="3"/>
                      <a:pt x="0" y="5"/>
                      <a:pt x="1"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8" name="Freeform 109"/>
              <p:cNvSpPr/>
              <p:nvPr/>
            </p:nvSpPr>
            <p:spPr bwMode="auto">
              <a:xfrm>
                <a:off x="6010275" y="3690938"/>
                <a:ext cx="28575" cy="47625"/>
              </a:xfrm>
              <a:custGeom>
                <a:avLst/>
                <a:gdLst>
                  <a:gd name="T0" fmla="*/ 8 w 9"/>
                  <a:gd name="T1" fmla="*/ 11 h 16"/>
                  <a:gd name="T2" fmla="*/ 3 w 9"/>
                  <a:gd name="T3" fmla="*/ 1 h 16"/>
                  <a:gd name="T4" fmla="*/ 0 w 9"/>
                  <a:gd name="T5" fmla="*/ 1 h 16"/>
                  <a:gd name="T6" fmla="*/ 0 w 9"/>
                  <a:gd name="T7" fmla="*/ 16 h 16"/>
                  <a:gd name="T8" fmla="*/ 8 w 9"/>
                  <a:gd name="T9" fmla="*/ 11 h 16"/>
                </a:gdLst>
                <a:ahLst/>
                <a:cxnLst>
                  <a:cxn ang="0">
                    <a:pos x="T0" y="T1"/>
                  </a:cxn>
                  <a:cxn ang="0">
                    <a:pos x="T2" y="T3"/>
                  </a:cxn>
                  <a:cxn ang="0">
                    <a:pos x="T4" y="T5"/>
                  </a:cxn>
                  <a:cxn ang="0">
                    <a:pos x="T6" y="T7"/>
                  </a:cxn>
                  <a:cxn ang="0">
                    <a:pos x="T8" y="T9"/>
                  </a:cxn>
                </a:cxnLst>
                <a:rect l="0" t="0" r="r" b="b"/>
                <a:pathLst>
                  <a:path w="9" h="16">
                    <a:moveTo>
                      <a:pt x="8" y="11"/>
                    </a:moveTo>
                    <a:cubicBezTo>
                      <a:pt x="9" y="7"/>
                      <a:pt x="7" y="2"/>
                      <a:pt x="3" y="1"/>
                    </a:cubicBezTo>
                    <a:cubicBezTo>
                      <a:pt x="2" y="1"/>
                      <a:pt x="1" y="0"/>
                      <a:pt x="0" y="1"/>
                    </a:cubicBezTo>
                    <a:cubicBezTo>
                      <a:pt x="0" y="16"/>
                      <a:pt x="0" y="16"/>
                      <a:pt x="0" y="16"/>
                    </a:cubicBezTo>
                    <a:cubicBezTo>
                      <a:pt x="3" y="16"/>
                      <a:pt x="7" y="14"/>
                      <a:pt x="8"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9" name="Freeform 110"/>
              <p:cNvSpPr/>
              <p:nvPr/>
            </p:nvSpPr>
            <p:spPr bwMode="auto">
              <a:xfrm>
                <a:off x="6153150" y="3263901"/>
                <a:ext cx="28575" cy="44450"/>
              </a:xfrm>
              <a:custGeom>
                <a:avLst/>
                <a:gdLst>
                  <a:gd name="T0" fmla="*/ 2 w 9"/>
                  <a:gd name="T1" fmla="*/ 5 h 15"/>
                  <a:gd name="T2" fmla="*/ 7 w 9"/>
                  <a:gd name="T3" fmla="*/ 15 h 15"/>
                  <a:gd name="T4" fmla="*/ 9 w 9"/>
                  <a:gd name="T5" fmla="*/ 15 h 15"/>
                  <a:gd name="T6" fmla="*/ 9 w 9"/>
                  <a:gd name="T7" fmla="*/ 0 h 15"/>
                  <a:gd name="T8" fmla="*/ 2 w 9"/>
                  <a:gd name="T9" fmla="*/ 5 h 15"/>
                </a:gdLst>
                <a:ahLst/>
                <a:cxnLst>
                  <a:cxn ang="0">
                    <a:pos x="T0" y="T1"/>
                  </a:cxn>
                  <a:cxn ang="0">
                    <a:pos x="T2" y="T3"/>
                  </a:cxn>
                  <a:cxn ang="0">
                    <a:pos x="T4" y="T5"/>
                  </a:cxn>
                  <a:cxn ang="0">
                    <a:pos x="T6" y="T7"/>
                  </a:cxn>
                  <a:cxn ang="0">
                    <a:pos x="T8" y="T9"/>
                  </a:cxn>
                </a:cxnLst>
                <a:rect l="0" t="0" r="r" b="b"/>
                <a:pathLst>
                  <a:path w="9" h="15">
                    <a:moveTo>
                      <a:pt x="2" y="5"/>
                    </a:moveTo>
                    <a:cubicBezTo>
                      <a:pt x="0" y="9"/>
                      <a:pt x="3" y="13"/>
                      <a:pt x="7" y="15"/>
                    </a:cubicBezTo>
                    <a:cubicBezTo>
                      <a:pt x="7" y="15"/>
                      <a:pt x="8" y="15"/>
                      <a:pt x="9" y="15"/>
                    </a:cubicBezTo>
                    <a:cubicBezTo>
                      <a:pt x="9" y="0"/>
                      <a:pt x="9" y="0"/>
                      <a:pt x="9" y="0"/>
                    </a:cubicBezTo>
                    <a:cubicBezTo>
                      <a:pt x="6" y="0"/>
                      <a:pt x="3" y="2"/>
                      <a:pt x="2"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0" name="Freeform 111"/>
              <p:cNvSpPr/>
              <p:nvPr/>
            </p:nvSpPr>
            <p:spPr bwMode="auto">
              <a:xfrm>
                <a:off x="6022975" y="3473451"/>
                <a:ext cx="57150" cy="52388"/>
              </a:xfrm>
              <a:custGeom>
                <a:avLst/>
                <a:gdLst>
                  <a:gd name="T0" fmla="*/ 17 w 18"/>
                  <a:gd name="T1" fmla="*/ 11 h 17"/>
                  <a:gd name="T2" fmla="*/ 12 w 18"/>
                  <a:gd name="T3" fmla="*/ 1 h 17"/>
                  <a:gd name="T4" fmla="*/ 2 w 18"/>
                  <a:gd name="T5" fmla="*/ 6 h 17"/>
                  <a:gd name="T6" fmla="*/ 7 w 18"/>
                  <a:gd name="T7" fmla="*/ 16 h 17"/>
                  <a:gd name="T8" fmla="*/ 17 w 18"/>
                  <a:gd name="T9" fmla="*/ 11 h 17"/>
                </a:gdLst>
                <a:ahLst/>
                <a:cxnLst>
                  <a:cxn ang="0">
                    <a:pos x="T0" y="T1"/>
                  </a:cxn>
                  <a:cxn ang="0">
                    <a:pos x="T2" y="T3"/>
                  </a:cxn>
                  <a:cxn ang="0">
                    <a:pos x="T4" y="T5"/>
                  </a:cxn>
                  <a:cxn ang="0">
                    <a:pos x="T6" y="T7"/>
                  </a:cxn>
                  <a:cxn ang="0">
                    <a:pos x="T8" y="T9"/>
                  </a:cxn>
                </a:cxnLst>
                <a:rect l="0" t="0" r="r" b="b"/>
                <a:pathLst>
                  <a:path w="18" h="17">
                    <a:moveTo>
                      <a:pt x="17" y="11"/>
                    </a:moveTo>
                    <a:cubicBezTo>
                      <a:pt x="18" y="7"/>
                      <a:pt x="16" y="3"/>
                      <a:pt x="12" y="1"/>
                    </a:cubicBezTo>
                    <a:cubicBezTo>
                      <a:pt x="8" y="0"/>
                      <a:pt x="3" y="2"/>
                      <a:pt x="2" y="6"/>
                    </a:cubicBezTo>
                    <a:cubicBezTo>
                      <a:pt x="0" y="10"/>
                      <a:pt x="3" y="15"/>
                      <a:pt x="7" y="16"/>
                    </a:cubicBezTo>
                    <a:cubicBezTo>
                      <a:pt x="11" y="17"/>
                      <a:pt x="15" y="15"/>
                      <a:pt x="1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1" name="Freeform 112"/>
              <p:cNvSpPr/>
              <p:nvPr/>
            </p:nvSpPr>
            <p:spPr bwMode="auto">
              <a:xfrm>
                <a:off x="6064250" y="3163888"/>
                <a:ext cx="53975"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2" name="Freeform 113"/>
              <p:cNvSpPr/>
              <p:nvPr/>
            </p:nvSpPr>
            <p:spPr bwMode="auto">
              <a:xfrm>
                <a:off x="6146800" y="3519488"/>
                <a:ext cx="34925" cy="50800"/>
              </a:xfrm>
              <a:custGeom>
                <a:avLst/>
                <a:gdLst>
                  <a:gd name="T0" fmla="*/ 1 w 11"/>
                  <a:gd name="T1" fmla="*/ 6 h 17"/>
                  <a:gd name="T2" fmla="*/ 6 w 11"/>
                  <a:gd name="T3" fmla="*/ 16 h 17"/>
                  <a:gd name="T4" fmla="*/ 11 w 11"/>
                  <a:gd name="T5" fmla="*/ 16 h 17"/>
                  <a:gd name="T6" fmla="*/ 11 w 11"/>
                  <a:gd name="T7" fmla="*/ 1 h 17"/>
                  <a:gd name="T8" fmla="*/ 1 w 11"/>
                  <a:gd name="T9" fmla="*/ 6 h 17"/>
                </a:gdLst>
                <a:ahLst/>
                <a:cxnLst>
                  <a:cxn ang="0">
                    <a:pos x="T0" y="T1"/>
                  </a:cxn>
                  <a:cxn ang="0">
                    <a:pos x="T2" y="T3"/>
                  </a:cxn>
                  <a:cxn ang="0">
                    <a:pos x="T4" y="T5"/>
                  </a:cxn>
                  <a:cxn ang="0">
                    <a:pos x="T6" y="T7"/>
                  </a:cxn>
                  <a:cxn ang="0">
                    <a:pos x="T8" y="T9"/>
                  </a:cxn>
                </a:cxnLst>
                <a:rect l="0" t="0" r="r" b="b"/>
                <a:pathLst>
                  <a:path w="11" h="17">
                    <a:moveTo>
                      <a:pt x="1" y="6"/>
                    </a:moveTo>
                    <a:cubicBezTo>
                      <a:pt x="0" y="10"/>
                      <a:pt x="2" y="15"/>
                      <a:pt x="6" y="16"/>
                    </a:cubicBezTo>
                    <a:cubicBezTo>
                      <a:pt x="8" y="17"/>
                      <a:pt x="9" y="17"/>
                      <a:pt x="11" y="16"/>
                    </a:cubicBezTo>
                    <a:cubicBezTo>
                      <a:pt x="11" y="1"/>
                      <a:pt x="11" y="1"/>
                      <a:pt x="11" y="1"/>
                    </a:cubicBezTo>
                    <a:cubicBezTo>
                      <a:pt x="7"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3" name="Freeform 114"/>
              <p:cNvSpPr/>
              <p:nvPr/>
            </p:nvSpPr>
            <p:spPr bwMode="auto">
              <a:xfrm>
                <a:off x="6073775" y="3738563"/>
                <a:ext cx="57150" cy="55563"/>
              </a:xfrm>
              <a:custGeom>
                <a:avLst/>
                <a:gdLst>
                  <a:gd name="T0" fmla="*/ 12 w 18"/>
                  <a:gd name="T1" fmla="*/ 2 h 18"/>
                  <a:gd name="T2" fmla="*/ 2 w 18"/>
                  <a:gd name="T3" fmla="*/ 6 h 18"/>
                  <a:gd name="T4" fmla="*/ 6 w 18"/>
                  <a:gd name="T5" fmla="*/ 16 h 18"/>
                  <a:gd name="T6" fmla="*/ 16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7" y="0"/>
                      <a:pt x="3" y="2"/>
                      <a:pt x="2" y="6"/>
                    </a:cubicBezTo>
                    <a:cubicBezTo>
                      <a:pt x="0" y="11"/>
                      <a:pt x="2" y="15"/>
                      <a:pt x="6" y="16"/>
                    </a:cubicBezTo>
                    <a:cubicBezTo>
                      <a:pt x="11" y="18"/>
                      <a:pt x="15" y="16"/>
                      <a:pt x="16" y="12"/>
                    </a:cubicBezTo>
                    <a:cubicBezTo>
                      <a:pt x="18" y="7"/>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4" name="Freeform 115"/>
              <p:cNvSpPr/>
              <p:nvPr/>
            </p:nvSpPr>
            <p:spPr bwMode="auto">
              <a:xfrm>
                <a:off x="6162675" y="3621088"/>
                <a:ext cx="19050" cy="46038"/>
              </a:xfrm>
              <a:custGeom>
                <a:avLst/>
                <a:gdLst>
                  <a:gd name="T0" fmla="*/ 1 w 6"/>
                  <a:gd name="T1" fmla="*/ 5 h 15"/>
                  <a:gd name="T2" fmla="*/ 6 w 6"/>
                  <a:gd name="T3" fmla="*/ 15 h 15"/>
                  <a:gd name="T4" fmla="*/ 6 w 6"/>
                  <a:gd name="T5" fmla="*/ 15 h 15"/>
                  <a:gd name="T6" fmla="*/ 6 w 6"/>
                  <a:gd name="T7" fmla="*/ 0 h 15"/>
                  <a:gd name="T8" fmla="*/ 1 w 6"/>
                  <a:gd name="T9" fmla="*/ 5 h 15"/>
                </a:gdLst>
                <a:ahLst/>
                <a:cxnLst>
                  <a:cxn ang="0">
                    <a:pos x="T0" y="T1"/>
                  </a:cxn>
                  <a:cxn ang="0">
                    <a:pos x="T2" y="T3"/>
                  </a:cxn>
                  <a:cxn ang="0">
                    <a:pos x="T4" y="T5"/>
                  </a:cxn>
                  <a:cxn ang="0">
                    <a:pos x="T6" y="T7"/>
                  </a:cxn>
                  <a:cxn ang="0">
                    <a:pos x="T8" y="T9"/>
                  </a:cxn>
                </a:cxnLst>
                <a:rect l="0" t="0" r="r" b="b"/>
                <a:pathLst>
                  <a:path w="6" h="15">
                    <a:moveTo>
                      <a:pt x="1" y="5"/>
                    </a:moveTo>
                    <a:cubicBezTo>
                      <a:pt x="0" y="9"/>
                      <a:pt x="2" y="13"/>
                      <a:pt x="6" y="15"/>
                    </a:cubicBezTo>
                    <a:cubicBezTo>
                      <a:pt x="6" y="15"/>
                      <a:pt x="6" y="15"/>
                      <a:pt x="6" y="15"/>
                    </a:cubicBezTo>
                    <a:cubicBezTo>
                      <a:pt x="6" y="0"/>
                      <a:pt x="6" y="0"/>
                      <a:pt x="6" y="0"/>
                    </a:cubicBezTo>
                    <a:cubicBezTo>
                      <a:pt x="4" y="1"/>
                      <a:pt x="2" y="2"/>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5" name="Freeform 116"/>
              <p:cNvSpPr/>
              <p:nvPr/>
            </p:nvSpPr>
            <p:spPr bwMode="auto">
              <a:xfrm>
                <a:off x="6127750" y="3321051"/>
                <a:ext cx="57150" cy="53975"/>
              </a:xfrm>
              <a:custGeom>
                <a:avLst/>
                <a:gdLst>
                  <a:gd name="T0" fmla="*/ 2 w 18"/>
                  <a:gd name="T1" fmla="*/ 6 h 18"/>
                  <a:gd name="T2" fmla="*/ 7 w 18"/>
                  <a:gd name="T3" fmla="*/ 16 h 18"/>
                  <a:gd name="T4" fmla="*/ 17 w 18"/>
                  <a:gd name="T5" fmla="*/ 12 h 18"/>
                  <a:gd name="T6" fmla="*/ 12 w 18"/>
                  <a:gd name="T7" fmla="*/ 2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1"/>
                      <a:pt x="3" y="15"/>
                      <a:pt x="7" y="16"/>
                    </a:cubicBezTo>
                    <a:cubicBezTo>
                      <a:pt x="11" y="18"/>
                      <a:pt x="15" y="16"/>
                      <a:pt x="17" y="12"/>
                    </a:cubicBezTo>
                    <a:cubicBezTo>
                      <a:pt x="18" y="7"/>
                      <a:pt x="16" y="3"/>
                      <a:pt x="12" y="2"/>
                    </a:cubicBezTo>
                    <a:cubicBezTo>
                      <a:pt x="8"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6" name="Freeform 117"/>
              <p:cNvSpPr/>
              <p:nvPr/>
            </p:nvSpPr>
            <p:spPr bwMode="auto">
              <a:xfrm>
                <a:off x="6121400" y="3381376"/>
                <a:ext cx="57150" cy="50800"/>
              </a:xfrm>
              <a:custGeom>
                <a:avLst/>
                <a:gdLst>
                  <a:gd name="T0" fmla="*/ 12 w 18"/>
                  <a:gd name="T1" fmla="*/ 1 h 17"/>
                  <a:gd name="T2" fmla="*/ 2 w 18"/>
                  <a:gd name="T3" fmla="*/ 6 h 17"/>
                  <a:gd name="T4" fmla="*/ 6 w 18"/>
                  <a:gd name="T5" fmla="*/ 16 h 17"/>
                  <a:gd name="T6" fmla="*/ 16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7" y="0"/>
                      <a:pt x="3" y="2"/>
                      <a:pt x="2" y="6"/>
                    </a:cubicBezTo>
                    <a:cubicBezTo>
                      <a:pt x="0" y="10"/>
                      <a:pt x="2" y="14"/>
                      <a:pt x="6" y="16"/>
                    </a:cubicBezTo>
                    <a:cubicBezTo>
                      <a:pt x="11" y="17"/>
                      <a:pt x="15" y="15"/>
                      <a:pt x="16" y="11"/>
                    </a:cubicBezTo>
                    <a:cubicBezTo>
                      <a:pt x="18" y="7"/>
                      <a:pt x="16"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7" name="Freeform 118"/>
              <p:cNvSpPr/>
              <p:nvPr/>
            </p:nvSpPr>
            <p:spPr bwMode="auto">
              <a:xfrm>
                <a:off x="6010275" y="3633788"/>
                <a:ext cx="50800" cy="53975"/>
              </a:xfrm>
              <a:custGeom>
                <a:avLst/>
                <a:gdLst>
                  <a:gd name="T0" fmla="*/ 5 w 16"/>
                  <a:gd name="T1" fmla="*/ 17 h 18"/>
                  <a:gd name="T2" fmla="*/ 15 w 16"/>
                  <a:gd name="T3" fmla="*/ 12 h 18"/>
                  <a:gd name="T4" fmla="*/ 10 w 16"/>
                  <a:gd name="T5" fmla="*/ 2 h 18"/>
                  <a:gd name="T6" fmla="*/ 0 w 16"/>
                  <a:gd name="T7" fmla="*/ 7 h 18"/>
                  <a:gd name="T8" fmla="*/ 0 w 16"/>
                  <a:gd name="T9" fmla="*/ 7 h 18"/>
                  <a:gd name="T10" fmla="*/ 0 w 16"/>
                  <a:gd name="T11" fmla="*/ 12 h 18"/>
                  <a:gd name="T12" fmla="*/ 5 w 16"/>
                  <a:gd name="T13" fmla="*/ 17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5" y="17"/>
                    </a:moveTo>
                    <a:cubicBezTo>
                      <a:pt x="9" y="18"/>
                      <a:pt x="13" y="16"/>
                      <a:pt x="15" y="12"/>
                    </a:cubicBezTo>
                    <a:cubicBezTo>
                      <a:pt x="16" y="8"/>
                      <a:pt x="14" y="3"/>
                      <a:pt x="10" y="2"/>
                    </a:cubicBezTo>
                    <a:cubicBezTo>
                      <a:pt x="6" y="0"/>
                      <a:pt x="1" y="3"/>
                      <a:pt x="0" y="7"/>
                    </a:cubicBezTo>
                    <a:cubicBezTo>
                      <a:pt x="0" y="7"/>
                      <a:pt x="0" y="7"/>
                      <a:pt x="0" y="7"/>
                    </a:cubicBezTo>
                    <a:cubicBezTo>
                      <a:pt x="0" y="12"/>
                      <a:pt x="0" y="12"/>
                      <a:pt x="0" y="12"/>
                    </a:cubicBezTo>
                    <a:cubicBezTo>
                      <a:pt x="1" y="14"/>
                      <a:pt x="2" y="16"/>
                      <a:pt x="5"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8" name="Freeform 119"/>
              <p:cNvSpPr/>
              <p:nvPr/>
            </p:nvSpPr>
            <p:spPr bwMode="auto">
              <a:xfrm>
                <a:off x="6010275" y="3167063"/>
                <a:ext cx="41275" cy="50800"/>
              </a:xfrm>
              <a:custGeom>
                <a:avLst/>
                <a:gdLst>
                  <a:gd name="T0" fmla="*/ 12 w 13"/>
                  <a:gd name="T1" fmla="*/ 11 h 17"/>
                  <a:gd name="T2" fmla="*/ 7 w 13"/>
                  <a:gd name="T3" fmla="*/ 1 h 17"/>
                  <a:gd name="T4" fmla="*/ 0 w 13"/>
                  <a:gd name="T5" fmla="*/ 2 h 17"/>
                  <a:gd name="T6" fmla="*/ 0 w 13"/>
                  <a:gd name="T7" fmla="*/ 15 h 17"/>
                  <a:gd name="T8" fmla="*/ 2 w 13"/>
                  <a:gd name="T9" fmla="*/ 16 h 17"/>
                  <a:gd name="T10" fmla="*/ 12 w 13"/>
                  <a:gd name="T11" fmla="*/ 11 h 17"/>
                </a:gdLst>
                <a:ahLst/>
                <a:cxnLst>
                  <a:cxn ang="0">
                    <a:pos x="T0" y="T1"/>
                  </a:cxn>
                  <a:cxn ang="0">
                    <a:pos x="T2" y="T3"/>
                  </a:cxn>
                  <a:cxn ang="0">
                    <a:pos x="T4" y="T5"/>
                  </a:cxn>
                  <a:cxn ang="0">
                    <a:pos x="T6" y="T7"/>
                  </a:cxn>
                  <a:cxn ang="0">
                    <a:pos x="T8" y="T9"/>
                  </a:cxn>
                  <a:cxn ang="0">
                    <a:pos x="T10" y="T11"/>
                  </a:cxn>
                </a:cxnLst>
                <a:rect l="0" t="0" r="r" b="b"/>
                <a:pathLst>
                  <a:path w="13" h="17">
                    <a:moveTo>
                      <a:pt x="12" y="11"/>
                    </a:moveTo>
                    <a:cubicBezTo>
                      <a:pt x="13" y="7"/>
                      <a:pt x="11" y="2"/>
                      <a:pt x="7" y="1"/>
                    </a:cubicBezTo>
                    <a:cubicBezTo>
                      <a:pt x="4" y="0"/>
                      <a:pt x="2" y="0"/>
                      <a:pt x="0" y="2"/>
                    </a:cubicBezTo>
                    <a:cubicBezTo>
                      <a:pt x="0" y="6"/>
                      <a:pt x="0" y="10"/>
                      <a:pt x="0" y="15"/>
                    </a:cubicBezTo>
                    <a:cubicBezTo>
                      <a:pt x="0" y="15"/>
                      <a:pt x="1" y="15"/>
                      <a:pt x="2" y="16"/>
                    </a:cubicBezTo>
                    <a:cubicBezTo>
                      <a:pt x="6" y="17"/>
                      <a:pt x="10" y="15"/>
                      <a:pt x="12"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9" name="Freeform 120"/>
              <p:cNvSpPr/>
              <p:nvPr/>
            </p:nvSpPr>
            <p:spPr bwMode="auto">
              <a:xfrm>
                <a:off x="6051550" y="3305176"/>
                <a:ext cx="57150" cy="53975"/>
              </a:xfrm>
              <a:custGeom>
                <a:avLst/>
                <a:gdLst>
                  <a:gd name="T0" fmla="*/ 6 w 18"/>
                  <a:gd name="T1" fmla="*/ 16 h 18"/>
                  <a:gd name="T2" fmla="*/ 16 w 18"/>
                  <a:gd name="T3" fmla="*/ 11 h 18"/>
                  <a:gd name="T4" fmla="*/ 11 w 18"/>
                  <a:gd name="T5" fmla="*/ 1 h 18"/>
                  <a:gd name="T6" fmla="*/ 1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5"/>
                      <a:pt x="16" y="11"/>
                    </a:cubicBezTo>
                    <a:cubicBezTo>
                      <a:pt x="18" y="7"/>
                      <a:pt x="15" y="3"/>
                      <a:pt x="11" y="1"/>
                    </a:cubicBezTo>
                    <a:cubicBezTo>
                      <a:pt x="7" y="0"/>
                      <a:pt x="3" y="2"/>
                      <a:pt x="1"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0" name="Freeform 121"/>
              <p:cNvSpPr/>
              <p:nvPr/>
            </p:nvSpPr>
            <p:spPr bwMode="auto">
              <a:xfrm>
                <a:off x="6115050" y="3206751"/>
                <a:ext cx="53975"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1" name="Freeform 122"/>
              <p:cNvSpPr/>
              <p:nvPr/>
            </p:nvSpPr>
            <p:spPr bwMode="auto">
              <a:xfrm>
                <a:off x="6010275" y="3240088"/>
                <a:ext cx="0" cy="11113"/>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2" name="Freeform 123"/>
              <p:cNvSpPr/>
              <p:nvPr/>
            </p:nvSpPr>
            <p:spPr bwMode="auto">
              <a:xfrm>
                <a:off x="6010275" y="3563938"/>
                <a:ext cx="47625" cy="52388"/>
              </a:xfrm>
              <a:custGeom>
                <a:avLst/>
                <a:gdLst>
                  <a:gd name="T0" fmla="*/ 4 w 15"/>
                  <a:gd name="T1" fmla="*/ 16 h 17"/>
                  <a:gd name="T2" fmla="*/ 14 w 15"/>
                  <a:gd name="T3" fmla="*/ 11 h 17"/>
                  <a:gd name="T4" fmla="*/ 9 w 15"/>
                  <a:gd name="T5" fmla="*/ 1 h 17"/>
                  <a:gd name="T6" fmla="*/ 0 w 15"/>
                  <a:gd name="T7" fmla="*/ 4 h 17"/>
                  <a:gd name="T8" fmla="*/ 0 w 15"/>
                  <a:gd name="T9" fmla="*/ 13 h 17"/>
                  <a:gd name="T10" fmla="*/ 4 w 15"/>
                  <a:gd name="T11" fmla="*/ 16 h 17"/>
                </a:gdLst>
                <a:ahLst/>
                <a:cxnLst>
                  <a:cxn ang="0">
                    <a:pos x="T0" y="T1"/>
                  </a:cxn>
                  <a:cxn ang="0">
                    <a:pos x="T2" y="T3"/>
                  </a:cxn>
                  <a:cxn ang="0">
                    <a:pos x="T4" y="T5"/>
                  </a:cxn>
                  <a:cxn ang="0">
                    <a:pos x="T6" y="T7"/>
                  </a:cxn>
                  <a:cxn ang="0">
                    <a:pos x="T8" y="T9"/>
                  </a:cxn>
                  <a:cxn ang="0">
                    <a:pos x="T10" y="T11"/>
                  </a:cxn>
                </a:cxnLst>
                <a:rect l="0" t="0" r="r" b="b"/>
                <a:pathLst>
                  <a:path w="15" h="17">
                    <a:moveTo>
                      <a:pt x="4" y="16"/>
                    </a:moveTo>
                    <a:cubicBezTo>
                      <a:pt x="8" y="17"/>
                      <a:pt x="12" y="15"/>
                      <a:pt x="14" y="11"/>
                    </a:cubicBezTo>
                    <a:cubicBezTo>
                      <a:pt x="15" y="7"/>
                      <a:pt x="13" y="2"/>
                      <a:pt x="9" y="1"/>
                    </a:cubicBezTo>
                    <a:cubicBezTo>
                      <a:pt x="5" y="0"/>
                      <a:pt x="2" y="1"/>
                      <a:pt x="0" y="4"/>
                    </a:cubicBezTo>
                    <a:cubicBezTo>
                      <a:pt x="0" y="13"/>
                      <a:pt x="0" y="13"/>
                      <a:pt x="0" y="13"/>
                    </a:cubicBezTo>
                    <a:cubicBezTo>
                      <a:pt x="1" y="14"/>
                      <a:pt x="2" y="15"/>
                      <a:pt x="4"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3" name="Freeform 124"/>
              <p:cNvSpPr/>
              <p:nvPr/>
            </p:nvSpPr>
            <p:spPr bwMode="auto">
              <a:xfrm>
                <a:off x="6083300" y="3495676"/>
                <a:ext cx="57150"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4" name="Freeform 125"/>
              <p:cNvSpPr/>
              <p:nvPr/>
            </p:nvSpPr>
            <p:spPr bwMode="auto">
              <a:xfrm>
                <a:off x="6102350" y="3646488"/>
                <a:ext cx="57150" cy="50800"/>
              </a:xfrm>
              <a:custGeom>
                <a:avLst/>
                <a:gdLst>
                  <a:gd name="T0" fmla="*/ 16 w 18"/>
                  <a:gd name="T1" fmla="*/ 11 h 17"/>
                  <a:gd name="T2" fmla="*/ 11 w 18"/>
                  <a:gd name="T3" fmla="*/ 1 h 17"/>
                  <a:gd name="T4" fmla="*/ 1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5" y="3"/>
                      <a:pt x="11" y="1"/>
                    </a:cubicBezTo>
                    <a:cubicBezTo>
                      <a:pt x="7" y="0"/>
                      <a:pt x="3" y="2"/>
                      <a:pt x="1" y="6"/>
                    </a:cubicBezTo>
                    <a:cubicBezTo>
                      <a:pt x="0" y="10"/>
                      <a:pt x="2" y="15"/>
                      <a:pt x="6" y="16"/>
                    </a:cubicBezTo>
                    <a:cubicBezTo>
                      <a:pt x="10"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5" name="Freeform 126"/>
              <p:cNvSpPr/>
              <p:nvPr/>
            </p:nvSpPr>
            <p:spPr bwMode="auto">
              <a:xfrm>
                <a:off x="6118225" y="3570288"/>
                <a:ext cx="57150" cy="53975"/>
              </a:xfrm>
              <a:custGeom>
                <a:avLst/>
                <a:gdLst>
                  <a:gd name="T0" fmla="*/ 2 w 18"/>
                  <a:gd name="T1" fmla="*/ 6 h 18"/>
                  <a:gd name="T2" fmla="*/ 7 w 18"/>
                  <a:gd name="T3" fmla="*/ 16 h 18"/>
                  <a:gd name="T4" fmla="*/ 17 w 18"/>
                  <a:gd name="T5" fmla="*/ 12 h 18"/>
                  <a:gd name="T6" fmla="*/ 12 w 18"/>
                  <a:gd name="T7" fmla="*/ 2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1"/>
                      <a:pt x="3" y="15"/>
                      <a:pt x="7" y="16"/>
                    </a:cubicBezTo>
                    <a:cubicBezTo>
                      <a:pt x="11" y="18"/>
                      <a:pt x="15" y="16"/>
                      <a:pt x="17" y="12"/>
                    </a:cubicBezTo>
                    <a:cubicBezTo>
                      <a:pt x="18" y="7"/>
                      <a:pt x="16" y="3"/>
                      <a:pt x="12" y="2"/>
                    </a:cubicBezTo>
                    <a:cubicBezTo>
                      <a:pt x="8"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6" name="Freeform 127"/>
              <p:cNvSpPr/>
              <p:nvPr/>
            </p:nvSpPr>
            <p:spPr bwMode="auto">
              <a:xfrm>
                <a:off x="6051550" y="3681413"/>
                <a:ext cx="53975" cy="55563"/>
              </a:xfrm>
              <a:custGeom>
                <a:avLst/>
                <a:gdLst>
                  <a:gd name="T0" fmla="*/ 6 w 17"/>
                  <a:gd name="T1" fmla="*/ 17 h 18"/>
                  <a:gd name="T2" fmla="*/ 16 w 17"/>
                  <a:gd name="T3" fmla="*/ 12 h 18"/>
                  <a:gd name="T4" fmla="*/ 11 w 17"/>
                  <a:gd name="T5" fmla="*/ 2 h 18"/>
                  <a:gd name="T6" fmla="*/ 1 w 17"/>
                  <a:gd name="T7" fmla="*/ 7 h 18"/>
                  <a:gd name="T8" fmla="*/ 6 w 17"/>
                  <a:gd name="T9" fmla="*/ 17 h 18"/>
                </a:gdLst>
                <a:ahLst/>
                <a:cxnLst>
                  <a:cxn ang="0">
                    <a:pos x="T0" y="T1"/>
                  </a:cxn>
                  <a:cxn ang="0">
                    <a:pos x="T2" y="T3"/>
                  </a:cxn>
                  <a:cxn ang="0">
                    <a:pos x="T4" y="T5"/>
                  </a:cxn>
                  <a:cxn ang="0">
                    <a:pos x="T6" y="T7"/>
                  </a:cxn>
                  <a:cxn ang="0">
                    <a:pos x="T8" y="T9"/>
                  </a:cxn>
                </a:cxnLst>
                <a:rect l="0" t="0" r="r" b="b"/>
                <a:pathLst>
                  <a:path w="17" h="18">
                    <a:moveTo>
                      <a:pt x="6" y="17"/>
                    </a:moveTo>
                    <a:cubicBezTo>
                      <a:pt x="10" y="18"/>
                      <a:pt x="15" y="16"/>
                      <a:pt x="16" y="12"/>
                    </a:cubicBezTo>
                    <a:cubicBezTo>
                      <a:pt x="17" y="8"/>
                      <a:pt x="15" y="3"/>
                      <a:pt x="11" y="2"/>
                    </a:cubicBezTo>
                    <a:cubicBezTo>
                      <a:pt x="7" y="0"/>
                      <a:pt x="3" y="3"/>
                      <a:pt x="1" y="7"/>
                    </a:cubicBezTo>
                    <a:cubicBezTo>
                      <a:pt x="0" y="11"/>
                      <a:pt x="2" y="15"/>
                      <a:pt x="6"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7" name="Freeform 128"/>
              <p:cNvSpPr/>
              <p:nvPr/>
            </p:nvSpPr>
            <p:spPr bwMode="auto">
              <a:xfrm>
                <a:off x="6010275" y="3509963"/>
                <a:ext cx="22225" cy="46038"/>
              </a:xfrm>
              <a:custGeom>
                <a:avLst/>
                <a:gdLst>
                  <a:gd name="T0" fmla="*/ 6 w 7"/>
                  <a:gd name="T1" fmla="*/ 10 h 15"/>
                  <a:gd name="T2" fmla="*/ 1 w 7"/>
                  <a:gd name="T3" fmla="*/ 0 h 15"/>
                  <a:gd name="T4" fmla="*/ 0 w 7"/>
                  <a:gd name="T5" fmla="*/ 0 h 15"/>
                  <a:gd name="T6" fmla="*/ 0 w 7"/>
                  <a:gd name="T7" fmla="*/ 15 h 15"/>
                  <a:gd name="T8" fmla="*/ 6 w 7"/>
                  <a:gd name="T9" fmla="*/ 10 h 15"/>
                </a:gdLst>
                <a:ahLst/>
                <a:cxnLst>
                  <a:cxn ang="0">
                    <a:pos x="T0" y="T1"/>
                  </a:cxn>
                  <a:cxn ang="0">
                    <a:pos x="T2" y="T3"/>
                  </a:cxn>
                  <a:cxn ang="0">
                    <a:pos x="T4" y="T5"/>
                  </a:cxn>
                  <a:cxn ang="0">
                    <a:pos x="T6" y="T7"/>
                  </a:cxn>
                  <a:cxn ang="0">
                    <a:pos x="T8" y="T9"/>
                  </a:cxn>
                </a:cxnLst>
                <a:rect l="0" t="0" r="r" b="b"/>
                <a:pathLst>
                  <a:path w="7" h="15">
                    <a:moveTo>
                      <a:pt x="6" y="10"/>
                    </a:moveTo>
                    <a:cubicBezTo>
                      <a:pt x="7" y="6"/>
                      <a:pt x="5" y="1"/>
                      <a:pt x="1" y="0"/>
                    </a:cubicBezTo>
                    <a:cubicBezTo>
                      <a:pt x="1" y="0"/>
                      <a:pt x="0" y="0"/>
                      <a:pt x="0" y="0"/>
                    </a:cubicBezTo>
                    <a:cubicBezTo>
                      <a:pt x="0" y="15"/>
                      <a:pt x="0" y="15"/>
                      <a:pt x="0" y="15"/>
                    </a:cubicBezTo>
                    <a:cubicBezTo>
                      <a:pt x="3" y="15"/>
                      <a:pt x="5" y="13"/>
                      <a:pt x="6"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8" name="Freeform 129"/>
              <p:cNvSpPr/>
              <p:nvPr/>
            </p:nvSpPr>
            <p:spPr bwMode="auto">
              <a:xfrm>
                <a:off x="6061075" y="3606801"/>
                <a:ext cx="57150" cy="50800"/>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6" y="2"/>
                      <a:pt x="11" y="1"/>
                    </a:cubicBezTo>
                    <a:cubicBezTo>
                      <a:pt x="7" y="0"/>
                      <a:pt x="3" y="2"/>
                      <a:pt x="2"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9" name="Freeform 130"/>
              <p:cNvSpPr/>
              <p:nvPr/>
            </p:nvSpPr>
            <p:spPr bwMode="auto">
              <a:xfrm>
                <a:off x="6010275" y="3314701"/>
                <a:ext cx="19050" cy="42863"/>
              </a:xfrm>
              <a:custGeom>
                <a:avLst/>
                <a:gdLst>
                  <a:gd name="T0" fmla="*/ 4 w 6"/>
                  <a:gd name="T1" fmla="*/ 10 h 14"/>
                  <a:gd name="T2" fmla="*/ 0 w 6"/>
                  <a:gd name="T3" fmla="*/ 0 h 14"/>
                  <a:gd name="T4" fmla="*/ 0 w 6"/>
                  <a:gd name="T5" fmla="*/ 14 h 14"/>
                  <a:gd name="T6" fmla="*/ 4 w 6"/>
                  <a:gd name="T7" fmla="*/ 10 h 14"/>
                </a:gdLst>
                <a:ahLst/>
                <a:cxnLst>
                  <a:cxn ang="0">
                    <a:pos x="T0" y="T1"/>
                  </a:cxn>
                  <a:cxn ang="0">
                    <a:pos x="T2" y="T3"/>
                  </a:cxn>
                  <a:cxn ang="0">
                    <a:pos x="T4" y="T5"/>
                  </a:cxn>
                  <a:cxn ang="0">
                    <a:pos x="T6" y="T7"/>
                  </a:cxn>
                </a:cxnLst>
                <a:rect l="0" t="0" r="r" b="b"/>
                <a:pathLst>
                  <a:path w="6" h="14">
                    <a:moveTo>
                      <a:pt x="4" y="10"/>
                    </a:moveTo>
                    <a:cubicBezTo>
                      <a:pt x="6" y="6"/>
                      <a:pt x="4" y="1"/>
                      <a:pt x="0" y="0"/>
                    </a:cubicBezTo>
                    <a:cubicBezTo>
                      <a:pt x="0" y="14"/>
                      <a:pt x="0" y="14"/>
                      <a:pt x="0" y="14"/>
                    </a:cubicBezTo>
                    <a:cubicBezTo>
                      <a:pt x="2" y="13"/>
                      <a:pt x="4" y="12"/>
                      <a:pt x="4"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0" name="Freeform 131"/>
              <p:cNvSpPr/>
              <p:nvPr/>
            </p:nvSpPr>
            <p:spPr bwMode="auto">
              <a:xfrm>
                <a:off x="6010275" y="3432176"/>
                <a:ext cx="19050" cy="44450"/>
              </a:xfrm>
              <a:custGeom>
                <a:avLst/>
                <a:gdLst>
                  <a:gd name="T0" fmla="*/ 5 w 6"/>
                  <a:gd name="T1" fmla="*/ 10 h 15"/>
                  <a:gd name="T2" fmla="*/ 0 w 6"/>
                  <a:gd name="T3" fmla="*/ 0 h 15"/>
                  <a:gd name="T4" fmla="*/ 0 w 6"/>
                  <a:gd name="T5" fmla="*/ 0 h 15"/>
                  <a:gd name="T6" fmla="*/ 0 w 6"/>
                  <a:gd name="T7" fmla="*/ 15 h 15"/>
                  <a:gd name="T8" fmla="*/ 5 w 6"/>
                  <a:gd name="T9" fmla="*/ 10 h 15"/>
                </a:gdLst>
                <a:ahLst/>
                <a:cxnLst>
                  <a:cxn ang="0">
                    <a:pos x="T0" y="T1"/>
                  </a:cxn>
                  <a:cxn ang="0">
                    <a:pos x="T2" y="T3"/>
                  </a:cxn>
                  <a:cxn ang="0">
                    <a:pos x="T4" y="T5"/>
                  </a:cxn>
                  <a:cxn ang="0">
                    <a:pos x="T6" y="T7"/>
                  </a:cxn>
                  <a:cxn ang="0">
                    <a:pos x="T8" y="T9"/>
                  </a:cxn>
                </a:cxnLst>
                <a:rect l="0" t="0" r="r" b="b"/>
                <a:pathLst>
                  <a:path w="6" h="15">
                    <a:moveTo>
                      <a:pt x="5" y="10"/>
                    </a:moveTo>
                    <a:cubicBezTo>
                      <a:pt x="6" y="6"/>
                      <a:pt x="4" y="2"/>
                      <a:pt x="0" y="0"/>
                    </a:cubicBezTo>
                    <a:cubicBezTo>
                      <a:pt x="0" y="0"/>
                      <a:pt x="0" y="0"/>
                      <a:pt x="0" y="0"/>
                    </a:cubicBezTo>
                    <a:cubicBezTo>
                      <a:pt x="0" y="15"/>
                      <a:pt x="0" y="15"/>
                      <a:pt x="0" y="15"/>
                    </a:cubicBezTo>
                    <a:cubicBezTo>
                      <a:pt x="2" y="14"/>
                      <a:pt x="4" y="13"/>
                      <a:pt x="5"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1" name="Freeform 132"/>
              <p:cNvSpPr/>
              <p:nvPr/>
            </p:nvSpPr>
            <p:spPr bwMode="auto">
              <a:xfrm>
                <a:off x="6042025" y="3217863"/>
                <a:ext cx="53975"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2" name="Freeform 133"/>
              <p:cNvSpPr/>
              <p:nvPr/>
            </p:nvSpPr>
            <p:spPr bwMode="auto">
              <a:xfrm>
                <a:off x="6061075" y="3357563"/>
                <a:ext cx="57150" cy="53975"/>
              </a:xfrm>
              <a:custGeom>
                <a:avLst/>
                <a:gdLst>
                  <a:gd name="T0" fmla="*/ 2 w 18"/>
                  <a:gd name="T1" fmla="*/ 6 h 18"/>
                  <a:gd name="T2" fmla="*/ 6 w 18"/>
                  <a:gd name="T3" fmla="*/ 16 h 18"/>
                  <a:gd name="T4" fmla="*/ 16 w 18"/>
                  <a:gd name="T5" fmla="*/ 11 h 18"/>
                  <a:gd name="T6" fmla="*/ 12 w 18"/>
                  <a:gd name="T7" fmla="*/ 1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0"/>
                      <a:pt x="2" y="15"/>
                      <a:pt x="6" y="16"/>
                    </a:cubicBezTo>
                    <a:cubicBezTo>
                      <a:pt x="11" y="18"/>
                      <a:pt x="15" y="15"/>
                      <a:pt x="16" y="11"/>
                    </a:cubicBezTo>
                    <a:cubicBezTo>
                      <a:pt x="18" y="7"/>
                      <a:pt x="16" y="3"/>
                      <a:pt x="12" y="1"/>
                    </a:cubicBezTo>
                    <a:cubicBezTo>
                      <a:pt x="7"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3" name="Freeform 134"/>
              <p:cNvSpPr/>
              <p:nvPr/>
            </p:nvSpPr>
            <p:spPr bwMode="auto">
              <a:xfrm>
                <a:off x="6061075" y="3543301"/>
                <a:ext cx="53975" cy="50800"/>
              </a:xfrm>
              <a:custGeom>
                <a:avLst/>
                <a:gdLst>
                  <a:gd name="T0" fmla="*/ 1 w 17"/>
                  <a:gd name="T1" fmla="*/ 6 h 17"/>
                  <a:gd name="T2" fmla="*/ 6 w 17"/>
                  <a:gd name="T3" fmla="*/ 16 h 17"/>
                  <a:gd name="T4" fmla="*/ 16 w 17"/>
                  <a:gd name="T5" fmla="*/ 11 h 17"/>
                  <a:gd name="T6" fmla="*/ 11 w 17"/>
                  <a:gd name="T7" fmla="*/ 1 h 17"/>
                  <a:gd name="T8" fmla="*/ 1 w 17"/>
                  <a:gd name="T9" fmla="*/ 6 h 17"/>
                </a:gdLst>
                <a:ahLst/>
                <a:cxnLst>
                  <a:cxn ang="0">
                    <a:pos x="T0" y="T1"/>
                  </a:cxn>
                  <a:cxn ang="0">
                    <a:pos x="T2" y="T3"/>
                  </a:cxn>
                  <a:cxn ang="0">
                    <a:pos x="T4" y="T5"/>
                  </a:cxn>
                  <a:cxn ang="0">
                    <a:pos x="T6" y="T7"/>
                  </a:cxn>
                  <a:cxn ang="0">
                    <a:pos x="T8" y="T9"/>
                  </a:cxn>
                </a:cxnLst>
                <a:rect l="0" t="0" r="r" b="b"/>
                <a:pathLst>
                  <a:path w="17" h="17">
                    <a:moveTo>
                      <a:pt x="1" y="6"/>
                    </a:moveTo>
                    <a:cubicBezTo>
                      <a:pt x="0" y="10"/>
                      <a:pt x="2" y="14"/>
                      <a:pt x="6" y="16"/>
                    </a:cubicBezTo>
                    <a:cubicBezTo>
                      <a:pt x="10" y="17"/>
                      <a:pt x="15" y="15"/>
                      <a:pt x="16" y="11"/>
                    </a:cubicBezTo>
                    <a:cubicBezTo>
                      <a:pt x="17" y="7"/>
                      <a:pt x="15" y="2"/>
                      <a:pt x="11" y="1"/>
                    </a:cubicBezTo>
                    <a:cubicBezTo>
                      <a:pt x="7"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4" name="Freeform 135"/>
              <p:cNvSpPr/>
              <p:nvPr/>
            </p:nvSpPr>
            <p:spPr bwMode="auto">
              <a:xfrm>
                <a:off x="6010275" y="3263901"/>
                <a:ext cx="50800" cy="50800"/>
              </a:xfrm>
              <a:custGeom>
                <a:avLst/>
                <a:gdLst>
                  <a:gd name="T0" fmla="*/ 4 w 16"/>
                  <a:gd name="T1" fmla="*/ 16 h 17"/>
                  <a:gd name="T2" fmla="*/ 14 w 16"/>
                  <a:gd name="T3" fmla="*/ 11 h 17"/>
                  <a:gd name="T4" fmla="*/ 10 w 16"/>
                  <a:gd name="T5" fmla="*/ 1 h 17"/>
                  <a:gd name="T6" fmla="*/ 0 w 16"/>
                  <a:gd name="T7" fmla="*/ 5 h 17"/>
                  <a:gd name="T8" fmla="*/ 0 w 16"/>
                  <a:gd name="T9" fmla="*/ 12 h 17"/>
                  <a:gd name="T10" fmla="*/ 4 w 16"/>
                  <a:gd name="T11" fmla="*/ 16 h 17"/>
                </a:gdLst>
                <a:ahLst/>
                <a:cxnLst>
                  <a:cxn ang="0">
                    <a:pos x="T0" y="T1"/>
                  </a:cxn>
                  <a:cxn ang="0">
                    <a:pos x="T2" y="T3"/>
                  </a:cxn>
                  <a:cxn ang="0">
                    <a:pos x="T4" y="T5"/>
                  </a:cxn>
                  <a:cxn ang="0">
                    <a:pos x="T6" y="T7"/>
                  </a:cxn>
                  <a:cxn ang="0">
                    <a:pos x="T8" y="T9"/>
                  </a:cxn>
                  <a:cxn ang="0">
                    <a:pos x="T10" y="T11"/>
                  </a:cxn>
                </a:cxnLst>
                <a:rect l="0" t="0" r="r" b="b"/>
                <a:pathLst>
                  <a:path w="16" h="17">
                    <a:moveTo>
                      <a:pt x="4" y="16"/>
                    </a:moveTo>
                    <a:cubicBezTo>
                      <a:pt x="9" y="17"/>
                      <a:pt x="13" y="15"/>
                      <a:pt x="14" y="11"/>
                    </a:cubicBezTo>
                    <a:cubicBezTo>
                      <a:pt x="16" y="7"/>
                      <a:pt x="14" y="2"/>
                      <a:pt x="10" y="1"/>
                    </a:cubicBezTo>
                    <a:cubicBezTo>
                      <a:pt x="6" y="0"/>
                      <a:pt x="2" y="2"/>
                      <a:pt x="0" y="5"/>
                    </a:cubicBezTo>
                    <a:cubicBezTo>
                      <a:pt x="0" y="12"/>
                      <a:pt x="0" y="12"/>
                      <a:pt x="0" y="12"/>
                    </a:cubicBezTo>
                    <a:cubicBezTo>
                      <a:pt x="1" y="14"/>
                      <a:pt x="2" y="15"/>
                      <a:pt x="4"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5" name="Freeform 136"/>
              <p:cNvSpPr/>
              <p:nvPr/>
            </p:nvSpPr>
            <p:spPr bwMode="auto">
              <a:xfrm>
                <a:off x="6032500" y="3408363"/>
                <a:ext cx="53975" cy="53975"/>
              </a:xfrm>
              <a:custGeom>
                <a:avLst/>
                <a:gdLst>
                  <a:gd name="T0" fmla="*/ 6 w 17"/>
                  <a:gd name="T1" fmla="*/ 16 h 18"/>
                  <a:gd name="T2" fmla="*/ 16 w 17"/>
                  <a:gd name="T3" fmla="*/ 12 h 18"/>
                  <a:gd name="T4" fmla="*/ 11 w 17"/>
                  <a:gd name="T5" fmla="*/ 2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6"/>
                      <a:pt x="16" y="12"/>
                    </a:cubicBezTo>
                    <a:cubicBezTo>
                      <a:pt x="17" y="7"/>
                      <a:pt x="15" y="3"/>
                      <a:pt x="11" y="2"/>
                    </a:cubicBezTo>
                    <a:cubicBezTo>
                      <a:pt x="7" y="0"/>
                      <a:pt x="2" y="2"/>
                      <a:pt x="1" y="6"/>
                    </a:cubicBezTo>
                    <a:cubicBezTo>
                      <a:pt x="0" y="11"/>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6" name="Freeform 137"/>
              <p:cNvSpPr/>
              <p:nvPr/>
            </p:nvSpPr>
            <p:spPr bwMode="auto">
              <a:xfrm>
                <a:off x="6010275" y="3362326"/>
                <a:ext cx="31750" cy="52388"/>
              </a:xfrm>
              <a:custGeom>
                <a:avLst/>
                <a:gdLst>
                  <a:gd name="T0" fmla="*/ 9 w 10"/>
                  <a:gd name="T1" fmla="*/ 11 h 17"/>
                  <a:gd name="T2" fmla="*/ 4 w 10"/>
                  <a:gd name="T3" fmla="*/ 1 h 17"/>
                  <a:gd name="T4" fmla="*/ 0 w 10"/>
                  <a:gd name="T5" fmla="*/ 1 h 17"/>
                  <a:gd name="T6" fmla="*/ 0 w 10"/>
                  <a:gd name="T7" fmla="*/ 16 h 17"/>
                  <a:gd name="T8" fmla="*/ 9 w 10"/>
                  <a:gd name="T9" fmla="*/ 11 h 17"/>
                </a:gdLst>
                <a:ahLst/>
                <a:cxnLst>
                  <a:cxn ang="0">
                    <a:pos x="T0" y="T1"/>
                  </a:cxn>
                  <a:cxn ang="0">
                    <a:pos x="T2" y="T3"/>
                  </a:cxn>
                  <a:cxn ang="0">
                    <a:pos x="T4" y="T5"/>
                  </a:cxn>
                  <a:cxn ang="0">
                    <a:pos x="T6" y="T7"/>
                  </a:cxn>
                  <a:cxn ang="0">
                    <a:pos x="T8" y="T9"/>
                  </a:cxn>
                </a:cxnLst>
                <a:rect l="0" t="0" r="r" b="b"/>
                <a:pathLst>
                  <a:path w="10" h="17">
                    <a:moveTo>
                      <a:pt x="9" y="11"/>
                    </a:moveTo>
                    <a:cubicBezTo>
                      <a:pt x="10" y="7"/>
                      <a:pt x="8" y="2"/>
                      <a:pt x="4" y="1"/>
                    </a:cubicBezTo>
                    <a:cubicBezTo>
                      <a:pt x="3" y="0"/>
                      <a:pt x="1" y="0"/>
                      <a:pt x="0" y="1"/>
                    </a:cubicBezTo>
                    <a:cubicBezTo>
                      <a:pt x="0" y="16"/>
                      <a:pt x="0" y="16"/>
                      <a:pt x="0" y="16"/>
                    </a:cubicBezTo>
                    <a:cubicBezTo>
                      <a:pt x="4" y="17"/>
                      <a:pt x="7" y="15"/>
                      <a:pt x="9"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7" name="Freeform 138"/>
              <p:cNvSpPr/>
              <p:nvPr/>
            </p:nvSpPr>
            <p:spPr bwMode="auto">
              <a:xfrm>
                <a:off x="6086475" y="3435351"/>
                <a:ext cx="53975"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4"/>
                      <a:pt x="6" y="16"/>
                    </a:cubicBezTo>
                    <a:cubicBezTo>
                      <a:pt x="10" y="17"/>
                      <a:pt x="15" y="15"/>
                      <a:pt x="16" y="11"/>
                    </a:cubicBezTo>
                    <a:cubicBezTo>
                      <a:pt x="17"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9" name="组合 258"/>
            <p:cNvGrpSpPr/>
            <p:nvPr/>
          </p:nvGrpSpPr>
          <p:grpSpPr>
            <a:xfrm>
              <a:off x="2760237" y="1471207"/>
              <a:ext cx="809626" cy="3518178"/>
              <a:chOff x="6010275" y="3049588"/>
              <a:chExt cx="174625" cy="758826"/>
            </a:xfrm>
          </p:grpSpPr>
          <p:sp>
            <p:nvSpPr>
              <p:cNvPr id="212" name="Freeform 92"/>
              <p:cNvSpPr/>
              <p:nvPr/>
            </p:nvSpPr>
            <p:spPr bwMode="auto">
              <a:xfrm>
                <a:off x="6061075" y="3049588"/>
                <a:ext cx="12700" cy="3175"/>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2" y="0"/>
                      <a:pt x="1" y="0"/>
                      <a:pt x="0" y="1"/>
                    </a:cubicBezTo>
                    <a:cubicBezTo>
                      <a:pt x="1" y="1"/>
                      <a:pt x="2" y="0"/>
                      <a:pt x="4" y="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93"/>
              <p:cNvSpPr/>
              <p:nvPr/>
            </p:nvSpPr>
            <p:spPr bwMode="auto">
              <a:xfrm>
                <a:off x="6105525" y="3049588"/>
                <a:ext cx="38100" cy="15875"/>
              </a:xfrm>
              <a:custGeom>
                <a:avLst/>
                <a:gdLst>
                  <a:gd name="T0" fmla="*/ 4 w 12"/>
                  <a:gd name="T1" fmla="*/ 4 h 5"/>
                  <a:gd name="T2" fmla="*/ 12 w 12"/>
                  <a:gd name="T3" fmla="*/ 2 h 5"/>
                  <a:gd name="T4" fmla="*/ 1 w 12"/>
                  <a:gd name="T5" fmla="*/ 0 h 5"/>
                  <a:gd name="T6" fmla="*/ 0 w 12"/>
                  <a:gd name="T7" fmla="*/ 0 h 5"/>
                  <a:gd name="T8" fmla="*/ 4 w 12"/>
                  <a:gd name="T9" fmla="*/ 4 h 5"/>
                </a:gdLst>
                <a:ahLst/>
                <a:cxnLst>
                  <a:cxn ang="0">
                    <a:pos x="T0" y="T1"/>
                  </a:cxn>
                  <a:cxn ang="0">
                    <a:pos x="T2" y="T3"/>
                  </a:cxn>
                  <a:cxn ang="0">
                    <a:pos x="T4" y="T5"/>
                  </a:cxn>
                  <a:cxn ang="0">
                    <a:pos x="T6" y="T7"/>
                  </a:cxn>
                  <a:cxn ang="0">
                    <a:pos x="T8" y="T9"/>
                  </a:cxn>
                </a:cxnLst>
                <a:rect l="0" t="0" r="r" b="b"/>
                <a:pathLst>
                  <a:path w="12" h="5">
                    <a:moveTo>
                      <a:pt x="4" y="4"/>
                    </a:moveTo>
                    <a:cubicBezTo>
                      <a:pt x="7" y="5"/>
                      <a:pt x="10" y="4"/>
                      <a:pt x="12" y="2"/>
                    </a:cubicBezTo>
                    <a:cubicBezTo>
                      <a:pt x="9" y="1"/>
                      <a:pt x="5" y="0"/>
                      <a:pt x="1" y="0"/>
                    </a:cubicBezTo>
                    <a:cubicBezTo>
                      <a:pt x="0" y="0"/>
                      <a:pt x="0" y="0"/>
                      <a:pt x="0" y="0"/>
                    </a:cubicBezTo>
                    <a:cubicBezTo>
                      <a:pt x="1" y="1"/>
                      <a:pt x="2" y="3"/>
                      <a:pt x="4" y="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94"/>
              <p:cNvSpPr/>
              <p:nvPr/>
            </p:nvSpPr>
            <p:spPr bwMode="auto">
              <a:xfrm>
                <a:off x="6092825" y="3794126"/>
                <a:ext cx="41275" cy="14288"/>
              </a:xfrm>
              <a:custGeom>
                <a:avLst/>
                <a:gdLst>
                  <a:gd name="T0" fmla="*/ 9 w 13"/>
                  <a:gd name="T1" fmla="*/ 1 h 5"/>
                  <a:gd name="T2" fmla="*/ 0 w 13"/>
                  <a:gd name="T3" fmla="*/ 5 h 5"/>
                  <a:gd name="T4" fmla="*/ 5 w 13"/>
                  <a:gd name="T5" fmla="*/ 5 h 5"/>
                  <a:gd name="T6" fmla="*/ 13 w 13"/>
                  <a:gd name="T7" fmla="*/ 4 h 5"/>
                  <a:gd name="T8" fmla="*/ 9 w 13"/>
                  <a:gd name="T9" fmla="*/ 1 h 5"/>
                </a:gdLst>
                <a:ahLst/>
                <a:cxnLst>
                  <a:cxn ang="0">
                    <a:pos x="T0" y="T1"/>
                  </a:cxn>
                  <a:cxn ang="0">
                    <a:pos x="T2" y="T3"/>
                  </a:cxn>
                  <a:cxn ang="0">
                    <a:pos x="T4" y="T5"/>
                  </a:cxn>
                  <a:cxn ang="0">
                    <a:pos x="T6" y="T7"/>
                  </a:cxn>
                  <a:cxn ang="0">
                    <a:pos x="T8" y="T9"/>
                  </a:cxn>
                </a:cxnLst>
                <a:rect l="0" t="0" r="r" b="b"/>
                <a:pathLst>
                  <a:path w="13" h="5">
                    <a:moveTo>
                      <a:pt x="9" y="1"/>
                    </a:moveTo>
                    <a:cubicBezTo>
                      <a:pt x="5" y="0"/>
                      <a:pt x="1" y="2"/>
                      <a:pt x="0" y="5"/>
                    </a:cubicBezTo>
                    <a:cubicBezTo>
                      <a:pt x="5" y="5"/>
                      <a:pt x="5" y="5"/>
                      <a:pt x="5" y="5"/>
                    </a:cubicBezTo>
                    <a:cubicBezTo>
                      <a:pt x="8" y="5"/>
                      <a:pt x="10" y="5"/>
                      <a:pt x="13" y="4"/>
                    </a:cubicBezTo>
                    <a:cubicBezTo>
                      <a:pt x="12" y="3"/>
                      <a:pt x="11" y="2"/>
                      <a:pt x="9"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95"/>
              <p:cNvSpPr/>
              <p:nvPr/>
            </p:nvSpPr>
            <p:spPr bwMode="auto">
              <a:xfrm>
                <a:off x="6080125" y="3065463"/>
                <a:ext cx="57150" cy="53975"/>
              </a:xfrm>
              <a:custGeom>
                <a:avLst/>
                <a:gdLst>
                  <a:gd name="T0" fmla="*/ 6 w 18"/>
                  <a:gd name="T1" fmla="*/ 16 h 18"/>
                  <a:gd name="T2" fmla="*/ 16 w 18"/>
                  <a:gd name="T3" fmla="*/ 11 h 18"/>
                  <a:gd name="T4" fmla="*/ 11 w 18"/>
                  <a:gd name="T5" fmla="*/ 1 h 18"/>
                  <a:gd name="T6" fmla="*/ 1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5"/>
                      <a:pt x="16" y="11"/>
                    </a:cubicBezTo>
                    <a:cubicBezTo>
                      <a:pt x="18" y="7"/>
                      <a:pt x="16" y="3"/>
                      <a:pt x="11" y="1"/>
                    </a:cubicBezTo>
                    <a:cubicBezTo>
                      <a:pt x="7" y="0"/>
                      <a:pt x="3" y="2"/>
                      <a:pt x="1" y="6"/>
                    </a:cubicBezTo>
                    <a:cubicBezTo>
                      <a:pt x="0" y="10"/>
                      <a:pt x="2" y="15"/>
                      <a:pt x="6"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96"/>
              <p:cNvSpPr/>
              <p:nvPr/>
            </p:nvSpPr>
            <p:spPr bwMode="auto">
              <a:xfrm>
                <a:off x="6149975" y="3089276"/>
                <a:ext cx="31750" cy="44450"/>
              </a:xfrm>
              <a:custGeom>
                <a:avLst/>
                <a:gdLst>
                  <a:gd name="T0" fmla="*/ 1 w 10"/>
                  <a:gd name="T1" fmla="*/ 5 h 15"/>
                  <a:gd name="T2" fmla="*/ 6 w 10"/>
                  <a:gd name="T3" fmla="*/ 15 h 15"/>
                  <a:gd name="T4" fmla="*/ 10 w 10"/>
                  <a:gd name="T5" fmla="*/ 15 h 15"/>
                  <a:gd name="T6" fmla="*/ 10 w 10"/>
                  <a:gd name="T7" fmla="*/ 9 h 15"/>
                  <a:gd name="T8" fmla="*/ 8 w 10"/>
                  <a:gd name="T9" fmla="*/ 0 h 15"/>
                  <a:gd name="T10" fmla="*/ 1 w 10"/>
                  <a:gd name="T11" fmla="*/ 5 h 15"/>
                </a:gdLst>
                <a:ahLst/>
                <a:cxnLst>
                  <a:cxn ang="0">
                    <a:pos x="T0" y="T1"/>
                  </a:cxn>
                  <a:cxn ang="0">
                    <a:pos x="T2" y="T3"/>
                  </a:cxn>
                  <a:cxn ang="0">
                    <a:pos x="T4" y="T5"/>
                  </a:cxn>
                  <a:cxn ang="0">
                    <a:pos x="T6" y="T7"/>
                  </a:cxn>
                  <a:cxn ang="0">
                    <a:pos x="T8" y="T9"/>
                  </a:cxn>
                  <a:cxn ang="0">
                    <a:pos x="T10" y="T11"/>
                  </a:cxn>
                </a:cxnLst>
                <a:rect l="0" t="0" r="r" b="b"/>
                <a:pathLst>
                  <a:path w="10" h="15">
                    <a:moveTo>
                      <a:pt x="1" y="5"/>
                    </a:moveTo>
                    <a:cubicBezTo>
                      <a:pt x="0" y="9"/>
                      <a:pt x="2" y="14"/>
                      <a:pt x="6" y="15"/>
                    </a:cubicBezTo>
                    <a:cubicBezTo>
                      <a:pt x="7" y="15"/>
                      <a:pt x="9" y="15"/>
                      <a:pt x="10" y="15"/>
                    </a:cubicBezTo>
                    <a:cubicBezTo>
                      <a:pt x="10" y="9"/>
                      <a:pt x="10" y="9"/>
                      <a:pt x="10" y="9"/>
                    </a:cubicBezTo>
                    <a:cubicBezTo>
                      <a:pt x="10" y="6"/>
                      <a:pt x="9" y="3"/>
                      <a:pt x="8" y="0"/>
                    </a:cubicBezTo>
                    <a:cubicBezTo>
                      <a:pt x="5" y="0"/>
                      <a:pt x="2" y="2"/>
                      <a:pt x="1" y="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97"/>
              <p:cNvSpPr/>
              <p:nvPr/>
            </p:nvSpPr>
            <p:spPr bwMode="auto">
              <a:xfrm>
                <a:off x="6013450" y="3059113"/>
                <a:ext cx="50800" cy="47625"/>
              </a:xfrm>
              <a:custGeom>
                <a:avLst/>
                <a:gdLst>
                  <a:gd name="T0" fmla="*/ 4 w 16"/>
                  <a:gd name="T1" fmla="*/ 15 h 16"/>
                  <a:gd name="T2" fmla="*/ 14 w 16"/>
                  <a:gd name="T3" fmla="*/ 10 h 16"/>
                  <a:gd name="T4" fmla="*/ 9 w 16"/>
                  <a:gd name="T5" fmla="*/ 0 h 16"/>
                  <a:gd name="T6" fmla="*/ 0 w 16"/>
                  <a:gd name="T7" fmla="*/ 12 h 16"/>
                  <a:gd name="T8" fmla="*/ 4 w 16"/>
                  <a:gd name="T9" fmla="*/ 15 h 16"/>
                </a:gdLst>
                <a:ahLst/>
                <a:cxnLst>
                  <a:cxn ang="0">
                    <a:pos x="T0" y="T1"/>
                  </a:cxn>
                  <a:cxn ang="0">
                    <a:pos x="T2" y="T3"/>
                  </a:cxn>
                  <a:cxn ang="0">
                    <a:pos x="T4" y="T5"/>
                  </a:cxn>
                  <a:cxn ang="0">
                    <a:pos x="T6" y="T7"/>
                  </a:cxn>
                  <a:cxn ang="0">
                    <a:pos x="T8" y="T9"/>
                  </a:cxn>
                </a:cxnLst>
                <a:rect l="0" t="0" r="r" b="b"/>
                <a:pathLst>
                  <a:path w="16" h="16">
                    <a:moveTo>
                      <a:pt x="4" y="15"/>
                    </a:moveTo>
                    <a:cubicBezTo>
                      <a:pt x="8" y="16"/>
                      <a:pt x="13" y="14"/>
                      <a:pt x="14" y="10"/>
                    </a:cubicBezTo>
                    <a:cubicBezTo>
                      <a:pt x="16" y="6"/>
                      <a:pt x="13" y="2"/>
                      <a:pt x="9" y="0"/>
                    </a:cubicBezTo>
                    <a:cubicBezTo>
                      <a:pt x="5" y="3"/>
                      <a:pt x="2" y="7"/>
                      <a:pt x="0" y="12"/>
                    </a:cubicBezTo>
                    <a:cubicBezTo>
                      <a:pt x="1" y="13"/>
                      <a:pt x="2" y="14"/>
                      <a:pt x="4" y="1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98"/>
              <p:cNvSpPr/>
              <p:nvPr/>
            </p:nvSpPr>
            <p:spPr bwMode="auto">
              <a:xfrm>
                <a:off x="6149975" y="3751263"/>
                <a:ext cx="31750" cy="42863"/>
              </a:xfrm>
              <a:custGeom>
                <a:avLst/>
                <a:gdLst>
                  <a:gd name="T0" fmla="*/ 1 w 10"/>
                  <a:gd name="T1" fmla="*/ 6 h 14"/>
                  <a:gd name="T2" fmla="*/ 2 w 10"/>
                  <a:gd name="T3" fmla="*/ 14 h 14"/>
                  <a:gd name="T4" fmla="*/ 10 w 10"/>
                  <a:gd name="T5" fmla="*/ 1 h 14"/>
                  <a:gd name="T6" fmla="*/ 1 w 10"/>
                  <a:gd name="T7" fmla="*/ 6 h 14"/>
                </a:gdLst>
                <a:ahLst/>
                <a:cxnLst>
                  <a:cxn ang="0">
                    <a:pos x="T0" y="T1"/>
                  </a:cxn>
                  <a:cxn ang="0">
                    <a:pos x="T2" y="T3"/>
                  </a:cxn>
                  <a:cxn ang="0">
                    <a:pos x="T4" y="T5"/>
                  </a:cxn>
                  <a:cxn ang="0">
                    <a:pos x="T6" y="T7"/>
                  </a:cxn>
                </a:cxnLst>
                <a:rect l="0" t="0" r="r" b="b"/>
                <a:pathLst>
                  <a:path w="10" h="14">
                    <a:moveTo>
                      <a:pt x="1" y="6"/>
                    </a:moveTo>
                    <a:cubicBezTo>
                      <a:pt x="0" y="9"/>
                      <a:pt x="0" y="12"/>
                      <a:pt x="2" y="14"/>
                    </a:cubicBezTo>
                    <a:cubicBezTo>
                      <a:pt x="6" y="11"/>
                      <a:pt x="9" y="6"/>
                      <a:pt x="10" y="1"/>
                    </a:cubicBezTo>
                    <a:cubicBezTo>
                      <a:pt x="6" y="0"/>
                      <a:pt x="2" y="3"/>
                      <a:pt x="1"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99"/>
              <p:cNvSpPr/>
              <p:nvPr/>
            </p:nvSpPr>
            <p:spPr bwMode="auto">
              <a:xfrm>
                <a:off x="6143625" y="3459163"/>
                <a:ext cx="38100" cy="50800"/>
              </a:xfrm>
              <a:custGeom>
                <a:avLst/>
                <a:gdLst>
                  <a:gd name="T0" fmla="*/ 2 w 12"/>
                  <a:gd name="T1" fmla="*/ 6 h 17"/>
                  <a:gd name="T2" fmla="*/ 7 w 12"/>
                  <a:gd name="T3" fmla="*/ 16 h 17"/>
                  <a:gd name="T4" fmla="*/ 12 w 12"/>
                  <a:gd name="T5" fmla="*/ 16 h 17"/>
                  <a:gd name="T6" fmla="*/ 12 w 12"/>
                  <a:gd name="T7" fmla="*/ 2 h 17"/>
                  <a:gd name="T8" fmla="*/ 12 w 12"/>
                  <a:gd name="T9" fmla="*/ 1 h 17"/>
                  <a:gd name="T10" fmla="*/ 2 w 12"/>
                  <a:gd name="T11" fmla="*/ 6 h 17"/>
                </a:gdLst>
                <a:ahLst/>
                <a:cxnLst>
                  <a:cxn ang="0">
                    <a:pos x="T0" y="T1"/>
                  </a:cxn>
                  <a:cxn ang="0">
                    <a:pos x="T2" y="T3"/>
                  </a:cxn>
                  <a:cxn ang="0">
                    <a:pos x="T4" y="T5"/>
                  </a:cxn>
                  <a:cxn ang="0">
                    <a:pos x="T6" y="T7"/>
                  </a:cxn>
                  <a:cxn ang="0">
                    <a:pos x="T8" y="T9"/>
                  </a:cxn>
                  <a:cxn ang="0">
                    <a:pos x="T10" y="T11"/>
                  </a:cxn>
                </a:cxnLst>
                <a:rect l="0" t="0" r="r" b="b"/>
                <a:pathLst>
                  <a:path w="12" h="17">
                    <a:moveTo>
                      <a:pt x="2" y="6"/>
                    </a:moveTo>
                    <a:cubicBezTo>
                      <a:pt x="0" y="10"/>
                      <a:pt x="3" y="15"/>
                      <a:pt x="7" y="16"/>
                    </a:cubicBezTo>
                    <a:cubicBezTo>
                      <a:pt x="8" y="17"/>
                      <a:pt x="10" y="17"/>
                      <a:pt x="12" y="16"/>
                    </a:cubicBezTo>
                    <a:cubicBezTo>
                      <a:pt x="12" y="2"/>
                      <a:pt x="12" y="2"/>
                      <a:pt x="12" y="2"/>
                    </a:cubicBezTo>
                    <a:cubicBezTo>
                      <a:pt x="12" y="1"/>
                      <a:pt x="12" y="1"/>
                      <a:pt x="12" y="1"/>
                    </a:cubicBezTo>
                    <a:cubicBezTo>
                      <a:pt x="8" y="0"/>
                      <a:pt x="3" y="2"/>
                      <a:pt x="2"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100"/>
              <p:cNvSpPr/>
              <p:nvPr/>
            </p:nvSpPr>
            <p:spPr bwMode="auto">
              <a:xfrm>
                <a:off x="6038850" y="3109913"/>
                <a:ext cx="53975" cy="50800"/>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5" y="15"/>
                      <a:pt x="16" y="11"/>
                    </a:cubicBezTo>
                    <a:cubicBezTo>
                      <a:pt x="17" y="7"/>
                      <a:pt x="15" y="2"/>
                      <a:pt x="11" y="1"/>
                    </a:cubicBezTo>
                    <a:cubicBezTo>
                      <a:pt x="7" y="0"/>
                      <a:pt x="2" y="2"/>
                      <a:pt x="1" y="6"/>
                    </a:cubicBezTo>
                    <a:cubicBezTo>
                      <a:pt x="0" y="10"/>
                      <a:pt x="2" y="14"/>
                      <a:pt x="6"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101"/>
              <p:cNvSpPr/>
              <p:nvPr/>
            </p:nvSpPr>
            <p:spPr bwMode="auto">
              <a:xfrm>
                <a:off x="6159500" y="3170238"/>
                <a:ext cx="22225" cy="47625"/>
              </a:xfrm>
              <a:custGeom>
                <a:avLst/>
                <a:gdLst>
                  <a:gd name="T0" fmla="*/ 1 w 7"/>
                  <a:gd name="T1" fmla="*/ 5 h 16"/>
                  <a:gd name="T2" fmla="*/ 6 w 7"/>
                  <a:gd name="T3" fmla="*/ 15 h 16"/>
                  <a:gd name="T4" fmla="*/ 7 w 7"/>
                  <a:gd name="T5" fmla="*/ 16 h 16"/>
                  <a:gd name="T6" fmla="*/ 7 w 7"/>
                  <a:gd name="T7" fmla="*/ 0 h 16"/>
                  <a:gd name="T8" fmla="*/ 1 w 7"/>
                  <a:gd name="T9" fmla="*/ 5 h 16"/>
                </a:gdLst>
                <a:ahLst/>
                <a:cxnLst>
                  <a:cxn ang="0">
                    <a:pos x="T0" y="T1"/>
                  </a:cxn>
                  <a:cxn ang="0">
                    <a:pos x="T2" y="T3"/>
                  </a:cxn>
                  <a:cxn ang="0">
                    <a:pos x="T4" y="T5"/>
                  </a:cxn>
                  <a:cxn ang="0">
                    <a:pos x="T6" y="T7"/>
                  </a:cxn>
                  <a:cxn ang="0">
                    <a:pos x="T8" y="T9"/>
                  </a:cxn>
                </a:cxnLst>
                <a:rect l="0" t="0" r="r" b="b"/>
                <a:pathLst>
                  <a:path w="7" h="16">
                    <a:moveTo>
                      <a:pt x="1" y="5"/>
                    </a:moveTo>
                    <a:cubicBezTo>
                      <a:pt x="0" y="9"/>
                      <a:pt x="2" y="14"/>
                      <a:pt x="6" y="15"/>
                    </a:cubicBezTo>
                    <a:cubicBezTo>
                      <a:pt x="6" y="15"/>
                      <a:pt x="7" y="16"/>
                      <a:pt x="7" y="16"/>
                    </a:cubicBezTo>
                    <a:cubicBezTo>
                      <a:pt x="7" y="0"/>
                      <a:pt x="7" y="0"/>
                      <a:pt x="7" y="0"/>
                    </a:cubicBezTo>
                    <a:cubicBezTo>
                      <a:pt x="4" y="1"/>
                      <a:pt x="2" y="3"/>
                      <a:pt x="1" y="5"/>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102"/>
              <p:cNvSpPr/>
              <p:nvPr/>
            </p:nvSpPr>
            <p:spPr bwMode="auto">
              <a:xfrm>
                <a:off x="6108700" y="3124201"/>
                <a:ext cx="57150" cy="55563"/>
              </a:xfrm>
              <a:custGeom>
                <a:avLst/>
                <a:gdLst>
                  <a:gd name="T0" fmla="*/ 1 w 18"/>
                  <a:gd name="T1" fmla="*/ 7 h 18"/>
                  <a:gd name="T2" fmla="*/ 6 w 18"/>
                  <a:gd name="T3" fmla="*/ 17 h 18"/>
                  <a:gd name="T4" fmla="*/ 16 w 18"/>
                  <a:gd name="T5" fmla="*/ 12 h 18"/>
                  <a:gd name="T6" fmla="*/ 11 w 18"/>
                  <a:gd name="T7" fmla="*/ 2 h 18"/>
                  <a:gd name="T8" fmla="*/ 1 w 18"/>
                  <a:gd name="T9" fmla="*/ 7 h 18"/>
                </a:gdLst>
                <a:ahLst/>
                <a:cxnLst>
                  <a:cxn ang="0">
                    <a:pos x="T0" y="T1"/>
                  </a:cxn>
                  <a:cxn ang="0">
                    <a:pos x="T2" y="T3"/>
                  </a:cxn>
                  <a:cxn ang="0">
                    <a:pos x="T4" y="T5"/>
                  </a:cxn>
                  <a:cxn ang="0">
                    <a:pos x="T6" y="T7"/>
                  </a:cxn>
                  <a:cxn ang="0">
                    <a:pos x="T8" y="T9"/>
                  </a:cxn>
                </a:cxnLst>
                <a:rect l="0" t="0" r="r" b="b"/>
                <a:pathLst>
                  <a:path w="18" h="18">
                    <a:moveTo>
                      <a:pt x="1" y="7"/>
                    </a:moveTo>
                    <a:cubicBezTo>
                      <a:pt x="0" y="11"/>
                      <a:pt x="2" y="15"/>
                      <a:pt x="6" y="17"/>
                    </a:cubicBezTo>
                    <a:cubicBezTo>
                      <a:pt x="10" y="18"/>
                      <a:pt x="15" y="16"/>
                      <a:pt x="16" y="12"/>
                    </a:cubicBezTo>
                    <a:cubicBezTo>
                      <a:pt x="18" y="8"/>
                      <a:pt x="15" y="3"/>
                      <a:pt x="11" y="2"/>
                    </a:cubicBezTo>
                    <a:cubicBezTo>
                      <a:pt x="7" y="0"/>
                      <a:pt x="3" y="3"/>
                      <a:pt x="1" y="7"/>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103"/>
              <p:cNvSpPr/>
              <p:nvPr/>
            </p:nvSpPr>
            <p:spPr bwMode="auto">
              <a:xfrm>
                <a:off x="6054725" y="3805238"/>
                <a:ext cx="3175"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104"/>
              <p:cNvSpPr/>
              <p:nvPr/>
            </p:nvSpPr>
            <p:spPr bwMode="auto">
              <a:xfrm>
                <a:off x="6010275" y="3113088"/>
                <a:ext cx="15875" cy="41275"/>
              </a:xfrm>
              <a:custGeom>
                <a:avLst/>
                <a:gdLst>
                  <a:gd name="T0" fmla="*/ 4 w 5"/>
                  <a:gd name="T1" fmla="*/ 9 h 14"/>
                  <a:gd name="T2" fmla="*/ 0 w 5"/>
                  <a:gd name="T3" fmla="*/ 0 h 14"/>
                  <a:gd name="T4" fmla="*/ 0 w 5"/>
                  <a:gd name="T5" fmla="*/ 1 h 14"/>
                  <a:gd name="T6" fmla="*/ 0 w 5"/>
                  <a:gd name="T7" fmla="*/ 5 h 14"/>
                  <a:gd name="T8" fmla="*/ 0 w 5"/>
                  <a:gd name="T9" fmla="*/ 14 h 14"/>
                  <a:gd name="T10" fmla="*/ 4 w 5"/>
                  <a:gd name="T11" fmla="*/ 9 h 14"/>
                </a:gdLst>
                <a:ahLst/>
                <a:cxnLst>
                  <a:cxn ang="0">
                    <a:pos x="T0" y="T1"/>
                  </a:cxn>
                  <a:cxn ang="0">
                    <a:pos x="T2" y="T3"/>
                  </a:cxn>
                  <a:cxn ang="0">
                    <a:pos x="T4" y="T5"/>
                  </a:cxn>
                  <a:cxn ang="0">
                    <a:pos x="T6" y="T7"/>
                  </a:cxn>
                  <a:cxn ang="0">
                    <a:pos x="T8" y="T9"/>
                  </a:cxn>
                  <a:cxn ang="0">
                    <a:pos x="T10" y="T11"/>
                  </a:cxn>
                </a:cxnLst>
                <a:rect l="0" t="0" r="r" b="b"/>
                <a:pathLst>
                  <a:path w="5" h="14">
                    <a:moveTo>
                      <a:pt x="4" y="9"/>
                    </a:moveTo>
                    <a:cubicBezTo>
                      <a:pt x="5" y="6"/>
                      <a:pt x="3" y="2"/>
                      <a:pt x="0" y="0"/>
                    </a:cubicBezTo>
                    <a:cubicBezTo>
                      <a:pt x="0" y="0"/>
                      <a:pt x="0" y="1"/>
                      <a:pt x="0" y="1"/>
                    </a:cubicBezTo>
                    <a:cubicBezTo>
                      <a:pt x="0" y="5"/>
                      <a:pt x="0" y="5"/>
                      <a:pt x="0" y="5"/>
                    </a:cubicBezTo>
                    <a:cubicBezTo>
                      <a:pt x="0" y="7"/>
                      <a:pt x="0" y="10"/>
                      <a:pt x="0" y="14"/>
                    </a:cubicBezTo>
                    <a:cubicBezTo>
                      <a:pt x="2" y="13"/>
                      <a:pt x="3" y="11"/>
                      <a:pt x="4" y="9"/>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05"/>
              <p:cNvSpPr/>
              <p:nvPr/>
            </p:nvSpPr>
            <p:spPr bwMode="auto">
              <a:xfrm>
                <a:off x="6013450" y="3748088"/>
                <a:ext cx="50800" cy="47625"/>
              </a:xfrm>
              <a:custGeom>
                <a:avLst/>
                <a:gdLst>
                  <a:gd name="T0" fmla="*/ 8 w 16"/>
                  <a:gd name="T1" fmla="*/ 16 h 16"/>
                  <a:gd name="T2" fmla="*/ 15 w 16"/>
                  <a:gd name="T3" fmla="*/ 11 h 16"/>
                  <a:gd name="T4" fmla="*/ 10 w 16"/>
                  <a:gd name="T5" fmla="*/ 1 h 16"/>
                  <a:gd name="T6" fmla="*/ 0 w 16"/>
                  <a:gd name="T7" fmla="*/ 5 h 16"/>
                  <a:gd name="T8" fmla="*/ 8 w 16"/>
                  <a:gd name="T9" fmla="*/ 16 h 16"/>
                </a:gdLst>
                <a:ahLst/>
                <a:cxnLst>
                  <a:cxn ang="0">
                    <a:pos x="T0" y="T1"/>
                  </a:cxn>
                  <a:cxn ang="0">
                    <a:pos x="T2" y="T3"/>
                  </a:cxn>
                  <a:cxn ang="0">
                    <a:pos x="T4" y="T5"/>
                  </a:cxn>
                  <a:cxn ang="0">
                    <a:pos x="T6" y="T7"/>
                  </a:cxn>
                  <a:cxn ang="0">
                    <a:pos x="T8" y="T9"/>
                  </a:cxn>
                </a:cxnLst>
                <a:rect l="0" t="0" r="r" b="b"/>
                <a:pathLst>
                  <a:path w="16" h="16">
                    <a:moveTo>
                      <a:pt x="8" y="16"/>
                    </a:moveTo>
                    <a:cubicBezTo>
                      <a:pt x="11" y="16"/>
                      <a:pt x="14" y="14"/>
                      <a:pt x="15" y="11"/>
                    </a:cubicBezTo>
                    <a:cubicBezTo>
                      <a:pt x="16" y="7"/>
                      <a:pt x="14" y="2"/>
                      <a:pt x="10" y="1"/>
                    </a:cubicBezTo>
                    <a:cubicBezTo>
                      <a:pt x="6" y="0"/>
                      <a:pt x="2" y="1"/>
                      <a:pt x="0" y="5"/>
                    </a:cubicBezTo>
                    <a:cubicBezTo>
                      <a:pt x="2" y="9"/>
                      <a:pt x="5" y="13"/>
                      <a:pt x="8"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06"/>
              <p:cNvSpPr/>
              <p:nvPr/>
            </p:nvSpPr>
            <p:spPr bwMode="auto">
              <a:xfrm>
                <a:off x="6092825" y="3263901"/>
                <a:ext cx="53975"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5"/>
                      <a:pt x="16" y="11"/>
                    </a:cubicBezTo>
                    <a:cubicBezTo>
                      <a:pt x="17" y="7"/>
                      <a:pt x="15" y="3"/>
                      <a:pt x="11" y="1"/>
                    </a:cubicBezTo>
                    <a:cubicBezTo>
                      <a:pt x="7" y="0"/>
                      <a:pt x="2" y="2"/>
                      <a:pt x="1" y="6"/>
                    </a:cubicBezTo>
                    <a:cubicBezTo>
                      <a:pt x="0" y="10"/>
                      <a:pt x="2" y="15"/>
                      <a:pt x="6" y="1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07"/>
              <p:cNvSpPr/>
              <p:nvPr/>
            </p:nvSpPr>
            <p:spPr bwMode="auto">
              <a:xfrm>
                <a:off x="6127750" y="3700463"/>
                <a:ext cx="57150" cy="50800"/>
              </a:xfrm>
              <a:custGeom>
                <a:avLst/>
                <a:gdLst>
                  <a:gd name="T0" fmla="*/ 1 w 18"/>
                  <a:gd name="T1" fmla="*/ 6 h 17"/>
                  <a:gd name="T2" fmla="*/ 6 w 18"/>
                  <a:gd name="T3" fmla="*/ 16 h 17"/>
                  <a:gd name="T4" fmla="*/ 16 w 18"/>
                  <a:gd name="T5" fmla="*/ 11 h 17"/>
                  <a:gd name="T6" fmla="*/ 11 w 18"/>
                  <a:gd name="T7" fmla="*/ 1 h 17"/>
                  <a:gd name="T8" fmla="*/ 1 w 18"/>
                  <a:gd name="T9" fmla="*/ 6 h 17"/>
                </a:gdLst>
                <a:ahLst/>
                <a:cxnLst>
                  <a:cxn ang="0">
                    <a:pos x="T0" y="T1"/>
                  </a:cxn>
                  <a:cxn ang="0">
                    <a:pos x="T2" y="T3"/>
                  </a:cxn>
                  <a:cxn ang="0">
                    <a:pos x="T4" y="T5"/>
                  </a:cxn>
                  <a:cxn ang="0">
                    <a:pos x="T6" y="T7"/>
                  </a:cxn>
                  <a:cxn ang="0">
                    <a:pos x="T8" y="T9"/>
                  </a:cxn>
                </a:cxnLst>
                <a:rect l="0" t="0" r="r" b="b"/>
                <a:pathLst>
                  <a:path w="18" h="17">
                    <a:moveTo>
                      <a:pt x="1" y="6"/>
                    </a:moveTo>
                    <a:cubicBezTo>
                      <a:pt x="0" y="10"/>
                      <a:pt x="2" y="15"/>
                      <a:pt x="6" y="16"/>
                    </a:cubicBezTo>
                    <a:cubicBezTo>
                      <a:pt x="10" y="17"/>
                      <a:pt x="15" y="15"/>
                      <a:pt x="16" y="11"/>
                    </a:cubicBezTo>
                    <a:cubicBezTo>
                      <a:pt x="18" y="7"/>
                      <a:pt x="16" y="3"/>
                      <a:pt x="11" y="1"/>
                    </a:cubicBezTo>
                    <a:cubicBezTo>
                      <a:pt x="7" y="0"/>
                      <a:pt x="3" y="2"/>
                      <a:pt x="1"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08"/>
              <p:cNvSpPr/>
              <p:nvPr/>
            </p:nvSpPr>
            <p:spPr bwMode="auto">
              <a:xfrm>
                <a:off x="6178550" y="3425826"/>
                <a:ext cx="3175" cy="20638"/>
              </a:xfrm>
              <a:custGeom>
                <a:avLst/>
                <a:gdLst>
                  <a:gd name="T0" fmla="*/ 1 w 1"/>
                  <a:gd name="T1" fmla="*/ 7 h 7"/>
                  <a:gd name="T2" fmla="*/ 1 w 1"/>
                  <a:gd name="T3" fmla="*/ 0 h 7"/>
                  <a:gd name="T4" fmla="*/ 1 w 1"/>
                  <a:gd name="T5" fmla="*/ 1 h 7"/>
                  <a:gd name="T6" fmla="*/ 1 w 1"/>
                  <a:gd name="T7" fmla="*/ 7 h 7"/>
                </a:gdLst>
                <a:ahLst/>
                <a:cxnLst>
                  <a:cxn ang="0">
                    <a:pos x="T0" y="T1"/>
                  </a:cxn>
                  <a:cxn ang="0">
                    <a:pos x="T2" y="T3"/>
                  </a:cxn>
                  <a:cxn ang="0">
                    <a:pos x="T4" y="T5"/>
                  </a:cxn>
                  <a:cxn ang="0">
                    <a:pos x="T6" y="T7"/>
                  </a:cxn>
                </a:cxnLst>
                <a:rect l="0" t="0" r="r" b="b"/>
                <a:pathLst>
                  <a:path w="1" h="7">
                    <a:moveTo>
                      <a:pt x="1" y="7"/>
                    </a:moveTo>
                    <a:cubicBezTo>
                      <a:pt x="1" y="0"/>
                      <a:pt x="1" y="0"/>
                      <a:pt x="1" y="0"/>
                    </a:cubicBezTo>
                    <a:cubicBezTo>
                      <a:pt x="1" y="0"/>
                      <a:pt x="1" y="0"/>
                      <a:pt x="1" y="1"/>
                    </a:cubicBezTo>
                    <a:cubicBezTo>
                      <a:pt x="0" y="3"/>
                      <a:pt x="0" y="5"/>
                      <a:pt x="1" y="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09"/>
              <p:cNvSpPr/>
              <p:nvPr/>
            </p:nvSpPr>
            <p:spPr bwMode="auto">
              <a:xfrm>
                <a:off x="6010275" y="3690938"/>
                <a:ext cx="28575" cy="47625"/>
              </a:xfrm>
              <a:custGeom>
                <a:avLst/>
                <a:gdLst>
                  <a:gd name="T0" fmla="*/ 8 w 9"/>
                  <a:gd name="T1" fmla="*/ 11 h 16"/>
                  <a:gd name="T2" fmla="*/ 3 w 9"/>
                  <a:gd name="T3" fmla="*/ 1 h 16"/>
                  <a:gd name="T4" fmla="*/ 0 w 9"/>
                  <a:gd name="T5" fmla="*/ 1 h 16"/>
                  <a:gd name="T6" fmla="*/ 0 w 9"/>
                  <a:gd name="T7" fmla="*/ 16 h 16"/>
                  <a:gd name="T8" fmla="*/ 8 w 9"/>
                  <a:gd name="T9" fmla="*/ 11 h 16"/>
                </a:gdLst>
                <a:ahLst/>
                <a:cxnLst>
                  <a:cxn ang="0">
                    <a:pos x="T0" y="T1"/>
                  </a:cxn>
                  <a:cxn ang="0">
                    <a:pos x="T2" y="T3"/>
                  </a:cxn>
                  <a:cxn ang="0">
                    <a:pos x="T4" y="T5"/>
                  </a:cxn>
                  <a:cxn ang="0">
                    <a:pos x="T6" y="T7"/>
                  </a:cxn>
                  <a:cxn ang="0">
                    <a:pos x="T8" y="T9"/>
                  </a:cxn>
                </a:cxnLst>
                <a:rect l="0" t="0" r="r" b="b"/>
                <a:pathLst>
                  <a:path w="9" h="16">
                    <a:moveTo>
                      <a:pt x="8" y="11"/>
                    </a:moveTo>
                    <a:cubicBezTo>
                      <a:pt x="9" y="7"/>
                      <a:pt x="7" y="2"/>
                      <a:pt x="3" y="1"/>
                    </a:cubicBezTo>
                    <a:cubicBezTo>
                      <a:pt x="2" y="1"/>
                      <a:pt x="1" y="0"/>
                      <a:pt x="0" y="1"/>
                    </a:cubicBezTo>
                    <a:cubicBezTo>
                      <a:pt x="0" y="16"/>
                      <a:pt x="0" y="16"/>
                      <a:pt x="0" y="16"/>
                    </a:cubicBezTo>
                    <a:cubicBezTo>
                      <a:pt x="3" y="16"/>
                      <a:pt x="7" y="14"/>
                      <a:pt x="8"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10"/>
              <p:cNvSpPr/>
              <p:nvPr/>
            </p:nvSpPr>
            <p:spPr bwMode="auto">
              <a:xfrm>
                <a:off x="6153150" y="3263901"/>
                <a:ext cx="28575" cy="44450"/>
              </a:xfrm>
              <a:custGeom>
                <a:avLst/>
                <a:gdLst>
                  <a:gd name="T0" fmla="*/ 2 w 9"/>
                  <a:gd name="T1" fmla="*/ 5 h 15"/>
                  <a:gd name="T2" fmla="*/ 7 w 9"/>
                  <a:gd name="T3" fmla="*/ 15 h 15"/>
                  <a:gd name="T4" fmla="*/ 9 w 9"/>
                  <a:gd name="T5" fmla="*/ 15 h 15"/>
                  <a:gd name="T6" fmla="*/ 9 w 9"/>
                  <a:gd name="T7" fmla="*/ 0 h 15"/>
                  <a:gd name="T8" fmla="*/ 2 w 9"/>
                  <a:gd name="T9" fmla="*/ 5 h 15"/>
                </a:gdLst>
                <a:ahLst/>
                <a:cxnLst>
                  <a:cxn ang="0">
                    <a:pos x="T0" y="T1"/>
                  </a:cxn>
                  <a:cxn ang="0">
                    <a:pos x="T2" y="T3"/>
                  </a:cxn>
                  <a:cxn ang="0">
                    <a:pos x="T4" y="T5"/>
                  </a:cxn>
                  <a:cxn ang="0">
                    <a:pos x="T6" y="T7"/>
                  </a:cxn>
                  <a:cxn ang="0">
                    <a:pos x="T8" y="T9"/>
                  </a:cxn>
                </a:cxnLst>
                <a:rect l="0" t="0" r="r" b="b"/>
                <a:pathLst>
                  <a:path w="9" h="15">
                    <a:moveTo>
                      <a:pt x="2" y="5"/>
                    </a:moveTo>
                    <a:cubicBezTo>
                      <a:pt x="0" y="9"/>
                      <a:pt x="3" y="13"/>
                      <a:pt x="7" y="15"/>
                    </a:cubicBezTo>
                    <a:cubicBezTo>
                      <a:pt x="7" y="15"/>
                      <a:pt x="8" y="15"/>
                      <a:pt x="9" y="15"/>
                    </a:cubicBezTo>
                    <a:cubicBezTo>
                      <a:pt x="9" y="0"/>
                      <a:pt x="9" y="0"/>
                      <a:pt x="9" y="0"/>
                    </a:cubicBezTo>
                    <a:cubicBezTo>
                      <a:pt x="6" y="0"/>
                      <a:pt x="3" y="2"/>
                      <a:pt x="2" y="5"/>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11"/>
              <p:cNvSpPr/>
              <p:nvPr/>
            </p:nvSpPr>
            <p:spPr bwMode="auto">
              <a:xfrm>
                <a:off x="6022975" y="3473451"/>
                <a:ext cx="57150" cy="52388"/>
              </a:xfrm>
              <a:custGeom>
                <a:avLst/>
                <a:gdLst>
                  <a:gd name="T0" fmla="*/ 17 w 18"/>
                  <a:gd name="T1" fmla="*/ 11 h 17"/>
                  <a:gd name="T2" fmla="*/ 12 w 18"/>
                  <a:gd name="T3" fmla="*/ 1 h 17"/>
                  <a:gd name="T4" fmla="*/ 2 w 18"/>
                  <a:gd name="T5" fmla="*/ 6 h 17"/>
                  <a:gd name="T6" fmla="*/ 7 w 18"/>
                  <a:gd name="T7" fmla="*/ 16 h 17"/>
                  <a:gd name="T8" fmla="*/ 17 w 18"/>
                  <a:gd name="T9" fmla="*/ 11 h 17"/>
                </a:gdLst>
                <a:ahLst/>
                <a:cxnLst>
                  <a:cxn ang="0">
                    <a:pos x="T0" y="T1"/>
                  </a:cxn>
                  <a:cxn ang="0">
                    <a:pos x="T2" y="T3"/>
                  </a:cxn>
                  <a:cxn ang="0">
                    <a:pos x="T4" y="T5"/>
                  </a:cxn>
                  <a:cxn ang="0">
                    <a:pos x="T6" y="T7"/>
                  </a:cxn>
                  <a:cxn ang="0">
                    <a:pos x="T8" y="T9"/>
                  </a:cxn>
                </a:cxnLst>
                <a:rect l="0" t="0" r="r" b="b"/>
                <a:pathLst>
                  <a:path w="18" h="17">
                    <a:moveTo>
                      <a:pt x="17" y="11"/>
                    </a:moveTo>
                    <a:cubicBezTo>
                      <a:pt x="18" y="7"/>
                      <a:pt x="16" y="3"/>
                      <a:pt x="12" y="1"/>
                    </a:cubicBezTo>
                    <a:cubicBezTo>
                      <a:pt x="8" y="0"/>
                      <a:pt x="3" y="2"/>
                      <a:pt x="2" y="6"/>
                    </a:cubicBezTo>
                    <a:cubicBezTo>
                      <a:pt x="0" y="10"/>
                      <a:pt x="3" y="15"/>
                      <a:pt x="7" y="16"/>
                    </a:cubicBezTo>
                    <a:cubicBezTo>
                      <a:pt x="11" y="17"/>
                      <a:pt x="15" y="15"/>
                      <a:pt x="17"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12"/>
              <p:cNvSpPr/>
              <p:nvPr/>
            </p:nvSpPr>
            <p:spPr bwMode="auto">
              <a:xfrm>
                <a:off x="6064250" y="3163888"/>
                <a:ext cx="53975"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113"/>
              <p:cNvSpPr/>
              <p:nvPr/>
            </p:nvSpPr>
            <p:spPr bwMode="auto">
              <a:xfrm>
                <a:off x="6146800" y="3519488"/>
                <a:ext cx="34925" cy="50800"/>
              </a:xfrm>
              <a:custGeom>
                <a:avLst/>
                <a:gdLst>
                  <a:gd name="T0" fmla="*/ 1 w 11"/>
                  <a:gd name="T1" fmla="*/ 6 h 17"/>
                  <a:gd name="T2" fmla="*/ 6 w 11"/>
                  <a:gd name="T3" fmla="*/ 16 h 17"/>
                  <a:gd name="T4" fmla="*/ 11 w 11"/>
                  <a:gd name="T5" fmla="*/ 16 h 17"/>
                  <a:gd name="T6" fmla="*/ 11 w 11"/>
                  <a:gd name="T7" fmla="*/ 1 h 17"/>
                  <a:gd name="T8" fmla="*/ 1 w 11"/>
                  <a:gd name="T9" fmla="*/ 6 h 17"/>
                </a:gdLst>
                <a:ahLst/>
                <a:cxnLst>
                  <a:cxn ang="0">
                    <a:pos x="T0" y="T1"/>
                  </a:cxn>
                  <a:cxn ang="0">
                    <a:pos x="T2" y="T3"/>
                  </a:cxn>
                  <a:cxn ang="0">
                    <a:pos x="T4" y="T5"/>
                  </a:cxn>
                  <a:cxn ang="0">
                    <a:pos x="T6" y="T7"/>
                  </a:cxn>
                  <a:cxn ang="0">
                    <a:pos x="T8" y="T9"/>
                  </a:cxn>
                </a:cxnLst>
                <a:rect l="0" t="0" r="r" b="b"/>
                <a:pathLst>
                  <a:path w="11" h="17">
                    <a:moveTo>
                      <a:pt x="1" y="6"/>
                    </a:moveTo>
                    <a:cubicBezTo>
                      <a:pt x="0" y="10"/>
                      <a:pt x="2" y="15"/>
                      <a:pt x="6" y="16"/>
                    </a:cubicBezTo>
                    <a:cubicBezTo>
                      <a:pt x="8" y="17"/>
                      <a:pt x="9" y="17"/>
                      <a:pt x="11" y="16"/>
                    </a:cubicBezTo>
                    <a:cubicBezTo>
                      <a:pt x="11" y="1"/>
                      <a:pt x="11" y="1"/>
                      <a:pt x="11" y="1"/>
                    </a:cubicBezTo>
                    <a:cubicBezTo>
                      <a:pt x="7" y="0"/>
                      <a:pt x="3" y="2"/>
                      <a:pt x="1" y="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14"/>
              <p:cNvSpPr/>
              <p:nvPr/>
            </p:nvSpPr>
            <p:spPr bwMode="auto">
              <a:xfrm>
                <a:off x="6073775" y="3738563"/>
                <a:ext cx="57150" cy="55563"/>
              </a:xfrm>
              <a:custGeom>
                <a:avLst/>
                <a:gdLst>
                  <a:gd name="T0" fmla="*/ 12 w 18"/>
                  <a:gd name="T1" fmla="*/ 2 h 18"/>
                  <a:gd name="T2" fmla="*/ 2 w 18"/>
                  <a:gd name="T3" fmla="*/ 6 h 18"/>
                  <a:gd name="T4" fmla="*/ 6 w 18"/>
                  <a:gd name="T5" fmla="*/ 16 h 18"/>
                  <a:gd name="T6" fmla="*/ 16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7" y="0"/>
                      <a:pt x="3" y="2"/>
                      <a:pt x="2" y="6"/>
                    </a:cubicBezTo>
                    <a:cubicBezTo>
                      <a:pt x="0" y="11"/>
                      <a:pt x="2" y="15"/>
                      <a:pt x="6" y="16"/>
                    </a:cubicBezTo>
                    <a:cubicBezTo>
                      <a:pt x="11" y="18"/>
                      <a:pt x="15" y="16"/>
                      <a:pt x="16" y="12"/>
                    </a:cubicBezTo>
                    <a:cubicBezTo>
                      <a:pt x="18" y="7"/>
                      <a:pt x="16" y="3"/>
                      <a:pt x="12"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15"/>
              <p:cNvSpPr/>
              <p:nvPr/>
            </p:nvSpPr>
            <p:spPr bwMode="auto">
              <a:xfrm>
                <a:off x="6162675" y="3621088"/>
                <a:ext cx="19050" cy="46038"/>
              </a:xfrm>
              <a:custGeom>
                <a:avLst/>
                <a:gdLst>
                  <a:gd name="T0" fmla="*/ 1 w 6"/>
                  <a:gd name="T1" fmla="*/ 5 h 15"/>
                  <a:gd name="T2" fmla="*/ 6 w 6"/>
                  <a:gd name="T3" fmla="*/ 15 h 15"/>
                  <a:gd name="T4" fmla="*/ 6 w 6"/>
                  <a:gd name="T5" fmla="*/ 15 h 15"/>
                  <a:gd name="T6" fmla="*/ 6 w 6"/>
                  <a:gd name="T7" fmla="*/ 0 h 15"/>
                  <a:gd name="T8" fmla="*/ 1 w 6"/>
                  <a:gd name="T9" fmla="*/ 5 h 15"/>
                </a:gdLst>
                <a:ahLst/>
                <a:cxnLst>
                  <a:cxn ang="0">
                    <a:pos x="T0" y="T1"/>
                  </a:cxn>
                  <a:cxn ang="0">
                    <a:pos x="T2" y="T3"/>
                  </a:cxn>
                  <a:cxn ang="0">
                    <a:pos x="T4" y="T5"/>
                  </a:cxn>
                  <a:cxn ang="0">
                    <a:pos x="T6" y="T7"/>
                  </a:cxn>
                  <a:cxn ang="0">
                    <a:pos x="T8" y="T9"/>
                  </a:cxn>
                </a:cxnLst>
                <a:rect l="0" t="0" r="r" b="b"/>
                <a:pathLst>
                  <a:path w="6" h="15">
                    <a:moveTo>
                      <a:pt x="1" y="5"/>
                    </a:moveTo>
                    <a:cubicBezTo>
                      <a:pt x="0" y="9"/>
                      <a:pt x="2" y="13"/>
                      <a:pt x="6" y="15"/>
                    </a:cubicBezTo>
                    <a:cubicBezTo>
                      <a:pt x="6" y="15"/>
                      <a:pt x="6" y="15"/>
                      <a:pt x="6" y="15"/>
                    </a:cubicBezTo>
                    <a:cubicBezTo>
                      <a:pt x="6" y="0"/>
                      <a:pt x="6" y="0"/>
                      <a:pt x="6" y="0"/>
                    </a:cubicBezTo>
                    <a:cubicBezTo>
                      <a:pt x="4" y="1"/>
                      <a:pt x="2" y="2"/>
                      <a:pt x="1" y="5"/>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16"/>
              <p:cNvSpPr/>
              <p:nvPr/>
            </p:nvSpPr>
            <p:spPr bwMode="auto">
              <a:xfrm>
                <a:off x="6127750" y="3321051"/>
                <a:ext cx="57150" cy="53975"/>
              </a:xfrm>
              <a:custGeom>
                <a:avLst/>
                <a:gdLst>
                  <a:gd name="T0" fmla="*/ 2 w 18"/>
                  <a:gd name="T1" fmla="*/ 6 h 18"/>
                  <a:gd name="T2" fmla="*/ 7 w 18"/>
                  <a:gd name="T3" fmla="*/ 16 h 18"/>
                  <a:gd name="T4" fmla="*/ 17 w 18"/>
                  <a:gd name="T5" fmla="*/ 12 h 18"/>
                  <a:gd name="T6" fmla="*/ 12 w 18"/>
                  <a:gd name="T7" fmla="*/ 2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1"/>
                      <a:pt x="3" y="15"/>
                      <a:pt x="7" y="16"/>
                    </a:cubicBezTo>
                    <a:cubicBezTo>
                      <a:pt x="11" y="18"/>
                      <a:pt x="15" y="16"/>
                      <a:pt x="17" y="12"/>
                    </a:cubicBezTo>
                    <a:cubicBezTo>
                      <a:pt x="18" y="7"/>
                      <a:pt x="16" y="3"/>
                      <a:pt x="12" y="2"/>
                    </a:cubicBezTo>
                    <a:cubicBezTo>
                      <a:pt x="8" y="0"/>
                      <a:pt x="3" y="2"/>
                      <a:pt x="2"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17"/>
              <p:cNvSpPr/>
              <p:nvPr/>
            </p:nvSpPr>
            <p:spPr bwMode="auto">
              <a:xfrm>
                <a:off x="6121400" y="3381376"/>
                <a:ext cx="57150" cy="50800"/>
              </a:xfrm>
              <a:custGeom>
                <a:avLst/>
                <a:gdLst>
                  <a:gd name="T0" fmla="*/ 12 w 18"/>
                  <a:gd name="T1" fmla="*/ 1 h 17"/>
                  <a:gd name="T2" fmla="*/ 2 w 18"/>
                  <a:gd name="T3" fmla="*/ 6 h 17"/>
                  <a:gd name="T4" fmla="*/ 6 w 18"/>
                  <a:gd name="T5" fmla="*/ 16 h 17"/>
                  <a:gd name="T6" fmla="*/ 16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7" y="0"/>
                      <a:pt x="3" y="2"/>
                      <a:pt x="2" y="6"/>
                    </a:cubicBezTo>
                    <a:cubicBezTo>
                      <a:pt x="0" y="10"/>
                      <a:pt x="2" y="14"/>
                      <a:pt x="6" y="16"/>
                    </a:cubicBezTo>
                    <a:cubicBezTo>
                      <a:pt x="11" y="17"/>
                      <a:pt x="15" y="15"/>
                      <a:pt x="16" y="11"/>
                    </a:cubicBezTo>
                    <a:cubicBezTo>
                      <a:pt x="18" y="7"/>
                      <a:pt x="16" y="2"/>
                      <a:pt x="12"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18"/>
              <p:cNvSpPr/>
              <p:nvPr/>
            </p:nvSpPr>
            <p:spPr bwMode="auto">
              <a:xfrm>
                <a:off x="6010275" y="3633788"/>
                <a:ext cx="50800" cy="53975"/>
              </a:xfrm>
              <a:custGeom>
                <a:avLst/>
                <a:gdLst>
                  <a:gd name="T0" fmla="*/ 5 w 16"/>
                  <a:gd name="T1" fmla="*/ 17 h 18"/>
                  <a:gd name="T2" fmla="*/ 15 w 16"/>
                  <a:gd name="T3" fmla="*/ 12 h 18"/>
                  <a:gd name="T4" fmla="*/ 10 w 16"/>
                  <a:gd name="T5" fmla="*/ 2 h 18"/>
                  <a:gd name="T6" fmla="*/ 0 w 16"/>
                  <a:gd name="T7" fmla="*/ 7 h 18"/>
                  <a:gd name="T8" fmla="*/ 0 w 16"/>
                  <a:gd name="T9" fmla="*/ 7 h 18"/>
                  <a:gd name="T10" fmla="*/ 0 w 16"/>
                  <a:gd name="T11" fmla="*/ 12 h 18"/>
                  <a:gd name="T12" fmla="*/ 5 w 16"/>
                  <a:gd name="T13" fmla="*/ 17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5" y="17"/>
                    </a:moveTo>
                    <a:cubicBezTo>
                      <a:pt x="9" y="18"/>
                      <a:pt x="13" y="16"/>
                      <a:pt x="15" y="12"/>
                    </a:cubicBezTo>
                    <a:cubicBezTo>
                      <a:pt x="16" y="8"/>
                      <a:pt x="14" y="3"/>
                      <a:pt x="10" y="2"/>
                    </a:cubicBezTo>
                    <a:cubicBezTo>
                      <a:pt x="6" y="0"/>
                      <a:pt x="1" y="3"/>
                      <a:pt x="0" y="7"/>
                    </a:cubicBezTo>
                    <a:cubicBezTo>
                      <a:pt x="0" y="7"/>
                      <a:pt x="0" y="7"/>
                      <a:pt x="0" y="7"/>
                    </a:cubicBezTo>
                    <a:cubicBezTo>
                      <a:pt x="0" y="12"/>
                      <a:pt x="0" y="12"/>
                      <a:pt x="0" y="12"/>
                    </a:cubicBezTo>
                    <a:cubicBezTo>
                      <a:pt x="1" y="14"/>
                      <a:pt x="2" y="16"/>
                      <a:pt x="5" y="17"/>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19"/>
              <p:cNvSpPr/>
              <p:nvPr/>
            </p:nvSpPr>
            <p:spPr bwMode="auto">
              <a:xfrm>
                <a:off x="6010275" y="3167063"/>
                <a:ext cx="41275" cy="50800"/>
              </a:xfrm>
              <a:custGeom>
                <a:avLst/>
                <a:gdLst>
                  <a:gd name="T0" fmla="*/ 12 w 13"/>
                  <a:gd name="T1" fmla="*/ 11 h 17"/>
                  <a:gd name="T2" fmla="*/ 7 w 13"/>
                  <a:gd name="T3" fmla="*/ 1 h 17"/>
                  <a:gd name="T4" fmla="*/ 0 w 13"/>
                  <a:gd name="T5" fmla="*/ 2 h 17"/>
                  <a:gd name="T6" fmla="*/ 0 w 13"/>
                  <a:gd name="T7" fmla="*/ 15 h 17"/>
                  <a:gd name="T8" fmla="*/ 2 w 13"/>
                  <a:gd name="T9" fmla="*/ 16 h 17"/>
                  <a:gd name="T10" fmla="*/ 12 w 13"/>
                  <a:gd name="T11" fmla="*/ 11 h 17"/>
                </a:gdLst>
                <a:ahLst/>
                <a:cxnLst>
                  <a:cxn ang="0">
                    <a:pos x="T0" y="T1"/>
                  </a:cxn>
                  <a:cxn ang="0">
                    <a:pos x="T2" y="T3"/>
                  </a:cxn>
                  <a:cxn ang="0">
                    <a:pos x="T4" y="T5"/>
                  </a:cxn>
                  <a:cxn ang="0">
                    <a:pos x="T6" y="T7"/>
                  </a:cxn>
                  <a:cxn ang="0">
                    <a:pos x="T8" y="T9"/>
                  </a:cxn>
                  <a:cxn ang="0">
                    <a:pos x="T10" y="T11"/>
                  </a:cxn>
                </a:cxnLst>
                <a:rect l="0" t="0" r="r" b="b"/>
                <a:pathLst>
                  <a:path w="13" h="17">
                    <a:moveTo>
                      <a:pt x="12" y="11"/>
                    </a:moveTo>
                    <a:cubicBezTo>
                      <a:pt x="13" y="7"/>
                      <a:pt x="11" y="2"/>
                      <a:pt x="7" y="1"/>
                    </a:cubicBezTo>
                    <a:cubicBezTo>
                      <a:pt x="4" y="0"/>
                      <a:pt x="2" y="0"/>
                      <a:pt x="0" y="2"/>
                    </a:cubicBezTo>
                    <a:cubicBezTo>
                      <a:pt x="0" y="6"/>
                      <a:pt x="0" y="10"/>
                      <a:pt x="0" y="15"/>
                    </a:cubicBezTo>
                    <a:cubicBezTo>
                      <a:pt x="0" y="15"/>
                      <a:pt x="1" y="15"/>
                      <a:pt x="2" y="16"/>
                    </a:cubicBezTo>
                    <a:cubicBezTo>
                      <a:pt x="6" y="17"/>
                      <a:pt x="10" y="15"/>
                      <a:pt x="12"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20"/>
              <p:cNvSpPr/>
              <p:nvPr/>
            </p:nvSpPr>
            <p:spPr bwMode="auto">
              <a:xfrm>
                <a:off x="6051550" y="3305176"/>
                <a:ext cx="57150" cy="53975"/>
              </a:xfrm>
              <a:custGeom>
                <a:avLst/>
                <a:gdLst>
                  <a:gd name="T0" fmla="*/ 6 w 18"/>
                  <a:gd name="T1" fmla="*/ 16 h 18"/>
                  <a:gd name="T2" fmla="*/ 16 w 18"/>
                  <a:gd name="T3" fmla="*/ 11 h 18"/>
                  <a:gd name="T4" fmla="*/ 11 w 18"/>
                  <a:gd name="T5" fmla="*/ 1 h 18"/>
                  <a:gd name="T6" fmla="*/ 1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5"/>
                      <a:pt x="16" y="11"/>
                    </a:cubicBezTo>
                    <a:cubicBezTo>
                      <a:pt x="18" y="7"/>
                      <a:pt x="15" y="3"/>
                      <a:pt x="11" y="1"/>
                    </a:cubicBezTo>
                    <a:cubicBezTo>
                      <a:pt x="7" y="0"/>
                      <a:pt x="3" y="2"/>
                      <a:pt x="1" y="6"/>
                    </a:cubicBezTo>
                    <a:cubicBezTo>
                      <a:pt x="0" y="10"/>
                      <a:pt x="2" y="15"/>
                      <a:pt x="6" y="1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121"/>
              <p:cNvSpPr/>
              <p:nvPr/>
            </p:nvSpPr>
            <p:spPr bwMode="auto">
              <a:xfrm>
                <a:off x="6115050" y="3206751"/>
                <a:ext cx="53975"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2"/>
                      <a:pt x="11" y="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22"/>
              <p:cNvSpPr/>
              <p:nvPr/>
            </p:nvSpPr>
            <p:spPr bwMode="auto">
              <a:xfrm>
                <a:off x="6010275" y="3240088"/>
                <a:ext cx="0" cy="11113"/>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23"/>
              <p:cNvSpPr/>
              <p:nvPr/>
            </p:nvSpPr>
            <p:spPr bwMode="auto">
              <a:xfrm>
                <a:off x="6010275" y="3563938"/>
                <a:ext cx="47625" cy="52388"/>
              </a:xfrm>
              <a:custGeom>
                <a:avLst/>
                <a:gdLst>
                  <a:gd name="T0" fmla="*/ 4 w 15"/>
                  <a:gd name="T1" fmla="*/ 16 h 17"/>
                  <a:gd name="T2" fmla="*/ 14 w 15"/>
                  <a:gd name="T3" fmla="*/ 11 h 17"/>
                  <a:gd name="T4" fmla="*/ 9 w 15"/>
                  <a:gd name="T5" fmla="*/ 1 h 17"/>
                  <a:gd name="T6" fmla="*/ 0 w 15"/>
                  <a:gd name="T7" fmla="*/ 4 h 17"/>
                  <a:gd name="T8" fmla="*/ 0 w 15"/>
                  <a:gd name="T9" fmla="*/ 13 h 17"/>
                  <a:gd name="T10" fmla="*/ 4 w 15"/>
                  <a:gd name="T11" fmla="*/ 16 h 17"/>
                </a:gdLst>
                <a:ahLst/>
                <a:cxnLst>
                  <a:cxn ang="0">
                    <a:pos x="T0" y="T1"/>
                  </a:cxn>
                  <a:cxn ang="0">
                    <a:pos x="T2" y="T3"/>
                  </a:cxn>
                  <a:cxn ang="0">
                    <a:pos x="T4" y="T5"/>
                  </a:cxn>
                  <a:cxn ang="0">
                    <a:pos x="T6" y="T7"/>
                  </a:cxn>
                  <a:cxn ang="0">
                    <a:pos x="T8" y="T9"/>
                  </a:cxn>
                  <a:cxn ang="0">
                    <a:pos x="T10" y="T11"/>
                  </a:cxn>
                </a:cxnLst>
                <a:rect l="0" t="0" r="r" b="b"/>
                <a:pathLst>
                  <a:path w="15" h="17">
                    <a:moveTo>
                      <a:pt x="4" y="16"/>
                    </a:moveTo>
                    <a:cubicBezTo>
                      <a:pt x="8" y="17"/>
                      <a:pt x="12" y="15"/>
                      <a:pt x="14" y="11"/>
                    </a:cubicBezTo>
                    <a:cubicBezTo>
                      <a:pt x="15" y="7"/>
                      <a:pt x="13" y="2"/>
                      <a:pt x="9" y="1"/>
                    </a:cubicBezTo>
                    <a:cubicBezTo>
                      <a:pt x="5" y="0"/>
                      <a:pt x="2" y="1"/>
                      <a:pt x="0" y="4"/>
                    </a:cubicBezTo>
                    <a:cubicBezTo>
                      <a:pt x="0" y="13"/>
                      <a:pt x="0" y="13"/>
                      <a:pt x="0" y="13"/>
                    </a:cubicBezTo>
                    <a:cubicBezTo>
                      <a:pt x="1" y="14"/>
                      <a:pt x="2" y="15"/>
                      <a:pt x="4" y="1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24"/>
              <p:cNvSpPr/>
              <p:nvPr/>
            </p:nvSpPr>
            <p:spPr bwMode="auto">
              <a:xfrm>
                <a:off x="6083300" y="3495676"/>
                <a:ext cx="57150"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25"/>
              <p:cNvSpPr/>
              <p:nvPr/>
            </p:nvSpPr>
            <p:spPr bwMode="auto">
              <a:xfrm>
                <a:off x="6102350" y="3646488"/>
                <a:ext cx="57150" cy="50800"/>
              </a:xfrm>
              <a:custGeom>
                <a:avLst/>
                <a:gdLst>
                  <a:gd name="T0" fmla="*/ 16 w 18"/>
                  <a:gd name="T1" fmla="*/ 11 h 17"/>
                  <a:gd name="T2" fmla="*/ 11 w 18"/>
                  <a:gd name="T3" fmla="*/ 1 h 17"/>
                  <a:gd name="T4" fmla="*/ 1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5" y="3"/>
                      <a:pt x="11" y="1"/>
                    </a:cubicBezTo>
                    <a:cubicBezTo>
                      <a:pt x="7" y="0"/>
                      <a:pt x="3" y="2"/>
                      <a:pt x="1" y="6"/>
                    </a:cubicBezTo>
                    <a:cubicBezTo>
                      <a:pt x="0" y="10"/>
                      <a:pt x="2" y="15"/>
                      <a:pt x="6" y="16"/>
                    </a:cubicBezTo>
                    <a:cubicBezTo>
                      <a:pt x="10" y="17"/>
                      <a:pt x="15" y="15"/>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26"/>
              <p:cNvSpPr/>
              <p:nvPr/>
            </p:nvSpPr>
            <p:spPr bwMode="auto">
              <a:xfrm>
                <a:off x="6118225" y="3570288"/>
                <a:ext cx="57150" cy="53975"/>
              </a:xfrm>
              <a:custGeom>
                <a:avLst/>
                <a:gdLst>
                  <a:gd name="T0" fmla="*/ 2 w 18"/>
                  <a:gd name="T1" fmla="*/ 6 h 18"/>
                  <a:gd name="T2" fmla="*/ 7 w 18"/>
                  <a:gd name="T3" fmla="*/ 16 h 18"/>
                  <a:gd name="T4" fmla="*/ 17 w 18"/>
                  <a:gd name="T5" fmla="*/ 12 h 18"/>
                  <a:gd name="T6" fmla="*/ 12 w 18"/>
                  <a:gd name="T7" fmla="*/ 2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1"/>
                      <a:pt x="3" y="15"/>
                      <a:pt x="7" y="16"/>
                    </a:cubicBezTo>
                    <a:cubicBezTo>
                      <a:pt x="11" y="18"/>
                      <a:pt x="15" y="16"/>
                      <a:pt x="17" y="12"/>
                    </a:cubicBezTo>
                    <a:cubicBezTo>
                      <a:pt x="18" y="7"/>
                      <a:pt x="16" y="3"/>
                      <a:pt x="12" y="2"/>
                    </a:cubicBezTo>
                    <a:cubicBezTo>
                      <a:pt x="8" y="0"/>
                      <a:pt x="3" y="2"/>
                      <a:pt x="2" y="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27"/>
              <p:cNvSpPr/>
              <p:nvPr/>
            </p:nvSpPr>
            <p:spPr bwMode="auto">
              <a:xfrm>
                <a:off x="6051550" y="3681413"/>
                <a:ext cx="53975" cy="55563"/>
              </a:xfrm>
              <a:custGeom>
                <a:avLst/>
                <a:gdLst>
                  <a:gd name="T0" fmla="*/ 6 w 17"/>
                  <a:gd name="T1" fmla="*/ 17 h 18"/>
                  <a:gd name="T2" fmla="*/ 16 w 17"/>
                  <a:gd name="T3" fmla="*/ 12 h 18"/>
                  <a:gd name="T4" fmla="*/ 11 w 17"/>
                  <a:gd name="T5" fmla="*/ 2 h 18"/>
                  <a:gd name="T6" fmla="*/ 1 w 17"/>
                  <a:gd name="T7" fmla="*/ 7 h 18"/>
                  <a:gd name="T8" fmla="*/ 6 w 17"/>
                  <a:gd name="T9" fmla="*/ 17 h 18"/>
                </a:gdLst>
                <a:ahLst/>
                <a:cxnLst>
                  <a:cxn ang="0">
                    <a:pos x="T0" y="T1"/>
                  </a:cxn>
                  <a:cxn ang="0">
                    <a:pos x="T2" y="T3"/>
                  </a:cxn>
                  <a:cxn ang="0">
                    <a:pos x="T4" y="T5"/>
                  </a:cxn>
                  <a:cxn ang="0">
                    <a:pos x="T6" y="T7"/>
                  </a:cxn>
                  <a:cxn ang="0">
                    <a:pos x="T8" y="T9"/>
                  </a:cxn>
                </a:cxnLst>
                <a:rect l="0" t="0" r="r" b="b"/>
                <a:pathLst>
                  <a:path w="17" h="18">
                    <a:moveTo>
                      <a:pt x="6" y="17"/>
                    </a:moveTo>
                    <a:cubicBezTo>
                      <a:pt x="10" y="18"/>
                      <a:pt x="15" y="16"/>
                      <a:pt x="16" y="12"/>
                    </a:cubicBezTo>
                    <a:cubicBezTo>
                      <a:pt x="17" y="8"/>
                      <a:pt x="15" y="3"/>
                      <a:pt x="11" y="2"/>
                    </a:cubicBezTo>
                    <a:cubicBezTo>
                      <a:pt x="7" y="0"/>
                      <a:pt x="3" y="3"/>
                      <a:pt x="1" y="7"/>
                    </a:cubicBezTo>
                    <a:cubicBezTo>
                      <a:pt x="0" y="11"/>
                      <a:pt x="2" y="15"/>
                      <a:pt x="6" y="17"/>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28"/>
              <p:cNvSpPr/>
              <p:nvPr/>
            </p:nvSpPr>
            <p:spPr bwMode="auto">
              <a:xfrm>
                <a:off x="6010275" y="3509963"/>
                <a:ext cx="22225" cy="46038"/>
              </a:xfrm>
              <a:custGeom>
                <a:avLst/>
                <a:gdLst>
                  <a:gd name="T0" fmla="*/ 6 w 7"/>
                  <a:gd name="T1" fmla="*/ 10 h 15"/>
                  <a:gd name="T2" fmla="*/ 1 w 7"/>
                  <a:gd name="T3" fmla="*/ 0 h 15"/>
                  <a:gd name="T4" fmla="*/ 0 w 7"/>
                  <a:gd name="T5" fmla="*/ 0 h 15"/>
                  <a:gd name="T6" fmla="*/ 0 w 7"/>
                  <a:gd name="T7" fmla="*/ 15 h 15"/>
                  <a:gd name="T8" fmla="*/ 6 w 7"/>
                  <a:gd name="T9" fmla="*/ 10 h 15"/>
                </a:gdLst>
                <a:ahLst/>
                <a:cxnLst>
                  <a:cxn ang="0">
                    <a:pos x="T0" y="T1"/>
                  </a:cxn>
                  <a:cxn ang="0">
                    <a:pos x="T2" y="T3"/>
                  </a:cxn>
                  <a:cxn ang="0">
                    <a:pos x="T4" y="T5"/>
                  </a:cxn>
                  <a:cxn ang="0">
                    <a:pos x="T6" y="T7"/>
                  </a:cxn>
                  <a:cxn ang="0">
                    <a:pos x="T8" y="T9"/>
                  </a:cxn>
                </a:cxnLst>
                <a:rect l="0" t="0" r="r" b="b"/>
                <a:pathLst>
                  <a:path w="7" h="15">
                    <a:moveTo>
                      <a:pt x="6" y="10"/>
                    </a:moveTo>
                    <a:cubicBezTo>
                      <a:pt x="7" y="6"/>
                      <a:pt x="5" y="1"/>
                      <a:pt x="1" y="0"/>
                    </a:cubicBezTo>
                    <a:cubicBezTo>
                      <a:pt x="1" y="0"/>
                      <a:pt x="0" y="0"/>
                      <a:pt x="0" y="0"/>
                    </a:cubicBezTo>
                    <a:cubicBezTo>
                      <a:pt x="0" y="15"/>
                      <a:pt x="0" y="15"/>
                      <a:pt x="0" y="15"/>
                    </a:cubicBezTo>
                    <a:cubicBezTo>
                      <a:pt x="3" y="15"/>
                      <a:pt x="5" y="13"/>
                      <a:pt x="6" y="10"/>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29"/>
              <p:cNvSpPr/>
              <p:nvPr/>
            </p:nvSpPr>
            <p:spPr bwMode="auto">
              <a:xfrm>
                <a:off x="6061075" y="3606801"/>
                <a:ext cx="57150" cy="50800"/>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6" y="2"/>
                      <a:pt x="11" y="1"/>
                    </a:cubicBezTo>
                    <a:cubicBezTo>
                      <a:pt x="7" y="0"/>
                      <a:pt x="3" y="2"/>
                      <a:pt x="2" y="6"/>
                    </a:cubicBezTo>
                    <a:cubicBezTo>
                      <a:pt x="0" y="10"/>
                      <a:pt x="2" y="14"/>
                      <a:pt x="6" y="1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30"/>
              <p:cNvSpPr/>
              <p:nvPr/>
            </p:nvSpPr>
            <p:spPr bwMode="auto">
              <a:xfrm>
                <a:off x="6010275" y="3314701"/>
                <a:ext cx="19050" cy="42863"/>
              </a:xfrm>
              <a:custGeom>
                <a:avLst/>
                <a:gdLst>
                  <a:gd name="T0" fmla="*/ 4 w 6"/>
                  <a:gd name="T1" fmla="*/ 10 h 14"/>
                  <a:gd name="T2" fmla="*/ 0 w 6"/>
                  <a:gd name="T3" fmla="*/ 0 h 14"/>
                  <a:gd name="T4" fmla="*/ 0 w 6"/>
                  <a:gd name="T5" fmla="*/ 14 h 14"/>
                  <a:gd name="T6" fmla="*/ 4 w 6"/>
                  <a:gd name="T7" fmla="*/ 10 h 14"/>
                </a:gdLst>
                <a:ahLst/>
                <a:cxnLst>
                  <a:cxn ang="0">
                    <a:pos x="T0" y="T1"/>
                  </a:cxn>
                  <a:cxn ang="0">
                    <a:pos x="T2" y="T3"/>
                  </a:cxn>
                  <a:cxn ang="0">
                    <a:pos x="T4" y="T5"/>
                  </a:cxn>
                  <a:cxn ang="0">
                    <a:pos x="T6" y="T7"/>
                  </a:cxn>
                </a:cxnLst>
                <a:rect l="0" t="0" r="r" b="b"/>
                <a:pathLst>
                  <a:path w="6" h="14">
                    <a:moveTo>
                      <a:pt x="4" y="10"/>
                    </a:moveTo>
                    <a:cubicBezTo>
                      <a:pt x="6" y="6"/>
                      <a:pt x="4" y="1"/>
                      <a:pt x="0" y="0"/>
                    </a:cubicBezTo>
                    <a:cubicBezTo>
                      <a:pt x="0" y="14"/>
                      <a:pt x="0" y="14"/>
                      <a:pt x="0" y="14"/>
                    </a:cubicBezTo>
                    <a:cubicBezTo>
                      <a:pt x="2" y="13"/>
                      <a:pt x="4" y="12"/>
                      <a:pt x="4" y="10"/>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31"/>
              <p:cNvSpPr/>
              <p:nvPr/>
            </p:nvSpPr>
            <p:spPr bwMode="auto">
              <a:xfrm>
                <a:off x="6010275" y="3432176"/>
                <a:ext cx="19050" cy="44450"/>
              </a:xfrm>
              <a:custGeom>
                <a:avLst/>
                <a:gdLst>
                  <a:gd name="T0" fmla="*/ 5 w 6"/>
                  <a:gd name="T1" fmla="*/ 10 h 15"/>
                  <a:gd name="T2" fmla="*/ 0 w 6"/>
                  <a:gd name="T3" fmla="*/ 0 h 15"/>
                  <a:gd name="T4" fmla="*/ 0 w 6"/>
                  <a:gd name="T5" fmla="*/ 0 h 15"/>
                  <a:gd name="T6" fmla="*/ 0 w 6"/>
                  <a:gd name="T7" fmla="*/ 15 h 15"/>
                  <a:gd name="T8" fmla="*/ 5 w 6"/>
                  <a:gd name="T9" fmla="*/ 10 h 15"/>
                </a:gdLst>
                <a:ahLst/>
                <a:cxnLst>
                  <a:cxn ang="0">
                    <a:pos x="T0" y="T1"/>
                  </a:cxn>
                  <a:cxn ang="0">
                    <a:pos x="T2" y="T3"/>
                  </a:cxn>
                  <a:cxn ang="0">
                    <a:pos x="T4" y="T5"/>
                  </a:cxn>
                  <a:cxn ang="0">
                    <a:pos x="T6" y="T7"/>
                  </a:cxn>
                  <a:cxn ang="0">
                    <a:pos x="T8" y="T9"/>
                  </a:cxn>
                </a:cxnLst>
                <a:rect l="0" t="0" r="r" b="b"/>
                <a:pathLst>
                  <a:path w="6" h="15">
                    <a:moveTo>
                      <a:pt x="5" y="10"/>
                    </a:moveTo>
                    <a:cubicBezTo>
                      <a:pt x="6" y="6"/>
                      <a:pt x="4" y="2"/>
                      <a:pt x="0" y="0"/>
                    </a:cubicBezTo>
                    <a:cubicBezTo>
                      <a:pt x="0" y="0"/>
                      <a:pt x="0" y="0"/>
                      <a:pt x="0" y="0"/>
                    </a:cubicBezTo>
                    <a:cubicBezTo>
                      <a:pt x="0" y="15"/>
                      <a:pt x="0" y="15"/>
                      <a:pt x="0" y="15"/>
                    </a:cubicBezTo>
                    <a:cubicBezTo>
                      <a:pt x="2" y="14"/>
                      <a:pt x="4" y="13"/>
                      <a:pt x="5" y="1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32"/>
              <p:cNvSpPr/>
              <p:nvPr/>
            </p:nvSpPr>
            <p:spPr bwMode="auto">
              <a:xfrm>
                <a:off x="6042025" y="3217863"/>
                <a:ext cx="53975"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33"/>
              <p:cNvSpPr/>
              <p:nvPr/>
            </p:nvSpPr>
            <p:spPr bwMode="auto">
              <a:xfrm>
                <a:off x="6061075" y="3357563"/>
                <a:ext cx="57150" cy="53975"/>
              </a:xfrm>
              <a:custGeom>
                <a:avLst/>
                <a:gdLst>
                  <a:gd name="T0" fmla="*/ 2 w 18"/>
                  <a:gd name="T1" fmla="*/ 6 h 18"/>
                  <a:gd name="T2" fmla="*/ 6 w 18"/>
                  <a:gd name="T3" fmla="*/ 16 h 18"/>
                  <a:gd name="T4" fmla="*/ 16 w 18"/>
                  <a:gd name="T5" fmla="*/ 11 h 18"/>
                  <a:gd name="T6" fmla="*/ 12 w 18"/>
                  <a:gd name="T7" fmla="*/ 1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0"/>
                      <a:pt x="2" y="15"/>
                      <a:pt x="6" y="16"/>
                    </a:cubicBezTo>
                    <a:cubicBezTo>
                      <a:pt x="11" y="18"/>
                      <a:pt x="15" y="15"/>
                      <a:pt x="16" y="11"/>
                    </a:cubicBezTo>
                    <a:cubicBezTo>
                      <a:pt x="18" y="7"/>
                      <a:pt x="16" y="3"/>
                      <a:pt x="12" y="1"/>
                    </a:cubicBezTo>
                    <a:cubicBezTo>
                      <a:pt x="7" y="0"/>
                      <a:pt x="3" y="2"/>
                      <a:pt x="2"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34"/>
              <p:cNvSpPr/>
              <p:nvPr/>
            </p:nvSpPr>
            <p:spPr bwMode="auto">
              <a:xfrm>
                <a:off x="6061075" y="3543301"/>
                <a:ext cx="53975" cy="50800"/>
              </a:xfrm>
              <a:custGeom>
                <a:avLst/>
                <a:gdLst>
                  <a:gd name="T0" fmla="*/ 1 w 17"/>
                  <a:gd name="T1" fmla="*/ 6 h 17"/>
                  <a:gd name="T2" fmla="*/ 6 w 17"/>
                  <a:gd name="T3" fmla="*/ 16 h 17"/>
                  <a:gd name="T4" fmla="*/ 16 w 17"/>
                  <a:gd name="T5" fmla="*/ 11 h 17"/>
                  <a:gd name="T6" fmla="*/ 11 w 17"/>
                  <a:gd name="T7" fmla="*/ 1 h 17"/>
                  <a:gd name="T8" fmla="*/ 1 w 17"/>
                  <a:gd name="T9" fmla="*/ 6 h 17"/>
                </a:gdLst>
                <a:ahLst/>
                <a:cxnLst>
                  <a:cxn ang="0">
                    <a:pos x="T0" y="T1"/>
                  </a:cxn>
                  <a:cxn ang="0">
                    <a:pos x="T2" y="T3"/>
                  </a:cxn>
                  <a:cxn ang="0">
                    <a:pos x="T4" y="T5"/>
                  </a:cxn>
                  <a:cxn ang="0">
                    <a:pos x="T6" y="T7"/>
                  </a:cxn>
                  <a:cxn ang="0">
                    <a:pos x="T8" y="T9"/>
                  </a:cxn>
                </a:cxnLst>
                <a:rect l="0" t="0" r="r" b="b"/>
                <a:pathLst>
                  <a:path w="17" h="17">
                    <a:moveTo>
                      <a:pt x="1" y="6"/>
                    </a:moveTo>
                    <a:cubicBezTo>
                      <a:pt x="0" y="10"/>
                      <a:pt x="2" y="14"/>
                      <a:pt x="6" y="16"/>
                    </a:cubicBezTo>
                    <a:cubicBezTo>
                      <a:pt x="10" y="17"/>
                      <a:pt x="15" y="15"/>
                      <a:pt x="16" y="11"/>
                    </a:cubicBezTo>
                    <a:cubicBezTo>
                      <a:pt x="17" y="7"/>
                      <a:pt x="15" y="2"/>
                      <a:pt x="11" y="1"/>
                    </a:cubicBezTo>
                    <a:cubicBezTo>
                      <a:pt x="7" y="0"/>
                      <a:pt x="3" y="2"/>
                      <a:pt x="1" y="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35"/>
              <p:cNvSpPr/>
              <p:nvPr/>
            </p:nvSpPr>
            <p:spPr bwMode="auto">
              <a:xfrm>
                <a:off x="6010275" y="3263901"/>
                <a:ext cx="50800" cy="50800"/>
              </a:xfrm>
              <a:custGeom>
                <a:avLst/>
                <a:gdLst>
                  <a:gd name="T0" fmla="*/ 4 w 16"/>
                  <a:gd name="T1" fmla="*/ 16 h 17"/>
                  <a:gd name="T2" fmla="*/ 14 w 16"/>
                  <a:gd name="T3" fmla="*/ 11 h 17"/>
                  <a:gd name="T4" fmla="*/ 10 w 16"/>
                  <a:gd name="T5" fmla="*/ 1 h 17"/>
                  <a:gd name="T6" fmla="*/ 0 w 16"/>
                  <a:gd name="T7" fmla="*/ 5 h 17"/>
                  <a:gd name="T8" fmla="*/ 0 w 16"/>
                  <a:gd name="T9" fmla="*/ 12 h 17"/>
                  <a:gd name="T10" fmla="*/ 4 w 16"/>
                  <a:gd name="T11" fmla="*/ 16 h 17"/>
                </a:gdLst>
                <a:ahLst/>
                <a:cxnLst>
                  <a:cxn ang="0">
                    <a:pos x="T0" y="T1"/>
                  </a:cxn>
                  <a:cxn ang="0">
                    <a:pos x="T2" y="T3"/>
                  </a:cxn>
                  <a:cxn ang="0">
                    <a:pos x="T4" y="T5"/>
                  </a:cxn>
                  <a:cxn ang="0">
                    <a:pos x="T6" y="T7"/>
                  </a:cxn>
                  <a:cxn ang="0">
                    <a:pos x="T8" y="T9"/>
                  </a:cxn>
                  <a:cxn ang="0">
                    <a:pos x="T10" y="T11"/>
                  </a:cxn>
                </a:cxnLst>
                <a:rect l="0" t="0" r="r" b="b"/>
                <a:pathLst>
                  <a:path w="16" h="17">
                    <a:moveTo>
                      <a:pt x="4" y="16"/>
                    </a:moveTo>
                    <a:cubicBezTo>
                      <a:pt x="9" y="17"/>
                      <a:pt x="13" y="15"/>
                      <a:pt x="14" y="11"/>
                    </a:cubicBezTo>
                    <a:cubicBezTo>
                      <a:pt x="16" y="7"/>
                      <a:pt x="14" y="2"/>
                      <a:pt x="10" y="1"/>
                    </a:cubicBezTo>
                    <a:cubicBezTo>
                      <a:pt x="6" y="0"/>
                      <a:pt x="2" y="2"/>
                      <a:pt x="0" y="5"/>
                    </a:cubicBezTo>
                    <a:cubicBezTo>
                      <a:pt x="0" y="12"/>
                      <a:pt x="0" y="12"/>
                      <a:pt x="0" y="12"/>
                    </a:cubicBezTo>
                    <a:cubicBezTo>
                      <a:pt x="1" y="14"/>
                      <a:pt x="2" y="15"/>
                      <a:pt x="4" y="1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36"/>
              <p:cNvSpPr/>
              <p:nvPr/>
            </p:nvSpPr>
            <p:spPr bwMode="auto">
              <a:xfrm>
                <a:off x="6032500" y="3408363"/>
                <a:ext cx="53975" cy="53975"/>
              </a:xfrm>
              <a:custGeom>
                <a:avLst/>
                <a:gdLst>
                  <a:gd name="T0" fmla="*/ 6 w 17"/>
                  <a:gd name="T1" fmla="*/ 16 h 18"/>
                  <a:gd name="T2" fmla="*/ 16 w 17"/>
                  <a:gd name="T3" fmla="*/ 12 h 18"/>
                  <a:gd name="T4" fmla="*/ 11 w 17"/>
                  <a:gd name="T5" fmla="*/ 2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6"/>
                      <a:pt x="16" y="12"/>
                    </a:cubicBezTo>
                    <a:cubicBezTo>
                      <a:pt x="17" y="7"/>
                      <a:pt x="15" y="3"/>
                      <a:pt x="11" y="2"/>
                    </a:cubicBezTo>
                    <a:cubicBezTo>
                      <a:pt x="7" y="0"/>
                      <a:pt x="2" y="2"/>
                      <a:pt x="1" y="6"/>
                    </a:cubicBezTo>
                    <a:cubicBezTo>
                      <a:pt x="0" y="11"/>
                      <a:pt x="2" y="15"/>
                      <a:pt x="6"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37"/>
              <p:cNvSpPr/>
              <p:nvPr/>
            </p:nvSpPr>
            <p:spPr bwMode="auto">
              <a:xfrm>
                <a:off x="6010275" y="3362326"/>
                <a:ext cx="31750" cy="52388"/>
              </a:xfrm>
              <a:custGeom>
                <a:avLst/>
                <a:gdLst>
                  <a:gd name="T0" fmla="*/ 9 w 10"/>
                  <a:gd name="T1" fmla="*/ 11 h 17"/>
                  <a:gd name="T2" fmla="*/ 4 w 10"/>
                  <a:gd name="T3" fmla="*/ 1 h 17"/>
                  <a:gd name="T4" fmla="*/ 0 w 10"/>
                  <a:gd name="T5" fmla="*/ 1 h 17"/>
                  <a:gd name="T6" fmla="*/ 0 w 10"/>
                  <a:gd name="T7" fmla="*/ 16 h 17"/>
                  <a:gd name="T8" fmla="*/ 9 w 10"/>
                  <a:gd name="T9" fmla="*/ 11 h 17"/>
                </a:gdLst>
                <a:ahLst/>
                <a:cxnLst>
                  <a:cxn ang="0">
                    <a:pos x="T0" y="T1"/>
                  </a:cxn>
                  <a:cxn ang="0">
                    <a:pos x="T2" y="T3"/>
                  </a:cxn>
                  <a:cxn ang="0">
                    <a:pos x="T4" y="T5"/>
                  </a:cxn>
                  <a:cxn ang="0">
                    <a:pos x="T6" y="T7"/>
                  </a:cxn>
                  <a:cxn ang="0">
                    <a:pos x="T8" y="T9"/>
                  </a:cxn>
                </a:cxnLst>
                <a:rect l="0" t="0" r="r" b="b"/>
                <a:pathLst>
                  <a:path w="10" h="17">
                    <a:moveTo>
                      <a:pt x="9" y="11"/>
                    </a:moveTo>
                    <a:cubicBezTo>
                      <a:pt x="10" y="7"/>
                      <a:pt x="8" y="2"/>
                      <a:pt x="4" y="1"/>
                    </a:cubicBezTo>
                    <a:cubicBezTo>
                      <a:pt x="3" y="0"/>
                      <a:pt x="1" y="0"/>
                      <a:pt x="0" y="1"/>
                    </a:cubicBezTo>
                    <a:cubicBezTo>
                      <a:pt x="0" y="16"/>
                      <a:pt x="0" y="16"/>
                      <a:pt x="0" y="16"/>
                    </a:cubicBezTo>
                    <a:cubicBezTo>
                      <a:pt x="4" y="17"/>
                      <a:pt x="7" y="15"/>
                      <a:pt x="9"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38"/>
              <p:cNvSpPr/>
              <p:nvPr/>
            </p:nvSpPr>
            <p:spPr bwMode="auto">
              <a:xfrm>
                <a:off x="6086475" y="3435351"/>
                <a:ext cx="53975"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4"/>
                      <a:pt x="6" y="16"/>
                    </a:cubicBezTo>
                    <a:cubicBezTo>
                      <a:pt x="10" y="17"/>
                      <a:pt x="15" y="15"/>
                      <a:pt x="16" y="11"/>
                    </a:cubicBezTo>
                    <a:cubicBezTo>
                      <a:pt x="17" y="7"/>
                      <a:pt x="15" y="2"/>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23" name="文本框 122"/>
          <p:cNvSpPr txBox="1"/>
          <p:nvPr/>
        </p:nvSpPr>
        <p:spPr>
          <a:xfrm>
            <a:off x="-67310" y="51435"/>
            <a:ext cx="902970" cy="523240"/>
          </a:xfrm>
          <a:prstGeom prst="rect">
            <a:avLst/>
          </a:prstGeom>
          <a:noFill/>
        </p:spPr>
        <p:txBody>
          <a:bodyPr wrap="none" rtlCol="0">
            <a:spAutoFit/>
          </a:bodyPr>
          <a:lstStyle/>
          <a:p>
            <a:r>
              <a:rPr lang="zh-CN" altLang="en-US" sz="2800" dirty="0">
                <a:solidFill>
                  <a:schemeClr val="bg1"/>
                </a:solidFill>
                <a:latin typeface="方正兰亭纤黑_GBK" panose="02000000000000000000" pitchFamily="2" charset="-122"/>
                <a:ea typeface="方正兰亭纤黑_GBK" panose="02000000000000000000" pitchFamily="2" charset="-122"/>
              </a:rPr>
              <a:t>目录</a:t>
            </a:r>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48579" y="657025"/>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srcRect l="33544" t="2324" r="32512" b="-4893"/>
          <a:stretch>
            <a:fillRect/>
          </a:stretch>
        </p:blipFill>
        <p:spPr>
          <a:xfrm rot="5400000" flipV="1">
            <a:off x="-741763" y="572685"/>
            <a:ext cx="2302682" cy="819153"/>
          </a:xfrm>
          <a:prstGeom prst="rect">
            <a:avLst/>
          </a:prstGeom>
        </p:spPr>
      </p:pic>
      <p:sp>
        <p:nvSpPr>
          <p:cNvPr id="13" name="矩形 12"/>
          <p:cNvSpPr/>
          <p:nvPr/>
        </p:nvSpPr>
        <p:spPr>
          <a:xfrm>
            <a:off x="2529427" y="805357"/>
            <a:ext cx="1808480" cy="579120"/>
          </a:xfrm>
          <a:prstGeom prst="rect">
            <a:avLst/>
          </a:prstGeom>
        </p:spPr>
        <p:txBody>
          <a:bodyPr wrap="none">
            <a:spAutoFit/>
          </a:bodyPr>
          <a:lstStyle/>
          <a:p>
            <a:pPr algn="ctr"/>
            <a:r>
              <a:rPr lang="zh-CN" altLang="en-US" sz="3200" dirty="0">
                <a:solidFill>
                  <a:srgbClr val="F36300"/>
                </a:solidFill>
              </a:rPr>
              <a:t>项目简介</a:t>
            </a:r>
          </a:p>
        </p:txBody>
      </p:sp>
      <p:sp>
        <p:nvSpPr>
          <p:cNvPr id="7" name="Freeform 5"/>
          <p:cNvSpPr/>
          <p:nvPr/>
        </p:nvSpPr>
        <p:spPr bwMode="auto">
          <a:xfrm rot="2700000">
            <a:off x="8276194" y="5491251"/>
            <a:ext cx="1284194" cy="644318"/>
          </a:xfrm>
          <a:custGeom>
            <a:avLst/>
            <a:gdLst>
              <a:gd name="T0" fmla="*/ 0 w 307"/>
              <a:gd name="T1" fmla="*/ 0 h 154"/>
              <a:gd name="T2" fmla="*/ 154 w 307"/>
              <a:gd name="T3" fmla="*/ 154 h 154"/>
              <a:gd name="T4" fmla="*/ 307 w 307"/>
              <a:gd name="T5" fmla="*/ 0 h 154"/>
              <a:gd name="T6" fmla="*/ 154 w 307"/>
              <a:gd name="T7" fmla="*/ 40 h 154"/>
              <a:gd name="T8" fmla="*/ 0 w 307"/>
              <a:gd name="T9" fmla="*/ 0 h 154"/>
            </a:gdLst>
            <a:ahLst/>
            <a:cxnLst>
              <a:cxn ang="0">
                <a:pos x="T0" y="T1"/>
              </a:cxn>
              <a:cxn ang="0">
                <a:pos x="T2" y="T3"/>
              </a:cxn>
              <a:cxn ang="0">
                <a:pos x="T4" y="T5"/>
              </a:cxn>
              <a:cxn ang="0">
                <a:pos x="T6" y="T7"/>
              </a:cxn>
              <a:cxn ang="0">
                <a:pos x="T8" y="T9"/>
              </a:cxn>
            </a:cxnLst>
            <a:rect l="0" t="0" r="r" b="b"/>
            <a:pathLst>
              <a:path w="307" h="154">
                <a:moveTo>
                  <a:pt x="0" y="0"/>
                </a:moveTo>
                <a:cubicBezTo>
                  <a:pt x="154" y="154"/>
                  <a:pt x="154" y="154"/>
                  <a:pt x="154" y="154"/>
                </a:cubicBezTo>
                <a:cubicBezTo>
                  <a:pt x="307" y="0"/>
                  <a:pt x="307" y="0"/>
                  <a:pt x="307" y="0"/>
                </a:cubicBezTo>
                <a:cubicBezTo>
                  <a:pt x="262" y="25"/>
                  <a:pt x="209" y="40"/>
                  <a:pt x="154" y="40"/>
                </a:cubicBezTo>
                <a:cubicBezTo>
                  <a:pt x="98" y="40"/>
                  <a:pt x="46" y="25"/>
                  <a:pt x="0" y="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rot="2700000">
            <a:off x="10370391" y="3399273"/>
            <a:ext cx="1284194" cy="639875"/>
          </a:xfrm>
          <a:custGeom>
            <a:avLst/>
            <a:gdLst>
              <a:gd name="T0" fmla="*/ 307 w 307"/>
              <a:gd name="T1" fmla="*/ 153 h 153"/>
              <a:gd name="T2" fmla="*/ 154 w 307"/>
              <a:gd name="T3" fmla="*/ 0 h 153"/>
              <a:gd name="T4" fmla="*/ 0 w 307"/>
              <a:gd name="T5" fmla="*/ 153 h 153"/>
              <a:gd name="T6" fmla="*/ 154 w 307"/>
              <a:gd name="T7" fmla="*/ 114 h 153"/>
              <a:gd name="T8" fmla="*/ 307 w 307"/>
              <a:gd name="T9" fmla="*/ 153 h 153"/>
            </a:gdLst>
            <a:ahLst/>
            <a:cxnLst>
              <a:cxn ang="0">
                <a:pos x="T0" y="T1"/>
              </a:cxn>
              <a:cxn ang="0">
                <a:pos x="T2" y="T3"/>
              </a:cxn>
              <a:cxn ang="0">
                <a:pos x="T4" y="T5"/>
              </a:cxn>
              <a:cxn ang="0">
                <a:pos x="T6" y="T7"/>
              </a:cxn>
              <a:cxn ang="0">
                <a:pos x="T8" y="T9"/>
              </a:cxn>
            </a:cxnLst>
            <a:rect l="0" t="0" r="r" b="b"/>
            <a:pathLst>
              <a:path w="307" h="153">
                <a:moveTo>
                  <a:pt x="307" y="153"/>
                </a:moveTo>
                <a:cubicBezTo>
                  <a:pt x="154" y="0"/>
                  <a:pt x="154" y="0"/>
                  <a:pt x="154" y="0"/>
                </a:cubicBezTo>
                <a:cubicBezTo>
                  <a:pt x="0" y="153"/>
                  <a:pt x="0" y="153"/>
                  <a:pt x="0" y="153"/>
                </a:cubicBezTo>
                <a:cubicBezTo>
                  <a:pt x="46" y="128"/>
                  <a:pt x="98" y="114"/>
                  <a:pt x="154" y="114"/>
                </a:cubicBezTo>
                <a:cubicBezTo>
                  <a:pt x="209" y="114"/>
                  <a:pt x="262" y="128"/>
                  <a:pt x="307" y="153"/>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rot="2700000">
            <a:off x="8598353" y="3075543"/>
            <a:ext cx="639875" cy="1284193"/>
          </a:xfrm>
          <a:custGeom>
            <a:avLst/>
            <a:gdLst>
              <a:gd name="T0" fmla="*/ 153 w 153"/>
              <a:gd name="T1" fmla="*/ 0 h 307"/>
              <a:gd name="T2" fmla="*/ 0 w 153"/>
              <a:gd name="T3" fmla="*/ 154 h 307"/>
              <a:gd name="T4" fmla="*/ 153 w 153"/>
              <a:gd name="T5" fmla="*/ 307 h 307"/>
              <a:gd name="T6" fmla="*/ 114 w 153"/>
              <a:gd name="T7" fmla="*/ 154 h 307"/>
              <a:gd name="T8" fmla="*/ 153 w 153"/>
              <a:gd name="T9" fmla="*/ 0 h 307"/>
            </a:gdLst>
            <a:ahLst/>
            <a:cxnLst>
              <a:cxn ang="0">
                <a:pos x="T0" y="T1"/>
              </a:cxn>
              <a:cxn ang="0">
                <a:pos x="T2" y="T3"/>
              </a:cxn>
              <a:cxn ang="0">
                <a:pos x="T4" y="T5"/>
              </a:cxn>
              <a:cxn ang="0">
                <a:pos x="T6" y="T7"/>
              </a:cxn>
              <a:cxn ang="0">
                <a:pos x="T8" y="T9"/>
              </a:cxn>
            </a:cxnLst>
            <a:rect l="0" t="0" r="r" b="b"/>
            <a:pathLst>
              <a:path w="153" h="307">
                <a:moveTo>
                  <a:pt x="153" y="0"/>
                </a:moveTo>
                <a:cubicBezTo>
                  <a:pt x="0" y="154"/>
                  <a:pt x="0" y="154"/>
                  <a:pt x="0" y="154"/>
                </a:cubicBezTo>
                <a:cubicBezTo>
                  <a:pt x="153" y="307"/>
                  <a:pt x="153" y="307"/>
                  <a:pt x="153" y="307"/>
                </a:cubicBezTo>
                <a:cubicBezTo>
                  <a:pt x="128" y="262"/>
                  <a:pt x="114" y="209"/>
                  <a:pt x="114" y="154"/>
                </a:cubicBezTo>
                <a:cubicBezTo>
                  <a:pt x="114" y="98"/>
                  <a:pt x="128" y="46"/>
                  <a:pt x="153" y="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p:nvPr/>
        </p:nvSpPr>
        <p:spPr bwMode="auto">
          <a:xfrm rot="2700000">
            <a:off x="10693471" y="5172885"/>
            <a:ext cx="644319" cy="1284193"/>
          </a:xfrm>
          <a:custGeom>
            <a:avLst/>
            <a:gdLst>
              <a:gd name="T0" fmla="*/ 0 w 154"/>
              <a:gd name="T1" fmla="*/ 307 h 307"/>
              <a:gd name="T2" fmla="*/ 154 w 154"/>
              <a:gd name="T3" fmla="*/ 154 h 307"/>
              <a:gd name="T4" fmla="*/ 0 w 154"/>
              <a:gd name="T5" fmla="*/ 0 h 307"/>
              <a:gd name="T6" fmla="*/ 40 w 154"/>
              <a:gd name="T7" fmla="*/ 154 h 307"/>
              <a:gd name="T8" fmla="*/ 0 w 154"/>
              <a:gd name="T9" fmla="*/ 307 h 307"/>
            </a:gdLst>
            <a:ahLst/>
            <a:cxnLst>
              <a:cxn ang="0">
                <a:pos x="T0" y="T1"/>
              </a:cxn>
              <a:cxn ang="0">
                <a:pos x="T2" y="T3"/>
              </a:cxn>
              <a:cxn ang="0">
                <a:pos x="T4" y="T5"/>
              </a:cxn>
              <a:cxn ang="0">
                <a:pos x="T6" y="T7"/>
              </a:cxn>
              <a:cxn ang="0">
                <a:pos x="T8" y="T9"/>
              </a:cxn>
            </a:cxnLst>
            <a:rect l="0" t="0" r="r" b="b"/>
            <a:pathLst>
              <a:path w="154" h="307">
                <a:moveTo>
                  <a:pt x="0" y="307"/>
                </a:moveTo>
                <a:cubicBezTo>
                  <a:pt x="154" y="154"/>
                  <a:pt x="154" y="154"/>
                  <a:pt x="154" y="154"/>
                </a:cubicBezTo>
                <a:cubicBezTo>
                  <a:pt x="0" y="0"/>
                  <a:pt x="0" y="0"/>
                  <a:pt x="0" y="0"/>
                </a:cubicBezTo>
                <a:cubicBezTo>
                  <a:pt x="25" y="46"/>
                  <a:pt x="40" y="98"/>
                  <a:pt x="40" y="154"/>
                </a:cubicBezTo>
                <a:cubicBezTo>
                  <a:pt x="40" y="209"/>
                  <a:pt x="25" y="262"/>
                  <a:pt x="0" y="30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文本框 14"/>
          <p:cNvSpPr txBox="1"/>
          <p:nvPr/>
        </p:nvSpPr>
        <p:spPr>
          <a:xfrm>
            <a:off x="8975263" y="4369445"/>
            <a:ext cx="1983105" cy="762000"/>
          </a:xfrm>
          <a:prstGeom prst="rect">
            <a:avLst/>
          </a:prstGeom>
          <a:noFill/>
        </p:spPr>
        <p:txBody>
          <a:bodyPr wrap="none" rtlCol="0">
            <a:spAutoFit/>
          </a:bodyPr>
          <a:lstStyle/>
          <a:p>
            <a:r>
              <a:rPr lang="en-US" altLang="zh-CN" sz="4400" dirty="0">
                <a:solidFill>
                  <a:schemeClr val="bg1">
                    <a:lumMod val="50000"/>
                  </a:schemeClr>
                </a:solidFill>
                <a:latin typeface="方正兰亭纤黑_GBK" panose="02000000000000000000" pitchFamily="2" charset="-122"/>
                <a:ea typeface="方正兰亭纤黑_GBK" panose="02000000000000000000" pitchFamily="2" charset="-122"/>
              </a:rPr>
              <a:t>Gtouch</a:t>
            </a:r>
          </a:p>
        </p:txBody>
      </p:sp>
      <p:sp>
        <p:nvSpPr>
          <p:cNvPr id="11" name="文本框 10"/>
          <p:cNvSpPr txBox="1"/>
          <p:nvPr/>
        </p:nvSpPr>
        <p:spPr>
          <a:xfrm>
            <a:off x="819150" y="1900555"/>
            <a:ext cx="6059064" cy="4358640"/>
          </a:xfrm>
          <a:prstGeom prst="rect">
            <a:avLst/>
          </a:prstGeom>
          <a:noFill/>
        </p:spPr>
        <p:txBody>
          <a:bodyPr wrap="square" rtlCol="0">
            <a:spAutoFit/>
          </a:bodyPr>
          <a:lstStyle/>
          <a:p>
            <a:r>
              <a:rPr lang="en-US" altLang="zh-CN" sz="2800" dirty="0">
                <a:latin typeface="华文楷体" panose="02010600040101010101" charset="-122"/>
                <a:ea typeface="华文楷体" panose="02010600040101010101" charset="-122"/>
              </a:rPr>
              <a:t>    </a:t>
            </a:r>
            <a:r>
              <a:rPr sz="2800" dirty="0">
                <a:latin typeface="华文楷体" panose="02010600040101010101" charset="-122"/>
                <a:ea typeface="华文楷体" panose="02010600040101010101" charset="-122"/>
              </a:rPr>
              <a:t>G </a:t>
            </a:r>
            <a:r>
              <a:rPr sz="2800" dirty="0" err="1">
                <a:latin typeface="华文楷体" panose="02010600040101010101" charset="-122"/>
                <a:ea typeface="华文楷体" panose="02010600040101010101" charset="-122"/>
              </a:rPr>
              <a:t>touch就是一个给普通平面增加触控功能的项目，该装置可为电脑、投影等设备增加触屏互动的功能</a:t>
            </a:r>
            <a:r>
              <a:rPr sz="2800" dirty="0">
                <a:latin typeface="华文楷体" panose="02010600040101010101" charset="-122"/>
                <a:ea typeface="华文楷体" panose="02010600040101010101" charset="-122"/>
              </a:rPr>
              <a:t>。</a:t>
            </a:r>
            <a:endParaRPr lang="en-US" altLang="zh-CN" sz="2800" dirty="0">
              <a:latin typeface="华文楷体" panose="02010600040101010101" charset="-122"/>
              <a:ea typeface="华文楷体" panose="02010600040101010101" charset="-122"/>
            </a:endParaRPr>
          </a:p>
          <a:p>
            <a:r>
              <a:rPr sz="2800" dirty="0">
                <a:latin typeface="华文楷体" panose="02010600040101010101" charset="-122"/>
                <a:ea typeface="华文楷体" panose="02010600040101010101" charset="-122"/>
              </a:rPr>
              <a:t>需要的仅仅是一个对应系统的驱动以及一个轻松固定可随时拆卸的小型外部装置。红外激光发射器扫描屏幕表面，摄像头捕捉到触屏动作后进行图像处理坐标映射后得到手指触屏坐标，再配合驱动程序调用相关Windows </a:t>
            </a:r>
            <a:r>
              <a:rPr sz="2800" dirty="0" err="1">
                <a:latin typeface="华文楷体" panose="02010600040101010101" charset="-122"/>
                <a:ea typeface="华文楷体" panose="02010600040101010101" charset="-122"/>
              </a:rPr>
              <a:t>API触发对应事件</a:t>
            </a:r>
            <a:r>
              <a:rPr sz="2800" dirty="0">
                <a:latin typeface="华文楷体" panose="02010600040101010101" charset="-122"/>
                <a:ea typeface="华文楷体" panose="02010600040101010101" charset="-122"/>
              </a:rPr>
              <a:t>。</a:t>
            </a: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48579" y="657025"/>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srcRect l="33544" t="2324" r="32512" b="-4893"/>
          <a:stretch>
            <a:fillRect/>
          </a:stretch>
        </p:blipFill>
        <p:spPr>
          <a:xfrm rot="5400000" flipV="1">
            <a:off x="-741763" y="572685"/>
            <a:ext cx="2302682" cy="819153"/>
          </a:xfrm>
          <a:prstGeom prst="rect">
            <a:avLst/>
          </a:prstGeom>
        </p:spPr>
      </p:pic>
      <p:sp>
        <p:nvSpPr>
          <p:cNvPr id="3" name="文本框 2"/>
          <p:cNvSpPr txBox="1"/>
          <p:nvPr/>
        </p:nvSpPr>
        <p:spPr>
          <a:xfrm>
            <a:off x="2427605" y="777875"/>
            <a:ext cx="2011680" cy="640080"/>
          </a:xfrm>
          <a:prstGeom prst="rect">
            <a:avLst/>
          </a:prstGeom>
          <a:noFill/>
        </p:spPr>
        <p:txBody>
          <a:bodyPr wrap="none" rtlCol="0" anchor="t">
            <a:spAutoFit/>
          </a:bodyPr>
          <a:lstStyle/>
          <a:p>
            <a:pPr algn="ctr"/>
            <a:r>
              <a:rPr lang="zh-CN" altLang="en-US" sz="3600" dirty="0">
                <a:solidFill>
                  <a:srgbClr val="F36300"/>
                </a:solidFill>
                <a:sym typeface="+mn-ea"/>
              </a:rPr>
              <a:t>项目背景</a:t>
            </a:r>
            <a:endParaRPr lang="en-US" altLang="zh-CN" sz="3600" dirty="0">
              <a:solidFill>
                <a:srgbClr val="F36300"/>
              </a:solidFill>
              <a:sym typeface="+mn-ea"/>
            </a:endParaRPr>
          </a:p>
        </p:txBody>
      </p:sp>
      <p:pic>
        <p:nvPicPr>
          <p:cNvPr id="2" name="图片 -2147482624" descr="3acc82b069e14abbd1cc30e11f59d8b9"/>
          <p:cNvPicPr>
            <a:picLocks noChangeAspect="1"/>
          </p:cNvPicPr>
          <p:nvPr/>
        </p:nvPicPr>
        <p:blipFill>
          <a:blip r:embed="rId3"/>
          <a:stretch>
            <a:fillRect/>
          </a:stretch>
        </p:blipFill>
        <p:spPr>
          <a:xfrm>
            <a:off x="7583170" y="3581400"/>
            <a:ext cx="3590290" cy="2757805"/>
          </a:xfrm>
          <a:prstGeom prst="rect">
            <a:avLst/>
          </a:prstGeom>
          <a:noFill/>
          <a:ln w="9525">
            <a:noFill/>
          </a:ln>
        </p:spPr>
      </p:pic>
      <p:pic>
        <p:nvPicPr>
          <p:cNvPr id="4" name="图片 -2147482623" descr="1609242325_0"/>
          <p:cNvPicPr>
            <a:picLocks noChangeAspect="1"/>
          </p:cNvPicPr>
          <p:nvPr/>
        </p:nvPicPr>
        <p:blipFill>
          <a:blip r:embed="rId4"/>
          <a:stretch>
            <a:fillRect/>
          </a:stretch>
        </p:blipFill>
        <p:spPr>
          <a:xfrm>
            <a:off x="7583805" y="564515"/>
            <a:ext cx="3589655" cy="2745740"/>
          </a:xfrm>
          <a:prstGeom prst="rect">
            <a:avLst/>
          </a:prstGeom>
          <a:noFill/>
          <a:ln w="9525">
            <a:noFill/>
          </a:ln>
        </p:spPr>
      </p:pic>
      <p:sp>
        <p:nvSpPr>
          <p:cNvPr id="100" name="文本框 99"/>
          <p:cNvSpPr txBox="1"/>
          <p:nvPr/>
        </p:nvSpPr>
        <p:spPr>
          <a:xfrm>
            <a:off x="1088390" y="1980565"/>
            <a:ext cx="4730115" cy="4358640"/>
          </a:xfrm>
          <a:prstGeom prst="rect">
            <a:avLst/>
          </a:prstGeom>
          <a:noFill/>
          <a:ln w="9525">
            <a:noFill/>
          </a:ln>
        </p:spPr>
        <p:txBody>
          <a:bodyPr wrap="square">
            <a:spAutoFit/>
          </a:bodyPr>
          <a:lstStyle/>
          <a:p>
            <a:pPr marL="0" indent="304800" algn="l"/>
            <a:r>
              <a:rPr lang="zh-CN" altLang="en-US" sz="2800" b="0" u="none">
                <a:solidFill>
                  <a:srgbClr val="000000"/>
                </a:solidFill>
                <a:latin typeface="华文楷体" panose="02010600040101010101" charset="-122"/>
                <a:ea typeface="华文楷体" panose="02010600040101010101" charset="-122"/>
                <a:cs typeface="宋体" panose="02010600030101010101" pitchFamily="2" charset="-122"/>
              </a:rPr>
              <a:t>触控屏的发展趋势具有专业化、多媒体化、立体化和大屏幕化等特点。据我们的调查，目前已有笔记本改装触屏的方案，但是其需要拆开计算机，在屏幕表面加装一层电容屏，并焊接上相应的控制板，非常不方便，不支持多点触控，性能极差还降低屏幕透光率。</a:t>
            </a: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 name="组合 250"/>
          <p:cNvGrpSpPr/>
          <p:nvPr/>
        </p:nvGrpSpPr>
        <p:grpSpPr>
          <a:xfrm>
            <a:off x="7581495" y="2532907"/>
            <a:ext cx="2238375" cy="2683815"/>
            <a:chOff x="5775325" y="3046413"/>
            <a:chExt cx="638176" cy="765175"/>
          </a:xfrm>
        </p:grpSpPr>
        <p:sp>
          <p:nvSpPr>
            <p:cNvPr id="252" name="Freeform 5"/>
            <p:cNvSpPr/>
            <p:nvPr/>
          </p:nvSpPr>
          <p:spPr bwMode="auto">
            <a:xfrm>
              <a:off x="6392863" y="3067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3" name="Freeform 6"/>
            <p:cNvSpPr/>
            <p:nvPr/>
          </p:nvSpPr>
          <p:spPr bwMode="auto">
            <a:xfrm>
              <a:off x="6376988" y="3744913"/>
              <a:ext cx="36513" cy="46038"/>
            </a:xfrm>
            <a:custGeom>
              <a:avLst/>
              <a:gdLst>
                <a:gd name="T0" fmla="*/ 1 w 12"/>
                <a:gd name="T1" fmla="*/ 6 h 15"/>
                <a:gd name="T2" fmla="*/ 5 w 12"/>
                <a:gd name="T3" fmla="*/ 15 h 15"/>
                <a:gd name="T4" fmla="*/ 12 w 12"/>
                <a:gd name="T5" fmla="*/ 1 h 15"/>
                <a:gd name="T6" fmla="*/ 11 w 12"/>
                <a:gd name="T7" fmla="*/ 1 h 15"/>
                <a:gd name="T8" fmla="*/ 1 w 12"/>
                <a:gd name="T9" fmla="*/ 6 h 15"/>
              </a:gdLst>
              <a:ahLst/>
              <a:cxnLst>
                <a:cxn ang="0">
                  <a:pos x="T0" y="T1"/>
                </a:cxn>
                <a:cxn ang="0">
                  <a:pos x="T2" y="T3"/>
                </a:cxn>
                <a:cxn ang="0">
                  <a:pos x="T4" y="T5"/>
                </a:cxn>
                <a:cxn ang="0">
                  <a:pos x="T6" y="T7"/>
                </a:cxn>
                <a:cxn ang="0">
                  <a:pos x="T8" y="T9"/>
                </a:cxn>
              </a:cxnLst>
              <a:rect l="0" t="0" r="r" b="b"/>
              <a:pathLst>
                <a:path w="12" h="15">
                  <a:moveTo>
                    <a:pt x="1" y="6"/>
                  </a:moveTo>
                  <a:cubicBezTo>
                    <a:pt x="0" y="9"/>
                    <a:pt x="2" y="13"/>
                    <a:pt x="5" y="15"/>
                  </a:cubicBezTo>
                  <a:cubicBezTo>
                    <a:pt x="9" y="12"/>
                    <a:pt x="11" y="7"/>
                    <a:pt x="12" y="1"/>
                  </a:cubicBezTo>
                  <a:cubicBezTo>
                    <a:pt x="12" y="1"/>
                    <a:pt x="12" y="1"/>
                    <a:pt x="11" y="1"/>
                  </a:cubicBezTo>
                  <a:cubicBezTo>
                    <a:pt x="7"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4" name="Freeform 7"/>
            <p:cNvSpPr/>
            <p:nvPr/>
          </p:nvSpPr>
          <p:spPr bwMode="auto">
            <a:xfrm>
              <a:off x="6370638" y="3681413"/>
              <a:ext cx="42863" cy="46038"/>
            </a:xfrm>
            <a:custGeom>
              <a:avLst/>
              <a:gdLst>
                <a:gd name="T0" fmla="*/ 1 w 14"/>
                <a:gd name="T1" fmla="*/ 5 h 15"/>
                <a:gd name="T2" fmla="*/ 6 w 14"/>
                <a:gd name="T3" fmla="*/ 14 h 15"/>
                <a:gd name="T4" fmla="*/ 14 w 14"/>
                <a:gd name="T5" fmla="*/ 13 h 15"/>
                <a:gd name="T6" fmla="*/ 6 w 14"/>
                <a:gd name="T7" fmla="*/ 0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3"/>
                    <a:pt x="6" y="14"/>
                  </a:cubicBezTo>
                  <a:cubicBezTo>
                    <a:pt x="9" y="15"/>
                    <a:pt x="12" y="15"/>
                    <a:pt x="14" y="13"/>
                  </a:cubicBezTo>
                  <a:cubicBezTo>
                    <a:pt x="13" y="8"/>
                    <a:pt x="10" y="3"/>
                    <a:pt x="6" y="0"/>
                  </a:cubicBezTo>
                  <a:cubicBezTo>
                    <a:pt x="4" y="0"/>
                    <a:pt x="2" y="2"/>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5" name="Freeform 8"/>
            <p:cNvSpPr/>
            <p:nvPr/>
          </p:nvSpPr>
          <p:spPr bwMode="auto">
            <a:xfrm>
              <a:off x="6365875" y="3140076"/>
              <a:ext cx="47625" cy="53975"/>
            </a:xfrm>
            <a:custGeom>
              <a:avLst/>
              <a:gdLst>
                <a:gd name="T0" fmla="*/ 11 w 16"/>
                <a:gd name="T1" fmla="*/ 2 h 18"/>
                <a:gd name="T2" fmla="*/ 1 w 16"/>
                <a:gd name="T3" fmla="*/ 7 h 18"/>
                <a:gd name="T4" fmla="*/ 6 w 16"/>
                <a:gd name="T5" fmla="*/ 17 h 18"/>
                <a:gd name="T6" fmla="*/ 16 w 16"/>
                <a:gd name="T7" fmla="*/ 12 h 18"/>
                <a:gd name="T8" fmla="*/ 16 w 16"/>
                <a:gd name="T9" fmla="*/ 12 h 18"/>
                <a:gd name="T10" fmla="*/ 16 w 16"/>
                <a:gd name="T11" fmla="*/ 7 h 18"/>
                <a:gd name="T12" fmla="*/ 11 w 16"/>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11" y="2"/>
                  </a:moveTo>
                  <a:cubicBezTo>
                    <a:pt x="7" y="0"/>
                    <a:pt x="3" y="3"/>
                    <a:pt x="1" y="7"/>
                  </a:cubicBezTo>
                  <a:cubicBezTo>
                    <a:pt x="0" y="11"/>
                    <a:pt x="2" y="15"/>
                    <a:pt x="6" y="17"/>
                  </a:cubicBezTo>
                  <a:cubicBezTo>
                    <a:pt x="10" y="18"/>
                    <a:pt x="15" y="16"/>
                    <a:pt x="16" y="12"/>
                  </a:cubicBezTo>
                  <a:cubicBezTo>
                    <a:pt x="16" y="12"/>
                    <a:pt x="16" y="12"/>
                    <a:pt x="16" y="12"/>
                  </a:cubicBezTo>
                  <a:cubicBezTo>
                    <a:pt x="16" y="7"/>
                    <a:pt x="16" y="7"/>
                    <a:pt x="16" y="7"/>
                  </a:cubicBezTo>
                  <a:cubicBezTo>
                    <a:pt x="15" y="5"/>
                    <a:pt x="14"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6" name="Freeform 9"/>
            <p:cNvSpPr/>
            <p:nvPr/>
          </p:nvSpPr>
          <p:spPr bwMode="auto">
            <a:xfrm>
              <a:off x="6386513" y="3082926"/>
              <a:ext cx="26988" cy="47625"/>
            </a:xfrm>
            <a:custGeom>
              <a:avLst/>
              <a:gdLst>
                <a:gd name="T0" fmla="*/ 1 w 9"/>
                <a:gd name="T1" fmla="*/ 5 h 16"/>
                <a:gd name="T2" fmla="*/ 6 w 9"/>
                <a:gd name="T3" fmla="*/ 15 h 16"/>
                <a:gd name="T4" fmla="*/ 9 w 9"/>
                <a:gd name="T5" fmla="*/ 16 h 16"/>
                <a:gd name="T6" fmla="*/ 9 w 9"/>
                <a:gd name="T7" fmla="*/ 11 h 16"/>
                <a:gd name="T8" fmla="*/ 6 w 9"/>
                <a:gd name="T9" fmla="*/ 0 h 16"/>
                <a:gd name="T10" fmla="*/ 1 w 9"/>
                <a:gd name="T11" fmla="*/ 5 h 16"/>
              </a:gdLst>
              <a:ahLst/>
              <a:cxnLst>
                <a:cxn ang="0">
                  <a:pos x="T0" y="T1"/>
                </a:cxn>
                <a:cxn ang="0">
                  <a:pos x="T2" y="T3"/>
                </a:cxn>
                <a:cxn ang="0">
                  <a:pos x="T4" y="T5"/>
                </a:cxn>
                <a:cxn ang="0">
                  <a:pos x="T6" y="T7"/>
                </a:cxn>
                <a:cxn ang="0">
                  <a:pos x="T8" y="T9"/>
                </a:cxn>
                <a:cxn ang="0">
                  <a:pos x="T10" y="T11"/>
                </a:cxn>
              </a:cxnLst>
              <a:rect l="0" t="0" r="r" b="b"/>
              <a:pathLst>
                <a:path w="9" h="16">
                  <a:moveTo>
                    <a:pt x="1" y="5"/>
                  </a:moveTo>
                  <a:cubicBezTo>
                    <a:pt x="0" y="10"/>
                    <a:pt x="2" y="14"/>
                    <a:pt x="6" y="15"/>
                  </a:cubicBezTo>
                  <a:cubicBezTo>
                    <a:pt x="7" y="16"/>
                    <a:pt x="8" y="16"/>
                    <a:pt x="9" y="16"/>
                  </a:cubicBezTo>
                  <a:cubicBezTo>
                    <a:pt x="9" y="11"/>
                    <a:pt x="9" y="11"/>
                    <a:pt x="9" y="11"/>
                  </a:cubicBezTo>
                  <a:cubicBezTo>
                    <a:pt x="9" y="7"/>
                    <a:pt x="8" y="4"/>
                    <a:pt x="6" y="0"/>
                  </a:cubicBezTo>
                  <a:cubicBezTo>
                    <a:pt x="4" y="1"/>
                    <a:pt x="2" y="3"/>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7" name="Freeform 10"/>
            <p:cNvSpPr/>
            <p:nvPr/>
          </p:nvSpPr>
          <p:spPr bwMode="auto">
            <a:xfrm>
              <a:off x="6326188" y="3046413"/>
              <a:ext cx="50800" cy="39688"/>
            </a:xfrm>
            <a:custGeom>
              <a:avLst/>
              <a:gdLst>
                <a:gd name="T0" fmla="*/ 7 w 17"/>
                <a:gd name="T1" fmla="*/ 11 h 13"/>
                <a:gd name="T2" fmla="*/ 17 w 17"/>
                <a:gd name="T3" fmla="*/ 6 h 13"/>
                <a:gd name="T4" fmla="*/ 17 w 17"/>
                <a:gd name="T5" fmla="*/ 3 h 13"/>
                <a:gd name="T6" fmla="*/ 6 w 17"/>
                <a:gd name="T7" fmla="*/ 0 h 13"/>
                <a:gd name="T8" fmla="*/ 2 w 17"/>
                <a:gd name="T9" fmla="*/ 0 h 13"/>
                <a:gd name="T10" fmla="*/ 2 w 17"/>
                <a:gd name="T11" fmla="*/ 1 h 13"/>
                <a:gd name="T12" fmla="*/ 7 w 17"/>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7" y="11"/>
                  </a:moveTo>
                  <a:cubicBezTo>
                    <a:pt x="11" y="13"/>
                    <a:pt x="15" y="10"/>
                    <a:pt x="17" y="6"/>
                  </a:cubicBezTo>
                  <a:cubicBezTo>
                    <a:pt x="17" y="5"/>
                    <a:pt x="17" y="4"/>
                    <a:pt x="17" y="3"/>
                  </a:cubicBezTo>
                  <a:cubicBezTo>
                    <a:pt x="14" y="1"/>
                    <a:pt x="10" y="0"/>
                    <a:pt x="6" y="0"/>
                  </a:cubicBezTo>
                  <a:cubicBezTo>
                    <a:pt x="2" y="0"/>
                    <a:pt x="2" y="0"/>
                    <a:pt x="2" y="0"/>
                  </a:cubicBezTo>
                  <a:cubicBezTo>
                    <a:pt x="2" y="1"/>
                    <a:pt x="2" y="1"/>
                    <a:pt x="2" y="1"/>
                  </a:cubicBezTo>
                  <a:cubicBezTo>
                    <a:pt x="0" y="5"/>
                    <a:pt x="3" y="10"/>
                    <a:pt x="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8" name="Freeform 11"/>
            <p:cNvSpPr/>
            <p:nvPr/>
          </p:nvSpPr>
          <p:spPr bwMode="auto">
            <a:xfrm>
              <a:off x="6326188" y="3787776"/>
              <a:ext cx="44450" cy="20638"/>
            </a:xfrm>
            <a:custGeom>
              <a:avLst/>
              <a:gdLst>
                <a:gd name="T0" fmla="*/ 15 w 15"/>
                <a:gd name="T1" fmla="*/ 5 h 7"/>
                <a:gd name="T2" fmla="*/ 10 w 15"/>
                <a:gd name="T3" fmla="*/ 1 h 7"/>
                <a:gd name="T4" fmla="*/ 0 w 15"/>
                <a:gd name="T5" fmla="*/ 6 h 7"/>
                <a:gd name="T6" fmla="*/ 0 w 15"/>
                <a:gd name="T7" fmla="*/ 7 h 7"/>
                <a:gd name="T8" fmla="*/ 6 w 15"/>
                <a:gd name="T9" fmla="*/ 7 h 7"/>
                <a:gd name="T10" fmla="*/ 15 w 15"/>
                <a:gd name="T11" fmla="*/ 5 h 7"/>
              </a:gdLst>
              <a:ahLst/>
              <a:cxnLst>
                <a:cxn ang="0">
                  <a:pos x="T0" y="T1"/>
                </a:cxn>
                <a:cxn ang="0">
                  <a:pos x="T2" y="T3"/>
                </a:cxn>
                <a:cxn ang="0">
                  <a:pos x="T4" y="T5"/>
                </a:cxn>
                <a:cxn ang="0">
                  <a:pos x="T6" y="T7"/>
                </a:cxn>
                <a:cxn ang="0">
                  <a:pos x="T8" y="T9"/>
                </a:cxn>
                <a:cxn ang="0">
                  <a:pos x="T10" y="T11"/>
                </a:cxn>
              </a:cxnLst>
              <a:rect l="0" t="0" r="r" b="b"/>
              <a:pathLst>
                <a:path w="15" h="7">
                  <a:moveTo>
                    <a:pt x="15" y="5"/>
                  </a:moveTo>
                  <a:cubicBezTo>
                    <a:pt x="14" y="4"/>
                    <a:pt x="12" y="2"/>
                    <a:pt x="10" y="1"/>
                  </a:cubicBezTo>
                  <a:cubicBezTo>
                    <a:pt x="6" y="0"/>
                    <a:pt x="2" y="2"/>
                    <a:pt x="0" y="6"/>
                  </a:cubicBezTo>
                  <a:cubicBezTo>
                    <a:pt x="0" y="7"/>
                    <a:pt x="0" y="7"/>
                    <a:pt x="0" y="7"/>
                  </a:cubicBezTo>
                  <a:cubicBezTo>
                    <a:pt x="6" y="7"/>
                    <a:pt x="6" y="7"/>
                    <a:pt x="6" y="7"/>
                  </a:cubicBezTo>
                  <a:cubicBezTo>
                    <a:pt x="9" y="7"/>
                    <a:pt x="12" y="7"/>
                    <a:pt x="15"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Freeform 12"/>
            <p:cNvSpPr/>
            <p:nvPr/>
          </p:nvSpPr>
          <p:spPr bwMode="auto">
            <a:xfrm>
              <a:off x="6380163" y="3378201"/>
              <a:ext cx="33338" cy="50800"/>
            </a:xfrm>
            <a:custGeom>
              <a:avLst/>
              <a:gdLst>
                <a:gd name="T0" fmla="*/ 1 w 11"/>
                <a:gd name="T1" fmla="*/ 7 h 17"/>
                <a:gd name="T2" fmla="*/ 6 w 11"/>
                <a:gd name="T3" fmla="*/ 16 h 17"/>
                <a:gd name="T4" fmla="*/ 11 w 11"/>
                <a:gd name="T5" fmla="*/ 16 h 17"/>
                <a:gd name="T6" fmla="*/ 11 w 11"/>
                <a:gd name="T7" fmla="*/ 2 h 17"/>
                <a:gd name="T8" fmla="*/ 11 w 11"/>
                <a:gd name="T9" fmla="*/ 2 h 17"/>
                <a:gd name="T10" fmla="*/ 1 w 11"/>
                <a:gd name="T11" fmla="*/ 7 h 17"/>
              </a:gdLst>
              <a:ahLst/>
              <a:cxnLst>
                <a:cxn ang="0">
                  <a:pos x="T0" y="T1"/>
                </a:cxn>
                <a:cxn ang="0">
                  <a:pos x="T2" y="T3"/>
                </a:cxn>
                <a:cxn ang="0">
                  <a:pos x="T4" y="T5"/>
                </a:cxn>
                <a:cxn ang="0">
                  <a:pos x="T6" y="T7"/>
                </a:cxn>
                <a:cxn ang="0">
                  <a:pos x="T8" y="T9"/>
                </a:cxn>
                <a:cxn ang="0">
                  <a:pos x="T10" y="T11"/>
                </a:cxn>
              </a:cxnLst>
              <a:rect l="0" t="0" r="r" b="b"/>
              <a:pathLst>
                <a:path w="11" h="17">
                  <a:moveTo>
                    <a:pt x="1" y="7"/>
                  </a:moveTo>
                  <a:cubicBezTo>
                    <a:pt x="0" y="11"/>
                    <a:pt x="2" y="15"/>
                    <a:pt x="6" y="16"/>
                  </a:cubicBezTo>
                  <a:cubicBezTo>
                    <a:pt x="8" y="17"/>
                    <a:pt x="9" y="17"/>
                    <a:pt x="11" y="16"/>
                  </a:cubicBezTo>
                  <a:cubicBezTo>
                    <a:pt x="11" y="2"/>
                    <a:pt x="11" y="2"/>
                    <a:pt x="11" y="2"/>
                  </a:cubicBezTo>
                  <a:cubicBezTo>
                    <a:pt x="11" y="2"/>
                    <a:pt x="11" y="2"/>
                    <a:pt x="11" y="2"/>
                  </a:cubicBezTo>
                  <a:cubicBezTo>
                    <a:pt x="7" y="0"/>
                    <a:pt x="2" y="2"/>
                    <a:pt x="1"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Freeform 13"/>
            <p:cNvSpPr/>
            <p:nvPr/>
          </p:nvSpPr>
          <p:spPr bwMode="auto">
            <a:xfrm>
              <a:off x="6343650" y="3422651"/>
              <a:ext cx="55563" cy="53975"/>
            </a:xfrm>
            <a:custGeom>
              <a:avLst/>
              <a:gdLst>
                <a:gd name="T0" fmla="*/ 2 w 18"/>
                <a:gd name="T1" fmla="*/ 6 h 18"/>
                <a:gd name="T2" fmla="*/ 7 w 18"/>
                <a:gd name="T3" fmla="*/ 16 h 18"/>
                <a:gd name="T4" fmla="*/ 17 w 18"/>
                <a:gd name="T5" fmla="*/ 12 h 18"/>
                <a:gd name="T6" fmla="*/ 12 w 18"/>
                <a:gd name="T7" fmla="*/ 2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1"/>
                    <a:pt x="2" y="15"/>
                    <a:pt x="7" y="16"/>
                  </a:cubicBezTo>
                  <a:cubicBezTo>
                    <a:pt x="11" y="18"/>
                    <a:pt x="15" y="16"/>
                    <a:pt x="17" y="12"/>
                  </a:cubicBezTo>
                  <a:cubicBezTo>
                    <a:pt x="18" y="7"/>
                    <a:pt x="16" y="3"/>
                    <a:pt x="12" y="2"/>
                  </a:cubicBezTo>
                  <a:cubicBezTo>
                    <a:pt x="8"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Freeform 14"/>
            <p:cNvSpPr/>
            <p:nvPr/>
          </p:nvSpPr>
          <p:spPr bwMode="auto">
            <a:xfrm>
              <a:off x="6323013" y="3094038"/>
              <a:ext cx="53975" cy="55563"/>
            </a:xfrm>
            <a:custGeom>
              <a:avLst/>
              <a:gdLst>
                <a:gd name="T0" fmla="*/ 6 w 18"/>
                <a:gd name="T1" fmla="*/ 16 h 18"/>
                <a:gd name="T2" fmla="*/ 16 w 18"/>
                <a:gd name="T3" fmla="*/ 11 h 18"/>
                <a:gd name="T4" fmla="*/ 11 w 18"/>
                <a:gd name="T5" fmla="*/ 1 h 18"/>
                <a:gd name="T6" fmla="*/ 2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1" y="18"/>
                    <a:pt x="15" y="15"/>
                    <a:pt x="16" y="11"/>
                  </a:cubicBezTo>
                  <a:cubicBezTo>
                    <a:pt x="18" y="7"/>
                    <a:pt x="16" y="3"/>
                    <a:pt x="11" y="1"/>
                  </a:cubicBezTo>
                  <a:cubicBezTo>
                    <a:pt x="7" y="0"/>
                    <a:pt x="3" y="2"/>
                    <a:pt x="2"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2" name="Freeform 15"/>
            <p:cNvSpPr/>
            <p:nvPr/>
          </p:nvSpPr>
          <p:spPr bwMode="auto">
            <a:xfrm>
              <a:off x="6400800" y="3206751"/>
              <a:ext cx="12700" cy="38100"/>
            </a:xfrm>
            <a:custGeom>
              <a:avLst/>
              <a:gdLst>
                <a:gd name="T0" fmla="*/ 1 w 4"/>
                <a:gd name="T1" fmla="*/ 4 h 13"/>
                <a:gd name="T2" fmla="*/ 4 w 4"/>
                <a:gd name="T3" fmla="*/ 13 h 13"/>
                <a:gd name="T4" fmla="*/ 4 w 4"/>
                <a:gd name="T5" fmla="*/ 0 h 13"/>
                <a:gd name="T6" fmla="*/ 1 w 4"/>
                <a:gd name="T7" fmla="*/ 4 h 13"/>
              </a:gdLst>
              <a:ahLst/>
              <a:cxnLst>
                <a:cxn ang="0">
                  <a:pos x="T0" y="T1"/>
                </a:cxn>
                <a:cxn ang="0">
                  <a:pos x="T2" y="T3"/>
                </a:cxn>
                <a:cxn ang="0">
                  <a:pos x="T4" y="T5"/>
                </a:cxn>
                <a:cxn ang="0">
                  <a:pos x="T6" y="T7"/>
                </a:cxn>
              </a:cxnLst>
              <a:rect l="0" t="0" r="r" b="b"/>
              <a:pathLst>
                <a:path w="4" h="13">
                  <a:moveTo>
                    <a:pt x="1" y="4"/>
                  </a:moveTo>
                  <a:cubicBezTo>
                    <a:pt x="0" y="8"/>
                    <a:pt x="1" y="11"/>
                    <a:pt x="4" y="13"/>
                  </a:cubicBezTo>
                  <a:cubicBezTo>
                    <a:pt x="4" y="0"/>
                    <a:pt x="4" y="0"/>
                    <a:pt x="4" y="0"/>
                  </a:cubicBezTo>
                  <a:cubicBezTo>
                    <a:pt x="3" y="1"/>
                    <a:pt x="2" y="3"/>
                    <a:pt x="1"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3" name="Freeform 16"/>
            <p:cNvSpPr/>
            <p:nvPr/>
          </p:nvSpPr>
          <p:spPr bwMode="auto">
            <a:xfrm>
              <a:off x="6367463" y="3257551"/>
              <a:ext cx="46038" cy="50800"/>
            </a:xfrm>
            <a:custGeom>
              <a:avLst/>
              <a:gdLst>
                <a:gd name="T0" fmla="*/ 12 w 15"/>
                <a:gd name="T1" fmla="*/ 1 h 17"/>
                <a:gd name="T2" fmla="*/ 2 w 15"/>
                <a:gd name="T3" fmla="*/ 6 h 17"/>
                <a:gd name="T4" fmla="*/ 6 w 15"/>
                <a:gd name="T5" fmla="*/ 16 h 17"/>
                <a:gd name="T6" fmla="*/ 15 w 15"/>
                <a:gd name="T7" fmla="*/ 13 h 17"/>
                <a:gd name="T8" fmla="*/ 15 w 15"/>
                <a:gd name="T9" fmla="*/ 4 h 17"/>
                <a:gd name="T10" fmla="*/ 12 w 15"/>
                <a:gd name="T11" fmla="*/ 1 h 17"/>
              </a:gdLst>
              <a:ahLst/>
              <a:cxnLst>
                <a:cxn ang="0">
                  <a:pos x="T0" y="T1"/>
                </a:cxn>
                <a:cxn ang="0">
                  <a:pos x="T2" y="T3"/>
                </a:cxn>
                <a:cxn ang="0">
                  <a:pos x="T4" y="T5"/>
                </a:cxn>
                <a:cxn ang="0">
                  <a:pos x="T6" y="T7"/>
                </a:cxn>
                <a:cxn ang="0">
                  <a:pos x="T8" y="T9"/>
                </a:cxn>
                <a:cxn ang="0">
                  <a:pos x="T10" y="T11"/>
                </a:cxn>
              </a:cxnLst>
              <a:rect l="0" t="0" r="r" b="b"/>
              <a:pathLst>
                <a:path w="15" h="17">
                  <a:moveTo>
                    <a:pt x="12" y="1"/>
                  </a:moveTo>
                  <a:cubicBezTo>
                    <a:pt x="7" y="0"/>
                    <a:pt x="3" y="2"/>
                    <a:pt x="2" y="6"/>
                  </a:cubicBezTo>
                  <a:cubicBezTo>
                    <a:pt x="0" y="10"/>
                    <a:pt x="2" y="14"/>
                    <a:pt x="6" y="16"/>
                  </a:cubicBezTo>
                  <a:cubicBezTo>
                    <a:pt x="10" y="17"/>
                    <a:pt x="13" y="16"/>
                    <a:pt x="15" y="13"/>
                  </a:cubicBezTo>
                  <a:cubicBezTo>
                    <a:pt x="15" y="4"/>
                    <a:pt x="15" y="4"/>
                    <a:pt x="15" y="4"/>
                  </a:cubicBezTo>
                  <a:cubicBezTo>
                    <a:pt x="14" y="2"/>
                    <a:pt x="13"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4" name="Freeform 17"/>
            <p:cNvSpPr/>
            <p:nvPr/>
          </p:nvSpPr>
          <p:spPr bwMode="auto">
            <a:xfrm>
              <a:off x="6323013" y="3724276"/>
              <a:ext cx="50800" cy="50800"/>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4" y="15"/>
                    <a:pt x="16" y="11"/>
                  </a:cubicBezTo>
                  <a:cubicBezTo>
                    <a:pt x="17" y="7"/>
                    <a:pt x="15" y="3"/>
                    <a:pt x="11" y="1"/>
                  </a:cubicBezTo>
                  <a:cubicBezTo>
                    <a:pt x="7" y="0"/>
                    <a:pt x="2" y="2"/>
                    <a:pt x="1"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5" name="Freeform 18"/>
            <p:cNvSpPr/>
            <p:nvPr/>
          </p:nvSpPr>
          <p:spPr bwMode="auto">
            <a:xfrm>
              <a:off x="6272213" y="3059113"/>
              <a:ext cx="53975" cy="50800"/>
            </a:xfrm>
            <a:custGeom>
              <a:avLst/>
              <a:gdLst>
                <a:gd name="T0" fmla="*/ 7 w 18"/>
                <a:gd name="T1" fmla="*/ 16 h 17"/>
                <a:gd name="T2" fmla="*/ 17 w 18"/>
                <a:gd name="T3" fmla="*/ 11 h 17"/>
                <a:gd name="T4" fmla="*/ 12 w 18"/>
                <a:gd name="T5" fmla="*/ 1 h 17"/>
                <a:gd name="T6" fmla="*/ 2 w 18"/>
                <a:gd name="T7" fmla="*/ 6 h 17"/>
                <a:gd name="T8" fmla="*/ 7 w 18"/>
                <a:gd name="T9" fmla="*/ 16 h 17"/>
              </a:gdLst>
              <a:ahLst/>
              <a:cxnLst>
                <a:cxn ang="0">
                  <a:pos x="T0" y="T1"/>
                </a:cxn>
                <a:cxn ang="0">
                  <a:pos x="T2" y="T3"/>
                </a:cxn>
                <a:cxn ang="0">
                  <a:pos x="T4" y="T5"/>
                </a:cxn>
                <a:cxn ang="0">
                  <a:pos x="T6" y="T7"/>
                </a:cxn>
                <a:cxn ang="0">
                  <a:pos x="T8" y="T9"/>
                </a:cxn>
              </a:cxnLst>
              <a:rect l="0" t="0" r="r" b="b"/>
              <a:pathLst>
                <a:path w="18" h="17">
                  <a:moveTo>
                    <a:pt x="7" y="16"/>
                  </a:moveTo>
                  <a:cubicBezTo>
                    <a:pt x="11" y="17"/>
                    <a:pt x="15" y="15"/>
                    <a:pt x="17" y="11"/>
                  </a:cubicBezTo>
                  <a:cubicBezTo>
                    <a:pt x="18" y="7"/>
                    <a:pt x="16" y="3"/>
                    <a:pt x="12" y="1"/>
                  </a:cubicBezTo>
                  <a:cubicBezTo>
                    <a:pt x="8" y="0"/>
                    <a:pt x="3" y="2"/>
                    <a:pt x="2" y="6"/>
                  </a:cubicBezTo>
                  <a:cubicBezTo>
                    <a:pt x="0" y="10"/>
                    <a:pt x="3" y="15"/>
                    <a:pt x="7"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6" name="Freeform 19"/>
            <p:cNvSpPr/>
            <p:nvPr/>
          </p:nvSpPr>
          <p:spPr bwMode="auto">
            <a:xfrm>
              <a:off x="6213475" y="3046413"/>
              <a:ext cx="52388" cy="46038"/>
            </a:xfrm>
            <a:custGeom>
              <a:avLst/>
              <a:gdLst>
                <a:gd name="T0" fmla="*/ 1 w 17"/>
                <a:gd name="T1" fmla="*/ 4 h 15"/>
                <a:gd name="T2" fmla="*/ 6 w 17"/>
                <a:gd name="T3" fmla="*/ 14 h 15"/>
                <a:gd name="T4" fmla="*/ 16 w 17"/>
                <a:gd name="T5" fmla="*/ 9 h 15"/>
                <a:gd name="T6" fmla="*/ 14 w 17"/>
                <a:gd name="T7" fmla="*/ 0 h 15"/>
                <a:gd name="T8" fmla="*/ 3 w 17"/>
                <a:gd name="T9" fmla="*/ 0 h 15"/>
                <a:gd name="T10" fmla="*/ 1 w 17"/>
                <a:gd name="T11" fmla="*/ 4 h 15"/>
              </a:gdLst>
              <a:ahLst/>
              <a:cxnLst>
                <a:cxn ang="0">
                  <a:pos x="T0" y="T1"/>
                </a:cxn>
                <a:cxn ang="0">
                  <a:pos x="T2" y="T3"/>
                </a:cxn>
                <a:cxn ang="0">
                  <a:pos x="T4" y="T5"/>
                </a:cxn>
                <a:cxn ang="0">
                  <a:pos x="T6" y="T7"/>
                </a:cxn>
                <a:cxn ang="0">
                  <a:pos x="T8" y="T9"/>
                </a:cxn>
                <a:cxn ang="0">
                  <a:pos x="T10" y="T11"/>
                </a:cxn>
              </a:cxnLst>
              <a:rect l="0" t="0" r="r" b="b"/>
              <a:pathLst>
                <a:path w="17" h="15">
                  <a:moveTo>
                    <a:pt x="1" y="4"/>
                  </a:moveTo>
                  <a:cubicBezTo>
                    <a:pt x="0" y="8"/>
                    <a:pt x="2" y="12"/>
                    <a:pt x="6" y="14"/>
                  </a:cubicBezTo>
                  <a:cubicBezTo>
                    <a:pt x="10" y="15"/>
                    <a:pt x="14" y="13"/>
                    <a:pt x="16" y="9"/>
                  </a:cubicBezTo>
                  <a:cubicBezTo>
                    <a:pt x="17" y="6"/>
                    <a:pt x="16" y="2"/>
                    <a:pt x="14" y="0"/>
                  </a:cubicBezTo>
                  <a:cubicBezTo>
                    <a:pt x="3" y="0"/>
                    <a:pt x="3" y="0"/>
                    <a:pt x="3" y="0"/>
                  </a:cubicBezTo>
                  <a:cubicBezTo>
                    <a:pt x="2" y="1"/>
                    <a:pt x="2" y="2"/>
                    <a:pt x="1"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7" name="Freeform 20"/>
            <p:cNvSpPr/>
            <p:nvPr/>
          </p:nvSpPr>
          <p:spPr bwMode="auto">
            <a:xfrm>
              <a:off x="6299200" y="3151188"/>
              <a:ext cx="50800"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2"/>
                    <a:pt x="11" y="1"/>
                  </a:cubicBezTo>
                  <a:cubicBezTo>
                    <a:pt x="7" y="0"/>
                    <a:pt x="2" y="2"/>
                    <a:pt x="1" y="6"/>
                  </a:cubicBezTo>
                  <a:cubicBezTo>
                    <a:pt x="0" y="10"/>
                    <a:pt x="2" y="14"/>
                    <a:pt x="6" y="16"/>
                  </a:cubicBezTo>
                  <a:cubicBezTo>
                    <a:pt x="10" y="17"/>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8" name="Freeform 21"/>
            <p:cNvSpPr/>
            <p:nvPr/>
          </p:nvSpPr>
          <p:spPr bwMode="auto">
            <a:xfrm>
              <a:off x="6313488" y="3275013"/>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9" name="Freeform 22"/>
            <p:cNvSpPr/>
            <p:nvPr/>
          </p:nvSpPr>
          <p:spPr bwMode="auto">
            <a:xfrm>
              <a:off x="6313488" y="3344863"/>
              <a:ext cx="53975" cy="53975"/>
            </a:xfrm>
            <a:custGeom>
              <a:avLst/>
              <a:gdLst>
                <a:gd name="T0" fmla="*/ 11 w 18"/>
                <a:gd name="T1" fmla="*/ 2 h 18"/>
                <a:gd name="T2" fmla="*/ 1 w 18"/>
                <a:gd name="T3" fmla="*/ 7 h 18"/>
                <a:gd name="T4" fmla="*/ 6 w 18"/>
                <a:gd name="T5" fmla="*/ 16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1" y="7"/>
                  </a:cubicBezTo>
                  <a:cubicBezTo>
                    <a:pt x="0" y="11"/>
                    <a:pt x="2" y="15"/>
                    <a:pt x="6" y="16"/>
                  </a:cubicBezTo>
                  <a:cubicBezTo>
                    <a:pt x="10" y="18"/>
                    <a:pt x="15" y="16"/>
                    <a:pt x="16" y="12"/>
                  </a:cubicBezTo>
                  <a:cubicBezTo>
                    <a:pt x="18" y="7"/>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0" name="Freeform 23"/>
            <p:cNvSpPr/>
            <p:nvPr/>
          </p:nvSpPr>
          <p:spPr bwMode="auto">
            <a:xfrm>
              <a:off x="6316663" y="3663951"/>
              <a:ext cx="50800" cy="47625"/>
            </a:xfrm>
            <a:custGeom>
              <a:avLst/>
              <a:gdLst>
                <a:gd name="T0" fmla="*/ 1 w 17"/>
                <a:gd name="T1" fmla="*/ 4 h 16"/>
                <a:gd name="T2" fmla="*/ 6 w 17"/>
                <a:gd name="T3" fmla="*/ 14 h 16"/>
                <a:gd name="T4" fmla="*/ 16 w 17"/>
                <a:gd name="T5" fmla="*/ 9 h 16"/>
                <a:gd name="T6" fmla="*/ 14 w 17"/>
                <a:gd name="T7" fmla="*/ 1 h 16"/>
                <a:gd name="T8" fmla="*/ 9 w 17"/>
                <a:gd name="T9" fmla="*/ 0 h 16"/>
                <a:gd name="T10" fmla="*/ 5 w 17"/>
                <a:gd name="T11" fmla="*/ 0 h 16"/>
                <a:gd name="T12" fmla="*/ 1 w 17"/>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1" y="4"/>
                  </a:moveTo>
                  <a:cubicBezTo>
                    <a:pt x="0" y="8"/>
                    <a:pt x="2" y="13"/>
                    <a:pt x="6" y="14"/>
                  </a:cubicBezTo>
                  <a:cubicBezTo>
                    <a:pt x="10" y="16"/>
                    <a:pt x="15" y="13"/>
                    <a:pt x="16" y="9"/>
                  </a:cubicBezTo>
                  <a:cubicBezTo>
                    <a:pt x="17" y="6"/>
                    <a:pt x="16" y="3"/>
                    <a:pt x="14" y="1"/>
                  </a:cubicBezTo>
                  <a:cubicBezTo>
                    <a:pt x="12" y="0"/>
                    <a:pt x="11" y="0"/>
                    <a:pt x="9" y="0"/>
                  </a:cubicBezTo>
                  <a:cubicBezTo>
                    <a:pt x="5" y="0"/>
                    <a:pt x="5" y="0"/>
                    <a:pt x="5" y="0"/>
                  </a:cubicBezTo>
                  <a:cubicBezTo>
                    <a:pt x="3" y="1"/>
                    <a:pt x="2" y="2"/>
                    <a:pt x="1"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1" name="Freeform 24"/>
            <p:cNvSpPr/>
            <p:nvPr/>
          </p:nvSpPr>
          <p:spPr bwMode="auto">
            <a:xfrm>
              <a:off x="6319838" y="3482976"/>
              <a:ext cx="42863" cy="15875"/>
            </a:xfrm>
            <a:custGeom>
              <a:avLst/>
              <a:gdLst>
                <a:gd name="T0" fmla="*/ 10 w 14"/>
                <a:gd name="T1" fmla="*/ 2 h 5"/>
                <a:gd name="T2" fmla="*/ 0 w 14"/>
                <a:gd name="T3" fmla="*/ 5 h 5"/>
                <a:gd name="T4" fmla="*/ 8 w 14"/>
                <a:gd name="T5" fmla="*/ 5 h 5"/>
                <a:gd name="T6" fmla="*/ 14 w 14"/>
                <a:gd name="T7" fmla="*/ 5 h 5"/>
                <a:gd name="T8" fmla="*/ 10 w 14"/>
                <a:gd name="T9" fmla="*/ 2 h 5"/>
              </a:gdLst>
              <a:ahLst/>
              <a:cxnLst>
                <a:cxn ang="0">
                  <a:pos x="T0" y="T1"/>
                </a:cxn>
                <a:cxn ang="0">
                  <a:pos x="T2" y="T3"/>
                </a:cxn>
                <a:cxn ang="0">
                  <a:pos x="T4" y="T5"/>
                </a:cxn>
                <a:cxn ang="0">
                  <a:pos x="T6" y="T7"/>
                </a:cxn>
                <a:cxn ang="0">
                  <a:pos x="T8" y="T9"/>
                </a:cxn>
              </a:cxnLst>
              <a:rect l="0" t="0" r="r" b="b"/>
              <a:pathLst>
                <a:path w="14" h="5">
                  <a:moveTo>
                    <a:pt x="10" y="2"/>
                  </a:moveTo>
                  <a:cubicBezTo>
                    <a:pt x="6" y="0"/>
                    <a:pt x="2" y="2"/>
                    <a:pt x="0" y="5"/>
                  </a:cubicBezTo>
                  <a:cubicBezTo>
                    <a:pt x="8" y="5"/>
                    <a:pt x="8" y="5"/>
                    <a:pt x="8" y="5"/>
                  </a:cubicBezTo>
                  <a:cubicBezTo>
                    <a:pt x="10" y="5"/>
                    <a:pt x="12" y="5"/>
                    <a:pt x="14" y="5"/>
                  </a:cubicBezTo>
                  <a:cubicBezTo>
                    <a:pt x="13" y="3"/>
                    <a:pt x="11" y="2"/>
                    <a:pt x="1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2" name="Freeform 25"/>
            <p:cNvSpPr/>
            <p:nvPr/>
          </p:nvSpPr>
          <p:spPr bwMode="auto">
            <a:xfrm>
              <a:off x="6153150" y="3046413"/>
              <a:ext cx="55563" cy="47625"/>
            </a:xfrm>
            <a:custGeom>
              <a:avLst/>
              <a:gdLst>
                <a:gd name="T0" fmla="*/ 2 w 18"/>
                <a:gd name="T1" fmla="*/ 5 h 16"/>
                <a:gd name="T2" fmla="*/ 7 w 18"/>
                <a:gd name="T3" fmla="*/ 15 h 16"/>
                <a:gd name="T4" fmla="*/ 17 w 18"/>
                <a:gd name="T5" fmla="*/ 10 h 16"/>
                <a:gd name="T6" fmla="*/ 13 w 18"/>
                <a:gd name="T7" fmla="*/ 0 h 16"/>
                <a:gd name="T8" fmla="*/ 6 w 18"/>
                <a:gd name="T9" fmla="*/ 0 h 16"/>
                <a:gd name="T10" fmla="*/ 2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2" y="5"/>
                  </a:moveTo>
                  <a:cubicBezTo>
                    <a:pt x="0" y="9"/>
                    <a:pt x="3" y="13"/>
                    <a:pt x="7" y="15"/>
                  </a:cubicBezTo>
                  <a:cubicBezTo>
                    <a:pt x="11" y="16"/>
                    <a:pt x="15" y="14"/>
                    <a:pt x="17" y="10"/>
                  </a:cubicBezTo>
                  <a:cubicBezTo>
                    <a:pt x="18" y="6"/>
                    <a:pt x="16" y="2"/>
                    <a:pt x="13" y="0"/>
                  </a:cubicBezTo>
                  <a:cubicBezTo>
                    <a:pt x="6" y="0"/>
                    <a:pt x="6" y="0"/>
                    <a:pt x="6" y="0"/>
                  </a:cubicBezTo>
                  <a:cubicBezTo>
                    <a:pt x="4" y="1"/>
                    <a:pt x="3" y="3"/>
                    <a:pt x="2"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3" name="Freeform 26"/>
            <p:cNvSpPr/>
            <p:nvPr/>
          </p:nvSpPr>
          <p:spPr bwMode="auto">
            <a:xfrm>
              <a:off x="6337300" y="3200401"/>
              <a:ext cx="55563" cy="50800"/>
            </a:xfrm>
            <a:custGeom>
              <a:avLst/>
              <a:gdLst>
                <a:gd name="T0" fmla="*/ 2 w 18"/>
                <a:gd name="T1" fmla="*/ 6 h 17"/>
                <a:gd name="T2" fmla="*/ 6 w 18"/>
                <a:gd name="T3" fmla="*/ 16 h 17"/>
                <a:gd name="T4" fmla="*/ 16 w 18"/>
                <a:gd name="T5" fmla="*/ 11 h 17"/>
                <a:gd name="T6" fmla="*/ 11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5"/>
                    <a:pt x="6" y="16"/>
                  </a:cubicBezTo>
                  <a:cubicBezTo>
                    <a:pt x="11" y="17"/>
                    <a:pt x="15" y="15"/>
                    <a:pt x="16" y="11"/>
                  </a:cubicBezTo>
                  <a:cubicBezTo>
                    <a:pt x="18" y="7"/>
                    <a:pt x="16" y="2"/>
                    <a:pt x="11" y="1"/>
                  </a:cubicBezTo>
                  <a:cubicBezTo>
                    <a:pt x="7"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4" name="Freeform 27"/>
            <p:cNvSpPr/>
            <p:nvPr/>
          </p:nvSpPr>
          <p:spPr bwMode="auto">
            <a:xfrm>
              <a:off x="6259513" y="3290888"/>
              <a:ext cx="53975" cy="50800"/>
            </a:xfrm>
            <a:custGeom>
              <a:avLst/>
              <a:gdLst>
                <a:gd name="T0" fmla="*/ 6 w 18"/>
                <a:gd name="T1" fmla="*/ 16 h 17"/>
                <a:gd name="T2" fmla="*/ 16 w 18"/>
                <a:gd name="T3" fmla="*/ 11 h 17"/>
                <a:gd name="T4" fmla="*/ 12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2" y="1"/>
                  </a:cubicBezTo>
                  <a:cubicBezTo>
                    <a:pt x="7" y="0"/>
                    <a:pt x="3" y="2"/>
                    <a:pt x="2"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5" name="Freeform 28"/>
            <p:cNvSpPr/>
            <p:nvPr/>
          </p:nvSpPr>
          <p:spPr bwMode="auto">
            <a:xfrm>
              <a:off x="6365875" y="3317876"/>
              <a:ext cx="47625" cy="53975"/>
            </a:xfrm>
            <a:custGeom>
              <a:avLst/>
              <a:gdLst>
                <a:gd name="T0" fmla="*/ 11 w 16"/>
                <a:gd name="T1" fmla="*/ 2 h 18"/>
                <a:gd name="T2" fmla="*/ 1 w 16"/>
                <a:gd name="T3" fmla="*/ 7 h 18"/>
                <a:gd name="T4" fmla="*/ 6 w 16"/>
                <a:gd name="T5" fmla="*/ 17 h 18"/>
                <a:gd name="T6" fmla="*/ 16 w 16"/>
                <a:gd name="T7" fmla="*/ 12 h 18"/>
                <a:gd name="T8" fmla="*/ 16 w 16"/>
                <a:gd name="T9" fmla="*/ 11 h 18"/>
                <a:gd name="T10" fmla="*/ 16 w 16"/>
                <a:gd name="T11" fmla="*/ 7 h 18"/>
                <a:gd name="T12" fmla="*/ 11 w 16"/>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11" y="2"/>
                  </a:moveTo>
                  <a:cubicBezTo>
                    <a:pt x="7" y="0"/>
                    <a:pt x="2" y="3"/>
                    <a:pt x="1" y="7"/>
                  </a:cubicBezTo>
                  <a:cubicBezTo>
                    <a:pt x="0" y="11"/>
                    <a:pt x="2" y="15"/>
                    <a:pt x="6" y="17"/>
                  </a:cubicBezTo>
                  <a:cubicBezTo>
                    <a:pt x="10" y="18"/>
                    <a:pt x="15" y="16"/>
                    <a:pt x="16" y="12"/>
                  </a:cubicBezTo>
                  <a:cubicBezTo>
                    <a:pt x="16" y="12"/>
                    <a:pt x="16" y="11"/>
                    <a:pt x="16" y="11"/>
                  </a:cubicBezTo>
                  <a:cubicBezTo>
                    <a:pt x="16" y="7"/>
                    <a:pt x="16" y="7"/>
                    <a:pt x="16" y="7"/>
                  </a:cubicBezTo>
                  <a:cubicBezTo>
                    <a:pt x="15" y="5"/>
                    <a:pt x="14"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6" name="Freeform 29"/>
            <p:cNvSpPr/>
            <p:nvPr/>
          </p:nvSpPr>
          <p:spPr bwMode="auto">
            <a:xfrm>
              <a:off x="6219825" y="3794126"/>
              <a:ext cx="42863" cy="14288"/>
            </a:xfrm>
            <a:custGeom>
              <a:avLst/>
              <a:gdLst>
                <a:gd name="T0" fmla="*/ 9 w 14"/>
                <a:gd name="T1" fmla="*/ 1 h 5"/>
                <a:gd name="T2" fmla="*/ 0 w 14"/>
                <a:gd name="T3" fmla="*/ 5 h 5"/>
                <a:gd name="T4" fmla="*/ 14 w 14"/>
                <a:gd name="T5" fmla="*/ 5 h 5"/>
                <a:gd name="T6" fmla="*/ 9 w 14"/>
                <a:gd name="T7" fmla="*/ 1 h 5"/>
              </a:gdLst>
              <a:ahLst/>
              <a:cxnLst>
                <a:cxn ang="0">
                  <a:pos x="T0" y="T1"/>
                </a:cxn>
                <a:cxn ang="0">
                  <a:pos x="T2" y="T3"/>
                </a:cxn>
                <a:cxn ang="0">
                  <a:pos x="T4" y="T5"/>
                </a:cxn>
                <a:cxn ang="0">
                  <a:pos x="T6" y="T7"/>
                </a:cxn>
              </a:cxnLst>
              <a:rect l="0" t="0" r="r" b="b"/>
              <a:pathLst>
                <a:path w="14" h="5">
                  <a:moveTo>
                    <a:pt x="9" y="1"/>
                  </a:moveTo>
                  <a:cubicBezTo>
                    <a:pt x="5" y="0"/>
                    <a:pt x="1" y="2"/>
                    <a:pt x="0" y="5"/>
                  </a:cubicBezTo>
                  <a:cubicBezTo>
                    <a:pt x="14" y="5"/>
                    <a:pt x="14" y="5"/>
                    <a:pt x="14" y="5"/>
                  </a:cubicBezTo>
                  <a:cubicBezTo>
                    <a:pt x="13" y="3"/>
                    <a:pt x="11" y="2"/>
                    <a:pt x="9"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7" name="Freeform 30"/>
            <p:cNvSpPr/>
            <p:nvPr/>
          </p:nvSpPr>
          <p:spPr bwMode="auto">
            <a:xfrm>
              <a:off x="6208713" y="3727451"/>
              <a:ext cx="53975" cy="53975"/>
            </a:xfrm>
            <a:custGeom>
              <a:avLst/>
              <a:gdLst>
                <a:gd name="T0" fmla="*/ 12 w 18"/>
                <a:gd name="T1" fmla="*/ 2 h 18"/>
                <a:gd name="T2" fmla="*/ 2 w 18"/>
                <a:gd name="T3" fmla="*/ 6 h 18"/>
                <a:gd name="T4" fmla="*/ 7 w 18"/>
                <a:gd name="T5" fmla="*/ 16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2"/>
                    <a:pt x="2" y="6"/>
                  </a:cubicBezTo>
                  <a:cubicBezTo>
                    <a:pt x="0" y="11"/>
                    <a:pt x="3" y="15"/>
                    <a:pt x="7" y="16"/>
                  </a:cubicBezTo>
                  <a:cubicBezTo>
                    <a:pt x="11" y="18"/>
                    <a:pt x="15" y="16"/>
                    <a:pt x="17" y="12"/>
                  </a:cubicBezTo>
                  <a:cubicBezTo>
                    <a:pt x="18" y="7"/>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8" name="Freeform 31"/>
            <p:cNvSpPr/>
            <p:nvPr/>
          </p:nvSpPr>
          <p:spPr bwMode="auto">
            <a:xfrm>
              <a:off x="6286500" y="3217863"/>
              <a:ext cx="50800" cy="53975"/>
            </a:xfrm>
            <a:custGeom>
              <a:avLst/>
              <a:gdLst>
                <a:gd name="T0" fmla="*/ 1 w 17"/>
                <a:gd name="T1" fmla="*/ 7 h 18"/>
                <a:gd name="T2" fmla="*/ 6 w 17"/>
                <a:gd name="T3" fmla="*/ 17 h 18"/>
                <a:gd name="T4" fmla="*/ 16 w 17"/>
                <a:gd name="T5" fmla="*/ 12 h 18"/>
                <a:gd name="T6" fmla="*/ 11 w 17"/>
                <a:gd name="T7" fmla="*/ 2 h 18"/>
                <a:gd name="T8" fmla="*/ 1 w 17"/>
                <a:gd name="T9" fmla="*/ 7 h 18"/>
              </a:gdLst>
              <a:ahLst/>
              <a:cxnLst>
                <a:cxn ang="0">
                  <a:pos x="T0" y="T1"/>
                </a:cxn>
                <a:cxn ang="0">
                  <a:pos x="T2" y="T3"/>
                </a:cxn>
                <a:cxn ang="0">
                  <a:pos x="T4" y="T5"/>
                </a:cxn>
                <a:cxn ang="0">
                  <a:pos x="T6" y="T7"/>
                </a:cxn>
                <a:cxn ang="0">
                  <a:pos x="T8" y="T9"/>
                </a:cxn>
              </a:cxnLst>
              <a:rect l="0" t="0" r="r" b="b"/>
              <a:pathLst>
                <a:path w="17" h="18">
                  <a:moveTo>
                    <a:pt x="1" y="7"/>
                  </a:moveTo>
                  <a:cubicBezTo>
                    <a:pt x="0" y="11"/>
                    <a:pt x="2" y="15"/>
                    <a:pt x="6" y="17"/>
                  </a:cubicBezTo>
                  <a:cubicBezTo>
                    <a:pt x="10" y="18"/>
                    <a:pt x="15" y="16"/>
                    <a:pt x="16" y="12"/>
                  </a:cubicBezTo>
                  <a:cubicBezTo>
                    <a:pt x="17" y="8"/>
                    <a:pt x="15" y="3"/>
                    <a:pt x="11" y="2"/>
                  </a:cubicBezTo>
                  <a:cubicBezTo>
                    <a:pt x="7" y="0"/>
                    <a:pt x="3" y="3"/>
                    <a:pt x="1"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9" name="Freeform 32"/>
            <p:cNvSpPr/>
            <p:nvPr/>
          </p:nvSpPr>
          <p:spPr bwMode="auto">
            <a:xfrm>
              <a:off x="6265863" y="3757613"/>
              <a:ext cx="53975" cy="53975"/>
            </a:xfrm>
            <a:custGeom>
              <a:avLst/>
              <a:gdLst>
                <a:gd name="T0" fmla="*/ 12 w 18"/>
                <a:gd name="T1" fmla="*/ 2 h 18"/>
                <a:gd name="T2" fmla="*/ 2 w 18"/>
                <a:gd name="T3" fmla="*/ 7 h 18"/>
                <a:gd name="T4" fmla="*/ 6 w 18"/>
                <a:gd name="T5" fmla="*/ 16 h 18"/>
                <a:gd name="T6" fmla="*/ 16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7" y="0"/>
                    <a:pt x="3" y="2"/>
                    <a:pt x="2" y="7"/>
                  </a:cubicBezTo>
                  <a:cubicBezTo>
                    <a:pt x="0" y="11"/>
                    <a:pt x="2" y="15"/>
                    <a:pt x="6" y="16"/>
                  </a:cubicBezTo>
                  <a:cubicBezTo>
                    <a:pt x="11" y="18"/>
                    <a:pt x="15" y="16"/>
                    <a:pt x="16"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0" name="Freeform 33"/>
            <p:cNvSpPr/>
            <p:nvPr/>
          </p:nvSpPr>
          <p:spPr bwMode="auto">
            <a:xfrm>
              <a:off x="6246813" y="3109913"/>
              <a:ext cx="55563" cy="53975"/>
            </a:xfrm>
            <a:custGeom>
              <a:avLst/>
              <a:gdLst>
                <a:gd name="T0" fmla="*/ 7 w 18"/>
                <a:gd name="T1" fmla="*/ 17 h 18"/>
                <a:gd name="T2" fmla="*/ 17 w 18"/>
                <a:gd name="T3" fmla="*/ 12 h 18"/>
                <a:gd name="T4" fmla="*/ 12 w 18"/>
                <a:gd name="T5" fmla="*/ 2 h 18"/>
                <a:gd name="T6" fmla="*/ 2 w 18"/>
                <a:gd name="T7" fmla="*/ 7 h 18"/>
                <a:gd name="T8" fmla="*/ 7 w 18"/>
                <a:gd name="T9" fmla="*/ 17 h 18"/>
              </a:gdLst>
              <a:ahLst/>
              <a:cxnLst>
                <a:cxn ang="0">
                  <a:pos x="T0" y="T1"/>
                </a:cxn>
                <a:cxn ang="0">
                  <a:pos x="T2" y="T3"/>
                </a:cxn>
                <a:cxn ang="0">
                  <a:pos x="T4" y="T5"/>
                </a:cxn>
                <a:cxn ang="0">
                  <a:pos x="T6" y="T7"/>
                </a:cxn>
                <a:cxn ang="0">
                  <a:pos x="T8" y="T9"/>
                </a:cxn>
              </a:cxnLst>
              <a:rect l="0" t="0" r="r" b="b"/>
              <a:pathLst>
                <a:path w="18" h="18">
                  <a:moveTo>
                    <a:pt x="7" y="17"/>
                  </a:moveTo>
                  <a:cubicBezTo>
                    <a:pt x="11" y="18"/>
                    <a:pt x="15" y="16"/>
                    <a:pt x="17" y="12"/>
                  </a:cubicBezTo>
                  <a:cubicBezTo>
                    <a:pt x="18" y="8"/>
                    <a:pt x="16" y="3"/>
                    <a:pt x="12" y="2"/>
                  </a:cubicBezTo>
                  <a:cubicBezTo>
                    <a:pt x="8" y="0"/>
                    <a:pt x="3" y="3"/>
                    <a:pt x="2" y="7"/>
                  </a:cubicBezTo>
                  <a:cubicBezTo>
                    <a:pt x="0" y="11"/>
                    <a:pt x="3" y="15"/>
                    <a:pt x="7"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1" name="Freeform 34"/>
            <p:cNvSpPr/>
            <p:nvPr/>
          </p:nvSpPr>
          <p:spPr bwMode="auto">
            <a:xfrm>
              <a:off x="6183313" y="3163888"/>
              <a:ext cx="52388" cy="46038"/>
            </a:xfrm>
            <a:custGeom>
              <a:avLst/>
              <a:gdLst>
                <a:gd name="T0" fmla="*/ 16 w 17"/>
                <a:gd name="T1" fmla="*/ 11 h 15"/>
                <a:gd name="T2" fmla="*/ 11 w 17"/>
                <a:gd name="T3" fmla="*/ 1 h 15"/>
                <a:gd name="T4" fmla="*/ 1 w 17"/>
                <a:gd name="T5" fmla="*/ 6 h 15"/>
                <a:gd name="T6" fmla="*/ 1 w 17"/>
                <a:gd name="T7" fmla="*/ 10 h 15"/>
                <a:gd name="T8" fmla="*/ 14 w 17"/>
                <a:gd name="T9" fmla="*/ 15 h 15"/>
                <a:gd name="T10" fmla="*/ 16 w 17"/>
                <a:gd name="T11" fmla="*/ 11 h 15"/>
              </a:gdLst>
              <a:ahLst/>
              <a:cxnLst>
                <a:cxn ang="0">
                  <a:pos x="T0" y="T1"/>
                </a:cxn>
                <a:cxn ang="0">
                  <a:pos x="T2" y="T3"/>
                </a:cxn>
                <a:cxn ang="0">
                  <a:pos x="T4" y="T5"/>
                </a:cxn>
                <a:cxn ang="0">
                  <a:pos x="T6" y="T7"/>
                </a:cxn>
                <a:cxn ang="0">
                  <a:pos x="T8" y="T9"/>
                </a:cxn>
                <a:cxn ang="0">
                  <a:pos x="T10" y="T11"/>
                </a:cxn>
              </a:cxnLst>
              <a:rect l="0" t="0" r="r" b="b"/>
              <a:pathLst>
                <a:path w="17" h="15">
                  <a:moveTo>
                    <a:pt x="16" y="11"/>
                  </a:moveTo>
                  <a:cubicBezTo>
                    <a:pt x="17" y="7"/>
                    <a:pt x="15" y="3"/>
                    <a:pt x="11" y="1"/>
                  </a:cubicBezTo>
                  <a:cubicBezTo>
                    <a:pt x="7" y="0"/>
                    <a:pt x="2" y="2"/>
                    <a:pt x="1" y="6"/>
                  </a:cubicBezTo>
                  <a:cubicBezTo>
                    <a:pt x="0" y="7"/>
                    <a:pt x="0" y="9"/>
                    <a:pt x="1" y="10"/>
                  </a:cubicBezTo>
                  <a:cubicBezTo>
                    <a:pt x="5" y="10"/>
                    <a:pt x="10" y="12"/>
                    <a:pt x="14" y="15"/>
                  </a:cubicBezTo>
                  <a:cubicBezTo>
                    <a:pt x="14" y="14"/>
                    <a:pt x="15" y="13"/>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2" name="Freeform 35"/>
            <p:cNvSpPr/>
            <p:nvPr/>
          </p:nvSpPr>
          <p:spPr bwMode="auto">
            <a:xfrm>
              <a:off x="6296025" y="3663951"/>
              <a:ext cx="14288" cy="3175"/>
            </a:xfrm>
            <a:custGeom>
              <a:avLst/>
              <a:gdLst>
                <a:gd name="T0" fmla="*/ 5 w 5"/>
                <a:gd name="T1" fmla="*/ 0 h 1"/>
                <a:gd name="T2" fmla="*/ 0 w 5"/>
                <a:gd name="T3" fmla="*/ 0 h 1"/>
                <a:gd name="T4" fmla="*/ 5 w 5"/>
                <a:gd name="T5" fmla="*/ 0 h 1"/>
              </a:gdLst>
              <a:ahLst/>
              <a:cxnLst>
                <a:cxn ang="0">
                  <a:pos x="T0" y="T1"/>
                </a:cxn>
                <a:cxn ang="0">
                  <a:pos x="T2" y="T3"/>
                </a:cxn>
                <a:cxn ang="0">
                  <a:pos x="T4" y="T5"/>
                </a:cxn>
              </a:cxnLst>
              <a:rect l="0" t="0" r="r" b="b"/>
              <a:pathLst>
                <a:path w="5" h="1">
                  <a:moveTo>
                    <a:pt x="5" y="0"/>
                  </a:moveTo>
                  <a:cubicBezTo>
                    <a:pt x="0" y="0"/>
                    <a:pt x="0" y="0"/>
                    <a:pt x="0" y="0"/>
                  </a:cubicBezTo>
                  <a:cubicBezTo>
                    <a:pt x="2" y="1"/>
                    <a:pt x="3" y="1"/>
                    <a:pt x="5"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3" name="Freeform 36"/>
            <p:cNvSpPr/>
            <p:nvPr/>
          </p:nvSpPr>
          <p:spPr bwMode="auto">
            <a:xfrm>
              <a:off x="6265863" y="3697288"/>
              <a:ext cx="53975" cy="50800"/>
            </a:xfrm>
            <a:custGeom>
              <a:avLst/>
              <a:gdLst>
                <a:gd name="T0" fmla="*/ 6 w 18"/>
                <a:gd name="T1" fmla="*/ 16 h 17"/>
                <a:gd name="T2" fmla="*/ 16 w 18"/>
                <a:gd name="T3" fmla="*/ 11 h 17"/>
                <a:gd name="T4" fmla="*/ 11 w 18"/>
                <a:gd name="T5" fmla="*/ 1 h 17"/>
                <a:gd name="T6" fmla="*/ 1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5" y="2"/>
                    <a:pt x="11" y="1"/>
                  </a:cubicBezTo>
                  <a:cubicBezTo>
                    <a:pt x="7" y="0"/>
                    <a:pt x="3" y="2"/>
                    <a:pt x="1"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4" name="Freeform 37"/>
            <p:cNvSpPr/>
            <p:nvPr/>
          </p:nvSpPr>
          <p:spPr bwMode="auto">
            <a:xfrm>
              <a:off x="6159500" y="3781426"/>
              <a:ext cx="46038" cy="26988"/>
            </a:xfrm>
            <a:custGeom>
              <a:avLst/>
              <a:gdLst>
                <a:gd name="T0" fmla="*/ 10 w 15"/>
                <a:gd name="T1" fmla="*/ 2 h 9"/>
                <a:gd name="T2" fmla="*/ 0 w 15"/>
                <a:gd name="T3" fmla="*/ 7 h 9"/>
                <a:gd name="T4" fmla="*/ 0 w 15"/>
                <a:gd name="T5" fmla="*/ 9 h 9"/>
                <a:gd name="T6" fmla="*/ 15 w 15"/>
                <a:gd name="T7" fmla="*/ 9 h 9"/>
                <a:gd name="T8" fmla="*/ 10 w 15"/>
                <a:gd name="T9" fmla="*/ 2 h 9"/>
              </a:gdLst>
              <a:ahLst/>
              <a:cxnLst>
                <a:cxn ang="0">
                  <a:pos x="T0" y="T1"/>
                </a:cxn>
                <a:cxn ang="0">
                  <a:pos x="T2" y="T3"/>
                </a:cxn>
                <a:cxn ang="0">
                  <a:pos x="T4" y="T5"/>
                </a:cxn>
                <a:cxn ang="0">
                  <a:pos x="T6" y="T7"/>
                </a:cxn>
                <a:cxn ang="0">
                  <a:pos x="T8" y="T9"/>
                </a:cxn>
              </a:cxnLst>
              <a:rect l="0" t="0" r="r" b="b"/>
              <a:pathLst>
                <a:path w="15" h="9">
                  <a:moveTo>
                    <a:pt x="10" y="2"/>
                  </a:moveTo>
                  <a:cubicBezTo>
                    <a:pt x="6" y="0"/>
                    <a:pt x="1" y="2"/>
                    <a:pt x="0" y="7"/>
                  </a:cubicBezTo>
                  <a:cubicBezTo>
                    <a:pt x="0" y="7"/>
                    <a:pt x="0" y="8"/>
                    <a:pt x="0" y="9"/>
                  </a:cubicBezTo>
                  <a:cubicBezTo>
                    <a:pt x="15" y="9"/>
                    <a:pt x="15" y="9"/>
                    <a:pt x="15" y="9"/>
                  </a:cubicBezTo>
                  <a:cubicBezTo>
                    <a:pt x="15" y="6"/>
                    <a:pt x="13" y="3"/>
                    <a:pt x="1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5" name="Freeform 38"/>
            <p:cNvSpPr/>
            <p:nvPr/>
          </p:nvSpPr>
          <p:spPr bwMode="auto">
            <a:xfrm>
              <a:off x="6032500" y="3775076"/>
              <a:ext cx="50800" cy="33338"/>
            </a:xfrm>
            <a:custGeom>
              <a:avLst/>
              <a:gdLst>
                <a:gd name="T0" fmla="*/ 10 w 17"/>
                <a:gd name="T1" fmla="*/ 1 h 11"/>
                <a:gd name="T2" fmla="*/ 0 w 17"/>
                <a:gd name="T3" fmla="*/ 6 h 11"/>
                <a:gd name="T4" fmla="*/ 0 w 17"/>
                <a:gd name="T5" fmla="*/ 11 h 11"/>
                <a:gd name="T6" fmla="*/ 15 w 17"/>
                <a:gd name="T7" fmla="*/ 11 h 11"/>
                <a:gd name="T8" fmla="*/ 10 w 17"/>
                <a:gd name="T9" fmla="*/ 1 h 11"/>
              </a:gdLst>
              <a:ahLst/>
              <a:cxnLst>
                <a:cxn ang="0">
                  <a:pos x="T0" y="T1"/>
                </a:cxn>
                <a:cxn ang="0">
                  <a:pos x="T2" y="T3"/>
                </a:cxn>
                <a:cxn ang="0">
                  <a:pos x="T4" y="T5"/>
                </a:cxn>
                <a:cxn ang="0">
                  <a:pos x="T6" y="T7"/>
                </a:cxn>
                <a:cxn ang="0">
                  <a:pos x="T8" y="T9"/>
                </a:cxn>
              </a:cxnLst>
              <a:rect l="0" t="0" r="r" b="b"/>
              <a:pathLst>
                <a:path w="17" h="11">
                  <a:moveTo>
                    <a:pt x="10" y="1"/>
                  </a:moveTo>
                  <a:cubicBezTo>
                    <a:pt x="6" y="0"/>
                    <a:pt x="2" y="2"/>
                    <a:pt x="0" y="6"/>
                  </a:cubicBezTo>
                  <a:cubicBezTo>
                    <a:pt x="0" y="8"/>
                    <a:pt x="0" y="10"/>
                    <a:pt x="0" y="11"/>
                  </a:cubicBezTo>
                  <a:cubicBezTo>
                    <a:pt x="15" y="11"/>
                    <a:pt x="15" y="11"/>
                    <a:pt x="15" y="11"/>
                  </a:cubicBezTo>
                  <a:cubicBezTo>
                    <a:pt x="17" y="7"/>
                    <a:pt x="14" y="3"/>
                    <a:pt x="1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6" name="Freeform 39"/>
            <p:cNvSpPr/>
            <p:nvPr/>
          </p:nvSpPr>
          <p:spPr bwMode="auto">
            <a:xfrm>
              <a:off x="6229350" y="3663951"/>
              <a:ext cx="50800" cy="39688"/>
            </a:xfrm>
            <a:custGeom>
              <a:avLst/>
              <a:gdLst>
                <a:gd name="T0" fmla="*/ 6 w 17"/>
                <a:gd name="T1" fmla="*/ 12 h 13"/>
                <a:gd name="T2" fmla="*/ 16 w 17"/>
                <a:gd name="T3" fmla="*/ 7 h 13"/>
                <a:gd name="T4" fmla="*/ 15 w 17"/>
                <a:gd name="T5" fmla="*/ 0 h 13"/>
                <a:gd name="T6" fmla="*/ 2 w 17"/>
                <a:gd name="T7" fmla="*/ 0 h 13"/>
                <a:gd name="T8" fmla="*/ 1 w 17"/>
                <a:gd name="T9" fmla="*/ 2 h 13"/>
                <a:gd name="T10" fmla="*/ 6 w 17"/>
                <a:gd name="T11" fmla="*/ 12 h 13"/>
              </a:gdLst>
              <a:ahLst/>
              <a:cxnLst>
                <a:cxn ang="0">
                  <a:pos x="T0" y="T1"/>
                </a:cxn>
                <a:cxn ang="0">
                  <a:pos x="T2" y="T3"/>
                </a:cxn>
                <a:cxn ang="0">
                  <a:pos x="T4" y="T5"/>
                </a:cxn>
                <a:cxn ang="0">
                  <a:pos x="T6" y="T7"/>
                </a:cxn>
                <a:cxn ang="0">
                  <a:pos x="T8" y="T9"/>
                </a:cxn>
                <a:cxn ang="0">
                  <a:pos x="T10" y="T11"/>
                </a:cxn>
              </a:cxnLst>
              <a:rect l="0" t="0" r="r" b="b"/>
              <a:pathLst>
                <a:path w="17" h="13">
                  <a:moveTo>
                    <a:pt x="6" y="12"/>
                  </a:moveTo>
                  <a:cubicBezTo>
                    <a:pt x="10" y="13"/>
                    <a:pt x="14" y="11"/>
                    <a:pt x="16" y="7"/>
                  </a:cubicBezTo>
                  <a:cubicBezTo>
                    <a:pt x="17" y="5"/>
                    <a:pt x="16" y="2"/>
                    <a:pt x="15" y="0"/>
                  </a:cubicBezTo>
                  <a:cubicBezTo>
                    <a:pt x="2" y="0"/>
                    <a:pt x="2" y="0"/>
                    <a:pt x="2" y="0"/>
                  </a:cubicBezTo>
                  <a:cubicBezTo>
                    <a:pt x="1" y="1"/>
                    <a:pt x="1" y="1"/>
                    <a:pt x="1" y="2"/>
                  </a:cubicBezTo>
                  <a:cubicBezTo>
                    <a:pt x="0" y="6"/>
                    <a:pt x="2" y="10"/>
                    <a:pt x="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7" name="Freeform 40"/>
            <p:cNvSpPr/>
            <p:nvPr/>
          </p:nvSpPr>
          <p:spPr bwMode="auto">
            <a:xfrm>
              <a:off x="6022975" y="3046413"/>
              <a:ext cx="55563" cy="53975"/>
            </a:xfrm>
            <a:custGeom>
              <a:avLst/>
              <a:gdLst>
                <a:gd name="T0" fmla="*/ 17 w 18"/>
                <a:gd name="T1" fmla="*/ 11 h 18"/>
                <a:gd name="T2" fmla="*/ 12 w 18"/>
                <a:gd name="T3" fmla="*/ 1 h 18"/>
                <a:gd name="T4" fmla="*/ 2 w 18"/>
                <a:gd name="T5" fmla="*/ 6 h 18"/>
                <a:gd name="T6" fmla="*/ 7 w 18"/>
                <a:gd name="T7" fmla="*/ 16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8" y="7"/>
                    <a:pt x="16" y="3"/>
                    <a:pt x="12" y="1"/>
                  </a:cubicBezTo>
                  <a:cubicBezTo>
                    <a:pt x="8" y="0"/>
                    <a:pt x="3" y="2"/>
                    <a:pt x="2" y="6"/>
                  </a:cubicBezTo>
                  <a:cubicBezTo>
                    <a:pt x="0" y="10"/>
                    <a:pt x="3" y="15"/>
                    <a:pt x="7" y="16"/>
                  </a:cubicBezTo>
                  <a:cubicBezTo>
                    <a:pt x="11" y="18"/>
                    <a:pt x="15" y="15"/>
                    <a:pt x="1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8" name="Freeform 41"/>
            <p:cNvSpPr/>
            <p:nvPr/>
          </p:nvSpPr>
          <p:spPr bwMode="auto">
            <a:xfrm>
              <a:off x="6292850" y="3402013"/>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4"/>
                    <a:pt x="6" y="16"/>
                  </a:cubicBezTo>
                  <a:cubicBezTo>
                    <a:pt x="10" y="17"/>
                    <a:pt x="15" y="15"/>
                    <a:pt x="16" y="11"/>
                  </a:cubicBezTo>
                  <a:cubicBezTo>
                    <a:pt x="18"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9" name="Freeform 42"/>
            <p:cNvSpPr/>
            <p:nvPr/>
          </p:nvSpPr>
          <p:spPr bwMode="auto">
            <a:xfrm>
              <a:off x="5788025" y="3086101"/>
              <a:ext cx="3175" cy="11113"/>
            </a:xfrm>
            <a:custGeom>
              <a:avLst/>
              <a:gdLst>
                <a:gd name="T0" fmla="*/ 1 w 1"/>
                <a:gd name="T1" fmla="*/ 0 h 4"/>
                <a:gd name="T2" fmla="*/ 0 w 1"/>
                <a:gd name="T3" fmla="*/ 4 h 4"/>
                <a:gd name="T4" fmla="*/ 1 w 1"/>
                <a:gd name="T5" fmla="*/ 2 h 4"/>
                <a:gd name="T6" fmla="*/ 1 w 1"/>
                <a:gd name="T7" fmla="*/ 0 h 4"/>
              </a:gdLst>
              <a:ahLst/>
              <a:cxnLst>
                <a:cxn ang="0">
                  <a:pos x="T0" y="T1"/>
                </a:cxn>
                <a:cxn ang="0">
                  <a:pos x="T2" y="T3"/>
                </a:cxn>
                <a:cxn ang="0">
                  <a:pos x="T4" y="T5"/>
                </a:cxn>
                <a:cxn ang="0">
                  <a:pos x="T6" y="T7"/>
                </a:cxn>
              </a:cxnLst>
              <a:rect l="0" t="0" r="r" b="b"/>
              <a:pathLst>
                <a:path w="1" h="4">
                  <a:moveTo>
                    <a:pt x="1" y="0"/>
                  </a:moveTo>
                  <a:cubicBezTo>
                    <a:pt x="1" y="2"/>
                    <a:pt x="0" y="3"/>
                    <a:pt x="0" y="4"/>
                  </a:cubicBezTo>
                  <a:cubicBezTo>
                    <a:pt x="0" y="4"/>
                    <a:pt x="0" y="3"/>
                    <a:pt x="1" y="2"/>
                  </a:cubicBezTo>
                  <a:cubicBezTo>
                    <a:pt x="1" y="2"/>
                    <a:pt x="1" y="1"/>
                    <a:pt x="1"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0" name="Freeform 43"/>
            <p:cNvSpPr/>
            <p:nvPr/>
          </p:nvSpPr>
          <p:spPr bwMode="auto">
            <a:xfrm>
              <a:off x="6246813" y="3236913"/>
              <a:ext cx="36513" cy="47625"/>
            </a:xfrm>
            <a:custGeom>
              <a:avLst/>
              <a:gdLst>
                <a:gd name="T0" fmla="*/ 11 w 12"/>
                <a:gd name="T1" fmla="*/ 10 h 16"/>
                <a:gd name="T2" fmla="*/ 6 w 12"/>
                <a:gd name="T3" fmla="*/ 0 h 16"/>
                <a:gd name="T4" fmla="*/ 0 w 12"/>
                <a:gd name="T5" fmla="*/ 0 h 16"/>
                <a:gd name="T6" fmla="*/ 2 w 12"/>
                <a:gd name="T7" fmla="*/ 9 h 16"/>
                <a:gd name="T8" fmla="*/ 2 w 12"/>
                <a:gd name="T9" fmla="*/ 15 h 16"/>
                <a:gd name="T10" fmla="*/ 11 w 12"/>
                <a:gd name="T11" fmla="*/ 10 h 16"/>
              </a:gdLst>
              <a:ahLst/>
              <a:cxnLst>
                <a:cxn ang="0">
                  <a:pos x="T0" y="T1"/>
                </a:cxn>
                <a:cxn ang="0">
                  <a:pos x="T2" y="T3"/>
                </a:cxn>
                <a:cxn ang="0">
                  <a:pos x="T4" y="T5"/>
                </a:cxn>
                <a:cxn ang="0">
                  <a:pos x="T6" y="T7"/>
                </a:cxn>
                <a:cxn ang="0">
                  <a:pos x="T8" y="T9"/>
                </a:cxn>
                <a:cxn ang="0">
                  <a:pos x="T10" y="T11"/>
                </a:cxn>
              </a:cxnLst>
              <a:rect l="0" t="0" r="r" b="b"/>
              <a:pathLst>
                <a:path w="12" h="16">
                  <a:moveTo>
                    <a:pt x="11" y="10"/>
                  </a:moveTo>
                  <a:cubicBezTo>
                    <a:pt x="12" y="6"/>
                    <a:pt x="10" y="2"/>
                    <a:pt x="6" y="0"/>
                  </a:cubicBezTo>
                  <a:cubicBezTo>
                    <a:pt x="4" y="0"/>
                    <a:pt x="2" y="0"/>
                    <a:pt x="0" y="0"/>
                  </a:cubicBezTo>
                  <a:cubicBezTo>
                    <a:pt x="1" y="3"/>
                    <a:pt x="2" y="6"/>
                    <a:pt x="2" y="9"/>
                  </a:cubicBezTo>
                  <a:cubicBezTo>
                    <a:pt x="2" y="15"/>
                    <a:pt x="2" y="15"/>
                    <a:pt x="2" y="15"/>
                  </a:cubicBezTo>
                  <a:cubicBezTo>
                    <a:pt x="5" y="16"/>
                    <a:pt x="9" y="14"/>
                    <a:pt x="11"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1" name="Freeform 44"/>
            <p:cNvSpPr/>
            <p:nvPr/>
          </p:nvSpPr>
          <p:spPr bwMode="auto">
            <a:xfrm>
              <a:off x="5781675" y="3768726"/>
              <a:ext cx="46038" cy="39688"/>
            </a:xfrm>
            <a:custGeom>
              <a:avLst/>
              <a:gdLst>
                <a:gd name="T0" fmla="*/ 9 w 15"/>
                <a:gd name="T1" fmla="*/ 1 h 13"/>
                <a:gd name="T2" fmla="*/ 0 w 15"/>
                <a:gd name="T3" fmla="*/ 5 h 13"/>
                <a:gd name="T4" fmla="*/ 5 w 15"/>
                <a:gd name="T5" fmla="*/ 13 h 13"/>
                <a:gd name="T6" fmla="*/ 13 w 15"/>
                <a:gd name="T7" fmla="*/ 13 h 13"/>
                <a:gd name="T8" fmla="*/ 14 w 15"/>
                <a:gd name="T9" fmla="*/ 11 h 13"/>
                <a:gd name="T10" fmla="*/ 9 w 15"/>
                <a:gd name="T11" fmla="*/ 1 h 13"/>
              </a:gdLst>
              <a:ahLst/>
              <a:cxnLst>
                <a:cxn ang="0">
                  <a:pos x="T0" y="T1"/>
                </a:cxn>
                <a:cxn ang="0">
                  <a:pos x="T2" y="T3"/>
                </a:cxn>
                <a:cxn ang="0">
                  <a:pos x="T4" y="T5"/>
                </a:cxn>
                <a:cxn ang="0">
                  <a:pos x="T6" y="T7"/>
                </a:cxn>
                <a:cxn ang="0">
                  <a:pos x="T8" y="T9"/>
                </a:cxn>
                <a:cxn ang="0">
                  <a:pos x="T10" y="T11"/>
                </a:cxn>
              </a:cxnLst>
              <a:rect l="0" t="0" r="r" b="b"/>
              <a:pathLst>
                <a:path w="15" h="13">
                  <a:moveTo>
                    <a:pt x="9" y="1"/>
                  </a:moveTo>
                  <a:cubicBezTo>
                    <a:pt x="5" y="0"/>
                    <a:pt x="2" y="2"/>
                    <a:pt x="0" y="5"/>
                  </a:cubicBezTo>
                  <a:cubicBezTo>
                    <a:pt x="1" y="10"/>
                    <a:pt x="3" y="13"/>
                    <a:pt x="5" y="13"/>
                  </a:cubicBezTo>
                  <a:cubicBezTo>
                    <a:pt x="6" y="13"/>
                    <a:pt x="9" y="13"/>
                    <a:pt x="13" y="13"/>
                  </a:cubicBezTo>
                  <a:cubicBezTo>
                    <a:pt x="13" y="13"/>
                    <a:pt x="14" y="12"/>
                    <a:pt x="14" y="11"/>
                  </a:cubicBezTo>
                  <a:cubicBezTo>
                    <a:pt x="15" y="7"/>
                    <a:pt x="13" y="3"/>
                    <a:pt x="9"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2" name="Freeform 45"/>
            <p:cNvSpPr/>
            <p:nvPr/>
          </p:nvSpPr>
          <p:spPr bwMode="auto">
            <a:xfrm>
              <a:off x="6108700" y="3046413"/>
              <a:ext cx="41275" cy="17463"/>
            </a:xfrm>
            <a:custGeom>
              <a:avLst/>
              <a:gdLst>
                <a:gd name="T0" fmla="*/ 4 w 14"/>
                <a:gd name="T1" fmla="*/ 4 h 6"/>
                <a:gd name="T2" fmla="*/ 14 w 14"/>
                <a:gd name="T3" fmla="*/ 0 h 6"/>
                <a:gd name="T4" fmla="*/ 0 w 14"/>
                <a:gd name="T5" fmla="*/ 0 h 6"/>
                <a:gd name="T6" fmla="*/ 4 w 14"/>
                <a:gd name="T7" fmla="*/ 4 h 6"/>
              </a:gdLst>
              <a:ahLst/>
              <a:cxnLst>
                <a:cxn ang="0">
                  <a:pos x="T0" y="T1"/>
                </a:cxn>
                <a:cxn ang="0">
                  <a:pos x="T2" y="T3"/>
                </a:cxn>
                <a:cxn ang="0">
                  <a:pos x="T4" y="T5"/>
                </a:cxn>
                <a:cxn ang="0">
                  <a:pos x="T6" y="T7"/>
                </a:cxn>
              </a:cxnLst>
              <a:rect l="0" t="0" r="r" b="b"/>
              <a:pathLst>
                <a:path w="14" h="6">
                  <a:moveTo>
                    <a:pt x="4" y="4"/>
                  </a:moveTo>
                  <a:cubicBezTo>
                    <a:pt x="8" y="6"/>
                    <a:pt x="12" y="4"/>
                    <a:pt x="14" y="0"/>
                  </a:cubicBezTo>
                  <a:cubicBezTo>
                    <a:pt x="0" y="0"/>
                    <a:pt x="0" y="0"/>
                    <a:pt x="0" y="0"/>
                  </a:cubicBezTo>
                  <a:cubicBezTo>
                    <a:pt x="1" y="2"/>
                    <a:pt x="2" y="4"/>
                    <a:pt x="4"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3" name="Freeform 46"/>
            <p:cNvSpPr/>
            <p:nvPr/>
          </p:nvSpPr>
          <p:spPr bwMode="auto">
            <a:xfrm>
              <a:off x="6186488" y="3362326"/>
              <a:ext cx="53975" cy="52388"/>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1" y="1"/>
                  </a:cubicBezTo>
                  <a:cubicBezTo>
                    <a:pt x="7" y="0"/>
                    <a:pt x="3" y="2"/>
                    <a:pt x="2"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4" name="Freeform 47"/>
            <p:cNvSpPr/>
            <p:nvPr/>
          </p:nvSpPr>
          <p:spPr bwMode="auto">
            <a:xfrm>
              <a:off x="6265863" y="3455988"/>
              <a:ext cx="53975" cy="42863"/>
            </a:xfrm>
            <a:custGeom>
              <a:avLst/>
              <a:gdLst>
                <a:gd name="T0" fmla="*/ 16 w 18"/>
                <a:gd name="T1" fmla="*/ 11 h 14"/>
                <a:gd name="T2" fmla="*/ 11 w 18"/>
                <a:gd name="T3" fmla="*/ 1 h 14"/>
                <a:gd name="T4" fmla="*/ 1 w 18"/>
                <a:gd name="T5" fmla="*/ 6 h 14"/>
                <a:gd name="T6" fmla="*/ 3 w 18"/>
                <a:gd name="T7" fmla="*/ 14 h 14"/>
                <a:gd name="T8" fmla="*/ 14 w 18"/>
                <a:gd name="T9" fmla="*/ 14 h 14"/>
                <a:gd name="T10" fmla="*/ 16 w 18"/>
                <a:gd name="T11" fmla="*/ 11 h 14"/>
              </a:gdLst>
              <a:ahLst/>
              <a:cxnLst>
                <a:cxn ang="0">
                  <a:pos x="T0" y="T1"/>
                </a:cxn>
                <a:cxn ang="0">
                  <a:pos x="T2" y="T3"/>
                </a:cxn>
                <a:cxn ang="0">
                  <a:pos x="T4" y="T5"/>
                </a:cxn>
                <a:cxn ang="0">
                  <a:pos x="T6" y="T7"/>
                </a:cxn>
                <a:cxn ang="0">
                  <a:pos x="T8" y="T9"/>
                </a:cxn>
                <a:cxn ang="0">
                  <a:pos x="T10" y="T11"/>
                </a:cxn>
              </a:cxnLst>
              <a:rect l="0" t="0" r="r" b="b"/>
              <a:pathLst>
                <a:path w="18" h="14">
                  <a:moveTo>
                    <a:pt x="16" y="11"/>
                  </a:moveTo>
                  <a:cubicBezTo>
                    <a:pt x="18" y="7"/>
                    <a:pt x="15" y="3"/>
                    <a:pt x="11" y="1"/>
                  </a:cubicBezTo>
                  <a:cubicBezTo>
                    <a:pt x="7" y="0"/>
                    <a:pt x="3" y="2"/>
                    <a:pt x="1" y="6"/>
                  </a:cubicBezTo>
                  <a:cubicBezTo>
                    <a:pt x="0" y="9"/>
                    <a:pt x="1" y="12"/>
                    <a:pt x="3" y="14"/>
                  </a:cubicBezTo>
                  <a:cubicBezTo>
                    <a:pt x="14" y="14"/>
                    <a:pt x="14" y="14"/>
                    <a:pt x="14" y="14"/>
                  </a:cubicBezTo>
                  <a:cubicBezTo>
                    <a:pt x="15" y="14"/>
                    <a:pt x="16" y="12"/>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5" name="Freeform 48"/>
            <p:cNvSpPr/>
            <p:nvPr/>
          </p:nvSpPr>
          <p:spPr bwMode="auto">
            <a:xfrm>
              <a:off x="6089650" y="3067051"/>
              <a:ext cx="55563" cy="52388"/>
            </a:xfrm>
            <a:custGeom>
              <a:avLst/>
              <a:gdLst>
                <a:gd name="T0" fmla="*/ 11 w 18"/>
                <a:gd name="T1" fmla="*/ 1 h 17"/>
                <a:gd name="T2" fmla="*/ 2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2" y="6"/>
                  </a:cubicBezTo>
                  <a:cubicBezTo>
                    <a:pt x="0" y="10"/>
                    <a:pt x="2" y="15"/>
                    <a:pt x="6" y="16"/>
                  </a:cubicBezTo>
                  <a:cubicBezTo>
                    <a:pt x="11" y="17"/>
                    <a:pt x="15" y="15"/>
                    <a:pt x="16" y="11"/>
                  </a:cubicBezTo>
                  <a:cubicBezTo>
                    <a:pt x="18" y="7"/>
                    <a:pt x="16"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6" name="Freeform 49"/>
            <p:cNvSpPr/>
            <p:nvPr/>
          </p:nvSpPr>
          <p:spPr bwMode="auto">
            <a:xfrm>
              <a:off x="5954713" y="3046413"/>
              <a:ext cx="50800" cy="42863"/>
            </a:xfrm>
            <a:custGeom>
              <a:avLst/>
              <a:gdLst>
                <a:gd name="T0" fmla="*/ 7 w 17"/>
                <a:gd name="T1" fmla="*/ 13 h 14"/>
                <a:gd name="T2" fmla="*/ 16 w 17"/>
                <a:gd name="T3" fmla="*/ 8 h 14"/>
                <a:gd name="T4" fmla="*/ 15 w 17"/>
                <a:gd name="T5" fmla="*/ 0 h 14"/>
                <a:gd name="T6" fmla="*/ 3 w 17"/>
                <a:gd name="T7" fmla="*/ 0 h 14"/>
                <a:gd name="T8" fmla="*/ 2 w 17"/>
                <a:gd name="T9" fmla="*/ 3 h 14"/>
                <a:gd name="T10" fmla="*/ 7 w 17"/>
                <a:gd name="T11" fmla="*/ 13 h 14"/>
              </a:gdLst>
              <a:ahLst/>
              <a:cxnLst>
                <a:cxn ang="0">
                  <a:pos x="T0" y="T1"/>
                </a:cxn>
                <a:cxn ang="0">
                  <a:pos x="T2" y="T3"/>
                </a:cxn>
                <a:cxn ang="0">
                  <a:pos x="T4" y="T5"/>
                </a:cxn>
                <a:cxn ang="0">
                  <a:pos x="T6" y="T7"/>
                </a:cxn>
                <a:cxn ang="0">
                  <a:pos x="T8" y="T9"/>
                </a:cxn>
                <a:cxn ang="0">
                  <a:pos x="T10" y="T11"/>
                </a:cxn>
              </a:cxnLst>
              <a:rect l="0" t="0" r="r" b="b"/>
              <a:pathLst>
                <a:path w="17" h="14">
                  <a:moveTo>
                    <a:pt x="7" y="13"/>
                  </a:moveTo>
                  <a:cubicBezTo>
                    <a:pt x="11" y="14"/>
                    <a:pt x="15" y="12"/>
                    <a:pt x="16" y="8"/>
                  </a:cubicBezTo>
                  <a:cubicBezTo>
                    <a:pt x="17" y="5"/>
                    <a:pt x="17" y="2"/>
                    <a:pt x="15" y="0"/>
                  </a:cubicBezTo>
                  <a:cubicBezTo>
                    <a:pt x="3" y="0"/>
                    <a:pt x="3" y="0"/>
                    <a:pt x="3" y="0"/>
                  </a:cubicBezTo>
                  <a:cubicBezTo>
                    <a:pt x="3" y="1"/>
                    <a:pt x="2" y="2"/>
                    <a:pt x="2" y="3"/>
                  </a:cubicBezTo>
                  <a:cubicBezTo>
                    <a:pt x="0" y="7"/>
                    <a:pt x="2" y="12"/>
                    <a:pt x="7" y="1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7" name="Freeform 50"/>
            <p:cNvSpPr/>
            <p:nvPr/>
          </p:nvSpPr>
          <p:spPr bwMode="auto">
            <a:xfrm>
              <a:off x="5881688" y="3046413"/>
              <a:ext cx="53975" cy="42863"/>
            </a:xfrm>
            <a:custGeom>
              <a:avLst/>
              <a:gdLst>
                <a:gd name="T0" fmla="*/ 7 w 18"/>
                <a:gd name="T1" fmla="*/ 13 h 14"/>
                <a:gd name="T2" fmla="*/ 17 w 18"/>
                <a:gd name="T3" fmla="*/ 8 h 14"/>
                <a:gd name="T4" fmla="*/ 16 w 18"/>
                <a:gd name="T5" fmla="*/ 0 h 14"/>
                <a:gd name="T6" fmla="*/ 3 w 18"/>
                <a:gd name="T7" fmla="*/ 0 h 14"/>
                <a:gd name="T8" fmla="*/ 2 w 18"/>
                <a:gd name="T9" fmla="*/ 3 h 14"/>
                <a:gd name="T10" fmla="*/ 7 w 18"/>
                <a:gd name="T11" fmla="*/ 13 h 14"/>
              </a:gdLst>
              <a:ahLst/>
              <a:cxnLst>
                <a:cxn ang="0">
                  <a:pos x="T0" y="T1"/>
                </a:cxn>
                <a:cxn ang="0">
                  <a:pos x="T2" y="T3"/>
                </a:cxn>
                <a:cxn ang="0">
                  <a:pos x="T4" y="T5"/>
                </a:cxn>
                <a:cxn ang="0">
                  <a:pos x="T6" y="T7"/>
                </a:cxn>
                <a:cxn ang="0">
                  <a:pos x="T8" y="T9"/>
                </a:cxn>
                <a:cxn ang="0">
                  <a:pos x="T10" y="T11"/>
                </a:cxn>
              </a:cxnLst>
              <a:rect l="0" t="0" r="r" b="b"/>
              <a:pathLst>
                <a:path w="18" h="14">
                  <a:moveTo>
                    <a:pt x="7" y="13"/>
                  </a:moveTo>
                  <a:cubicBezTo>
                    <a:pt x="11" y="14"/>
                    <a:pt x="15" y="12"/>
                    <a:pt x="17" y="8"/>
                  </a:cubicBezTo>
                  <a:cubicBezTo>
                    <a:pt x="18" y="5"/>
                    <a:pt x="17" y="2"/>
                    <a:pt x="16" y="0"/>
                  </a:cubicBezTo>
                  <a:cubicBezTo>
                    <a:pt x="3" y="0"/>
                    <a:pt x="3" y="0"/>
                    <a:pt x="3" y="0"/>
                  </a:cubicBezTo>
                  <a:cubicBezTo>
                    <a:pt x="3" y="1"/>
                    <a:pt x="2" y="2"/>
                    <a:pt x="2" y="3"/>
                  </a:cubicBezTo>
                  <a:cubicBezTo>
                    <a:pt x="0" y="7"/>
                    <a:pt x="3" y="11"/>
                    <a:pt x="7" y="1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8" name="Freeform 51"/>
            <p:cNvSpPr/>
            <p:nvPr/>
          </p:nvSpPr>
          <p:spPr bwMode="auto">
            <a:xfrm>
              <a:off x="5775325" y="3721101"/>
              <a:ext cx="12700" cy="36513"/>
            </a:xfrm>
            <a:custGeom>
              <a:avLst/>
              <a:gdLst>
                <a:gd name="T0" fmla="*/ 3 w 4"/>
                <a:gd name="T1" fmla="*/ 9 h 12"/>
                <a:gd name="T2" fmla="*/ 0 w 4"/>
                <a:gd name="T3" fmla="*/ 0 h 12"/>
                <a:gd name="T4" fmla="*/ 0 w 4"/>
                <a:gd name="T5" fmla="*/ 6 h 12"/>
                <a:gd name="T6" fmla="*/ 0 w 4"/>
                <a:gd name="T7" fmla="*/ 12 h 12"/>
                <a:gd name="T8" fmla="*/ 3 w 4"/>
                <a:gd name="T9" fmla="*/ 9 h 12"/>
              </a:gdLst>
              <a:ahLst/>
              <a:cxnLst>
                <a:cxn ang="0">
                  <a:pos x="T0" y="T1"/>
                </a:cxn>
                <a:cxn ang="0">
                  <a:pos x="T2" y="T3"/>
                </a:cxn>
                <a:cxn ang="0">
                  <a:pos x="T4" y="T5"/>
                </a:cxn>
                <a:cxn ang="0">
                  <a:pos x="T6" y="T7"/>
                </a:cxn>
                <a:cxn ang="0">
                  <a:pos x="T8" y="T9"/>
                </a:cxn>
              </a:cxnLst>
              <a:rect l="0" t="0" r="r" b="b"/>
              <a:pathLst>
                <a:path w="4" h="12">
                  <a:moveTo>
                    <a:pt x="3" y="9"/>
                  </a:moveTo>
                  <a:cubicBezTo>
                    <a:pt x="4" y="5"/>
                    <a:pt x="3" y="2"/>
                    <a:pt x="0" y="0"/>
                  </a:cubicBezTo>
                  <a:cubicBezTo>
                    <a:pt x="0" y="6"/>
                    <a:pt x="0" y="6"/>
                    <a:pt x="0" y="6"/>
                  </a:cubicBezTo>
                  <a:cubicBezTo>
                    <a:pt x="0" y="8"/>
                    <a:pt x="0" y="10"/>
                    <a:pt x="0" y="12"/>
                  </a:cubicBezTo>
                  <a:cubicBezTo>
                    <a:pt x="2" y="11"/>
                    <a:pt x="2" y="10"/>
                    <a:pt x="3"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9" name="Freeform 52"/>
            <p:cNvSpPr/>
            <p:nvPr/>
          </p:nvSpPr>
          <p:spPr bwMode="auto">
            <a:xfrm>
              <a:off x="6146800" y="3724276"/>
              <a:ext cx="52388"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0" name="Freeform 53"/>
            <p:cNvSpPr/>
            <p:nvPr/>
          </p:nvSpPr>
          <p:spPr bwMode="auto">
            <a:xfrm>
              <a:off x="6192838" y="3100388"/>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5"/>
                    <a:pt x="6" y="16"/>
                  </a:cubicBezTo>
                  <a:cubicBezTo>
                    <a:pt x="10" y="17"/>
                    <a:pt x="15" y="15"/>
                    <a:pt x="16" y="11"/>
                  </a:cubicBezTo>
                  <a:cubicBezTo>
                    <a:pt x="18"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1" name="Freeform 54"/>
            <p:cNvSpPr/>
            <p:nvPr/>
          </p:nvSpPr>
          <p:spPr bwMode="auto">
            <a:xfrm>
              <a:off x="6249988" y="3348038"/>
              <a:ext cx="53975" cy="53975"/>
            </a:xfrm>
            <a:custGeom>
              <a:avLst/>
              <a:gdLst>
                <a:gd name="T0" fmla="*/ 7 w 18"/>
                <a:gd name="T1" fmla="*/ 16 h 18"/>
                <a:gd name="T2" fmla="*/ 17 w 18"/>
                <a:gd name="T3" fmla="*/ 11 h 18"/>
                <a:gd name="T4" fmla="*/ 12 w 18"/>
                <a:gd name="T5" fmla="*/ 1 h 18"/>
                <a:gd name="T6" fmla="*/ 2 w 18"/>
                <a:gd name="T7" fmla="*/ 6 h 18"/>
                <a:gd name="T8" fmla="*/ 7 w 18"/>
                <a:gd name="T9" fmla="*/ 16 h 18"/>
              </a:gdLst>
              <a:ahLst/>
              <a:cxnLst>
                <a:cxn ang="0">
                  <a:pos x="T0" y="T1"/>
                </a:cxn>
                <a:cxn ang="0">
                  <a:pos x="T2" y="T3"/>
                </a:cxn>
                <a:cxn ang="0">
                  <a:pos x="T4" y="T5"/>
                </a:cxn>
                <a:cxn ang="0">
                  <a:pos x="T6" y="T7"/>
                </a:cxn>
                <a:cxn ang="0">
                  <a:pos x="T8" y="T9"/>
                </a:cxn>
              </a:cxnLst>
              <a:rect l="0" t="0" r="r" b="b"/>
              <a:pathLst>
                <a:path w="18" h="18">
                  <a:moveTo>
                    <a:pt x="7" y="16"/>
                  </a:moveTo>
                  <a:cubicBezTo>
                    <a:pt x="11" y="18"/>
                    <a:pt x="15" y="16"/>
                    <a:pt x="17" y="11"/>
                  </a:cubicBezTo>
                  <a:cubicBezTo>
                    <a:pt x="18" y="7"/>
                    <a:pt x="16" y="3"/>
                    <a:pt x="12" y="1"/>
                  </a:cubicBezTo>
                  <a:cubicBezTo>
                    <a:pt x="8" y="0"/>
                    <a:pt x="3" y="2"/>
                    <a:pt x="2" y="6"/>
                  </a:cubicBezTo>
                  <a:cubicBezTo>
                    <a:pt x="0" y="10"/>
                    <a:pt x="2" y="15"/>
                    <a:pt x="7"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2" name="Freeform 55"/>
            <p:cNvSpPr/>
            <p:nvPr/>
          </p:nvSpPr>
          <p:spPr bwMode="auto">
            <a:xfrm>
              <a:off x="6089650" y="3733801"/>
              <a:ext cx="52388"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2" y="2"/>
                    <a:pt x="1" y="6"/>
                  </a:cubicBezTo>
                  <a:cubicBezTo>
                    <a:pt x="0" y="10"/>
                    <a:pt x="2" y="15"/>
                    <a:pt x="6" y="16"/>
                  </a:cubicBezTo>
                  <a:cubicBezTo>
                    <a:pt x="10" y="18"/>
                    <a:pt x="14"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3" name="Freeform 56"/>
            <p:cNvSpPr/>
            <p:nvPr/>
          </p:nvSpPr>
          <p:spPr bwMode="auto">
            <a:xfrm>
              <a:off x="6086475" y="3441701"/>
              <a:ext cx="52388"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3" y="2"/>
                    <a:pt x="1" y="6"/>
                  </a:cubicBezTo>
                  <a:cubicBezTo>
                    <a:pt x="0" y="10"/>
                    <a:pt x="2" y="15"/>
                    <a:pt x="6" y="16"/>
                  </a:cubicBezTo>
                  <a:cubicBezTo>
                    <a:pt x="10" y="18"/>
                    <a:pt x="15"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4" name="Freeform 57"/>
            <p:cNvSpPr/>
            <p:nvPr/>
          </p:nvSpPr>
          <p:spPr bwMode="auto">
            <a:xfrm>
              <a:off x="5854700" y="3086101"/>
              <a:ext cx="53975" cy="50800"/>
            </a:xfrm>
            <a:custGeom>
              <a:avLst/>
              <a:gdLst>
                <a:gd name="T0" fmla="*/ 16 w 18"/>
                <a:gd name="T1" fmla="*/ 11 h 17"/>
                <a:gd name="T2" fmla="*/ 12 w 18"/>
                <a:gd name="T3" fmla="*/ 1 h 17"/>
                <a:gd name="T4" fmla="*/ 2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2" y="1"/>
                  </a:cubicBezTo>
                  <a:cubicBezTo>
                    <a:pt x="7" y="0"/>
                    <a:pt x="3" y="2"/>
                    <a:pt x="2" y="6"/>
                  </a:cubicBezTo>
                  <a:cubicBezTo>
                    <a:pt x="0" y="10"/>
                    <a:pt x="2" y="14"/>
                    <a:pt x="6" y="16"/>
                  </a:cubicBezTo>
                  <a:cubicBezTo>
                    <a:pt x="11"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5" name="Freeform 58"/>
            <p:cNvSpPr/>
            <p:nvPr/>
          </p:nvSpPr>
          <p:spPr bwMode="auto">
            <a:xfrm>
              <a:off x="5984875" y="3092451"/>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4"/>
                    <a:pt x="6" y="16"/>
                  </a:cubicBezTo>
                  <a:cubicBezTo>
                    <a:pt x="10" y="17"/>
                    <a:pt x="15" y="15"/>
                    <a:pt x="16" y="11"/>
                  </a:cubicBezTo>
                  <a:cubicBezTo>
                    <a:pt x="18" y="7"/>
                    <a:pt x="16"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6" name="Freeform 59"/>
            <p:cNvSpPr/>
            <p:nvPr/>
          </p:nvSpPr>
          <p:spPr bwMode="auto">
            <a:xfrm>
              <a:off x="5902325" y="3787776"/>
              <a:ext cx="46038" cy="20638"/>
            </a:xfrm>
            <a:custGeom>
              <a:avLst/>
              <a:gdLst>
                <a:gd name="T0" fmla="*/ 10 w 15"/>
                <a:gd name="T1" fmla="*/ 2 h 7"/>
                <a:gd name="T2" fmla="*/ 0 w 15"/>
                <a:gd name="T3" fmla="*/ 7 h 7"/>
                <a:gd name="T4" fmla="*/ 0 w 15"/>
                <a:gd name="T5" fmla="*/ 7 h 7"/>
                <a:gd name="T6" fmla="*/ 15 w 15"/>
                <a:gd name="T7" fmla="*/ 7 h 7"/>
                <a:gd name="T8" fmla="*/ 10 w 15"/>
                <a:gd name="T9" fmla="*/ 2 h 7"/>
              </a:gdLst>
              <a:ahLst/>
              <a:cxnLst>
                <a:cxn ang="0">
                  <a:pos x="T0" y="T1"/>
                </a:cxn>
                <a:cxn ang="0">
                  <a:pos x="T2" y="T3"/>
                </a:cxn>
                <a:cxn ang="0">
                  <a:pos x="T4" y="T5"/>
                </a:cxn>
                <a:cxn ang="0">
                  <a:pos x="T6" y="T7"/>
                </a:cxn>
                <a:cxn ang="0">
                  <a:pos x="T8" y="T9"/>
                </a:cxn>
              </a:cxnLst>
              <a:rect l="0" t="0" r="r" b="b"/>
              <a:pathLst>
                <a:path w="15" h="7">
                  <a:moveTo>
                    <a:pt x="10" y="2"/>
                  </a:moveTo>
                  <a:cubicBezTo>
                    <a:pt x="6" y="0"/>
                    <a:pt x="2" y="3"/>
                    <a:pt x="0" y="7"/>
                  </a:cubicBezTo>
                  <a:cubicBezTo>
                    <a:pt x="0" y="7"/>
                    <a:pt x="0" y="7"/>
                    <a:pt x="0" y="7"/>
                  </a:cubicBezTo>
                  <a:cubicBezTo>
                    <a:pt x="15" y="7"/>
                    <a:pt x="15" y="7"/>
                    <a:pt x="15" y="7"/>
                  </a:cubicBezTo>
                  <a:cubicBezTo>
                    <a:pt x="15" y="5"/>
                    <a:pt x="13" y="3"/>
                    <a:pt x="1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7" name="Freeform 60"/>
            <p:cNvSpPr/>
            <p:nvPr/>
          </p:nvSpPr>
          <p:spPr bwMode="auto">
            <a:xfrm>
              <a:off x="6099175" y="3149601"/>
              <a:ext cx="53975" cy="44450"/>
            </a:xfrm>
            <a:custGeom>
              <a:avLst/>
              <a:gdLst>
                <a:gd name="T0" fmla="*/ 16 w 18"/>
                <a:gd name="T1" fmla="*/ 11 h 15"/>
                <a:gd name="T2" fmla="*/ 11 w 18"/>
                <a:gd name="T3" fmla="*/ 2 h 15"/>
                <a:gd name="T4" fmla="*/ 1 w 18"/>
                <a:gd name="T5" fmla="*/ 6 h 15"/>
                <a:gd name="T6" fmla="*/ 4 w 18"/>
                <a:gd name="T7" fmla="*/ 15 h 15"/>
                <a:gd name="T8" fmla="*/ 14 w 18"/>
                <a:gd name="T9" fmla="*/ 15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8" y="7"/>
                    <a:pt x="15" y="3"/>
                    <a:pt x="11" y="2"/>
                  </a:cubicBezTo>
                  <a:cubicBezTo>
                    <a:pt x="7" y="0"/>
                    <a:pt x="3" y="2"/>
                    <a:pt x="1" y="6"/>
                  </a:cubicBezTo>
                  <a:cubicBezTo>
                    <a:pt x="0" y="10"/>
                    <a:pt x="1" y="13"/>
                    <a:pt x="4" y="15"/>
                  </a:cubicBezTo>
                  <a:cubicBezTo>
                    <a:pt x="14" y="15"/>
                    <a:pt x="14" y="15"/>
                    <a:pt x="14" y="15"/>
                  </a:cubicBezTo>
                  <a:cubicBezTo>
                    <a:pt x="15" y="14"/>
                    <a:pt x="16" y="13"/>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8" name="Freeform 61"/>
            <p:cNvSpPr/>
            <p:nvPr/>
          </p:nvSpPr>
          <p:spPr bwMode="auto">
            <a:xfrm>
              <a:off x="6226175" y="3408363"/>
              <a:ext cx="53975" cy="53975"/>
            </a:xfrm>
            <a:custGeom>
              <a:avLst/>
              <a:gdLst>
                <a:gd name="T0" fmla="*/ 2 w 18"/>
                <a:gd name="T1" fmla="*/ 6 h 18"/>
                <a:gd name="T2" fmla="*/ 6 w 18"/>
                <a:gd name="T3" fmla="*/ 16 h 18"/>
                <a:gd name="T4" fmla="*/ 16 w 18"/>
                <a:gd name="T5" fmla="*/ 11 h 18"/>
                <a:gd name="T6" fmla="*/ 12 w 18"/>
                <a:gd name="T7" fmla="*/ 2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1"/>
                    <a:pt x="2" y="15"/>
                    <a:pt x="6" y="16"/>
                  </a:cubicBezTo>
                  <a:cubicBezTo>
                    <a:pt x="11" y="18"/>
                    <a:pt x="15" y="16"/>
                    <a:pt x="16" y="11"/>
                  </a:cubicBezTo>
                  <a:cubicBezTo>
                    <a:pt x="18" y="7"/>
                    <a:pt x="16" y="3"/>
                    <a:pt x="12" y="2"/>
                  </a:cubicBezTo>
                  <a:cubicBezTo>
                    <a:pt x="7"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9" name="Freeform 62"/>
            <p:cNvSpPr/>
            <p:nvPr/>
          </p:nvSpPr>
          <p:spPr bwMode="auto">
            <a:xfrm>
              <a:off x="6051550" y="3106738"/>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2" y="15"/>
                    <a:pt x="7" y="17"/>
                  </a:cubicBezTo>
                  <a:cubicBezTo>
                    <a:pt x="11" y="18"/>
                    <a:pt x="15" y="16"/>
                    <a:pt x="17"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0" name="Freeform 63"/>
            <p:cNvSpPr/>
            <p:nvPr/>
          </p:nvSpPr>
          <p:spPr bwMode="auto">
            <a:xfrm>
              <a:off x="6176963" y="3670301"/>
              <a:ext cx="52388"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2" y="3"/>
                    <a:pt x="1" y="7"/>
                  </a:cubicBezTo>
                  <a:cubicBezTo>
                    <a:pt x="0" y="11"/>
                    <a:pt x="2" y="15"/>
                    <a:pt x="6" y="17"/>
                  </a:cubicBezTo>
                  <a:cubicBezTo>
                    <a:pt x="10" y="18"/>
                    <a:pt x="14"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1" name="Freeform 64"/>
            <p:cNvSpPr/>
            <p:nvPr/>
          </p:nvSpPr>
          <p:spPr bwMode="auto">
            <a:xfrm>
              <a:off x="6210300" y="3314701"/>
              <a:ext cx="39688" cy="39688"/>
            </a:xfrm>
            <a:custGeom>
              <a:avLst/>
              <a:gdLst>
                <a:gd name="T0" fmla="*/ 13 w 13"/>
                <a:gd name="T1" fmla="*/ 7 h 13"/>
                <a:gd name="T2" fmla="*/ 11 w 13"/>
                <a:gd name="T3" fmla="*/ 0 h 13"/>
                <a:gd name="T4" fmla="*/ 0 w 13"/>
                <a:gd name="T5" fmla="*/ 11 h 13"/>
                <a:gd name="T6" fmla="*/ 3 w 13"/>
                <a:gd name="T7" fmla="*/ 12 h 13"/>
                <a:gd name="T8" fmla="*/ 13 w 13"/>
                <a:gd name="T9" fmla="*/ 7 h 13"/>
              </a:gdLst>
              <a:ahLst/>
              <a:cxnLst>
                <a:cxn ang="0">
                  <a:pos x="T0" y="T1"/>
                </a:cxn>
                <a:cxn ang="0">
                  <a:pos x="T2" y="T3"/>
                </a:cxn>
                <a:cxn ang="0">
                  <a:pos x="T4" y="T5"/>
                </a:cxn>
                <a:cxn ang="0">
                  <a:pos x="T6" y="T7"/>
                </a:cxn>
                <a:cxn ang="0">
                  <a:pos x="T8" y="T9"/>
                </a:cxn>
              </a:cxnLst>
              <a:rect l="0" t="0" r="r" b="b"/>
              <a:pathLst>
                <a:path w="13" h="13">
                  <a:moveTo>
                    <a:pt x="13" y="7"/>
                  </a:moveTo>
                  <a:cubicBezTo>
                    <a:pt x="13" y="4"/>
                    <a:pt x="13" y="2"/>
                    <a:pt x="11" y="0"/>
                  </a:cubicBezTo>
                  <a:cubicBezTo>
                    <a:pt x="9" y="5"/>
                    <a:pt x="5" y="8"/>
                    <a:pt x="0" y="11"/>
                  </a:cubicBezTo>
                  <a:cubicBezTo>
                    <a:pt x="1" y="11"/>
                    <a:pt x="2" y="12"/>
                    <a:pt x="3" y="12"/>
                  </a:cubicBezTo>
                  <a:cubicBezTo>
                    <a:pt x="7" y="13"/>
                    <a:pt x="11" y="11"/>
                    <a:pt x="13"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2" name="Freeform 65"/>
            <p:cNvSpPr/>
            <p:nvPr/>
          </p:nvSpPr>
          <p:spPr bwMode="auto">
            <a:xfrm>
              <a:off x="6208713" y="3471863"/>
              <a:ext cx="44450" cy="26988"/>
            </a:xfrm>
            <a:custGeom>
              <a:avLst/>
              <a:gdLst>
                <a:gd name="T0" fmla="*/ 10 w 15"/>
                <a:gd name="T1" fmla="*/ 1 h 9"/>
                <a:gd name="T2" fmla="*/ 0 w 15"/>
                <a:gd name="T3" fmla="*/ 6 h 9"/>
                <a:gd name="T4" fmla="*/ 0 w 15"/>
                <a:gd name="T5" fmla="*/ 9 h 9"/>
                <a:gd name="T6" fmla="*/ 15 w 15"/>
                <a:gd name="T7" fmla="*/ 9 h 9"/>
                <a:gd name="T8" fmla="*/ 10 w 15"/>
                <a:gd name="T9" fmla="*/ 1 h 9"/>
              </a:gdLst>
              <a:ahLst/>
              <a:cxnLst>
                <a:cxn ang="0">
                  <a:pos x="T0" y="T1"/>
                </a:cxn>
                <a:cxn ang="0">
                  <a:pos x="T2" y="T3"/>
                </a:cxn>
                <a:cxn ang="0">
                  <a:pos x="T4" y="T5"/>
                </a:cxn>
                <a:cxn ang="0">
                  <a:pos x="T6" y="T7"/>
                </a:cxn>
                <a:cxn ang="0">
                  <a:pos x="T8" y="T9"/>
                </a:cxn>
              </a:cxnLst>
              <a:rect l="0" t="0" r="r" b="b"/>
              <a:pathLst>
                <a:path w="15" h="9">
                  <a:moveTo>
                    <a:pt x="10" y="1"/>
                  </a:moveTo>
                  <a:cubicBezTo>
                    <a:pt x="6" y="0"/>
                    <a:pt x="1" y="2"/>
                    <a:pt x="0" y="6"/>
                  </a:cubicBezTo>
                  <a:cubicBezTo>
                    <a:pt x="0" y="7"/>
                    <a:pt x="0" y="8"/>
                    <a:pt x="0" y="9"/>
                  </a:cubicBezTo>
                  <a:cubicBezTo>
                    <a:pt x="15" y="9"/>
                    <a:pt x="15" y="9"/>
                    <a:pt x="15" y="9"/>
                  </a:cubicBezTo>
                  <a:cubicBezTo>
                    <a:pt x="15" y="6"/>
                    <a:pt x="13" y="3"/>
                    <a:pt x="1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3" name="Freeform 66"/>
            <p:cNvSpPr/>
            <p:nvPr/>
          </p:nvSpPr>
          <p:spPr bwMode="auto">
            <a:xfrm>
              <a:off x="6138863" y="3109913"/>
              <a:ext cx="50800"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4"/>
                    <a:pt x="6" y="16"/>
                  </a:cubicBezTo>
                  <a:cubicBezTo>
                    <a:pt x="10" y="17"/>
                    <a:pt x="14" y="15"/>
                    <a:pt x="16" y="11"/>
                  </a:cubicBezTo>
                  <a:cubicBezTo>
                    <a:pt x="17"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4" name="Freeform 67"/>
            <p:cNvSpPr/>
            <p:nvPr/>
          </p:nvSpPr>
          <p:spPr bwMode="auto">
            <a:xfrm>
              <a:off x="5969000" y="3781426"/>
              <a:ext cx="49213" cy="26988"/>
            </a:xfrm>
            <a:custGeom>
              <a:avLst/>
              <a:gdLst>
                <a:gd name="T0" fmla="*/ 11 w 16"/>
                <a:gd name="T1" fmla="*/ 2 h 9"/>
                <a:gd name="T2" fmla="*/ 1 w 16"/>
                <a:gd name="T3" fmla="*/ 7 h 9"/>
                <a:gd name="T4" fmla="*/ 0 w 16"/>
                <a:gd name="T5" fmla="*/ 9 h 9"/>
                <a:gd name="T6" fmla="*/ 16 w 16"/>
                <a:gd name="T7" fmla="*/ 9 h 9"/>
                <a:gd name="T8" fmla="*/ 11 w 16"/>
                <a:gd name="T9" fmla="*/ 2 h 9"/>
              </a:gdLst>
              <a:ahLst/>
              <a:cxnLst>
                <a:cxn ang="0">
                  <a:pos x="T0" y="T1"/>
                </a:cxn>
                <a:cxn ang="0">
                  <a:pos x="T2" y="T3"/>
                </a:cxn>
                <a:cxn ang="0">
                  <a:pos x="T4" y="T5"/>
                </a:cxn>
                <a:cxn ang="0">
                  <a:pos x="T6" y="T7"/>
                </a:cxn>
                <a:cxn ang="0">
                  <a:pos x="T8" y="T9"/>
                </a:cxn>
              </a:cxnLst>
              <a:rect l="0" t="0" r="r" b="b"/>
              <a:pathLst>
                <a:path w="16" h="9">
                  <a:moveTo>
                    <a:pt x="11" y="2"/>
                  </a:moveTo>
                  <a:cubicBezTo>
                    <a:pt x="7" y="0"/>
                    <a:pt x="2" y="2"/>
                    <a:pt x="1" y="7"/>
                  </a:cubicBezTo>
                  <a:cubicBezTo>
                    <a:pt x="1" y="7"/>
                    <a:pt x="0" y="8"/>
                    <a:pt x="0" y="9"/>
                  </a:cubicBezTo>
                  <a:cubicBezTo>
                    <a:pt x="16" y="9"/>
                    <a:pt x="16" y="9"/>
                    <a:pt x="16" y="9"/>
                  </a:cubicBezTo>
                  <a:cubicBezTo>
                    <a:pt x="16" y="6"/>
                    <a:pt x="14"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5" name="Freeform 68"/>
            <p:cNvSpPr/>
            <p:nvPr/>
          </p:nvSpPr>
          <p:spPr bwMode="auto">
            <a:xfrm>
              <a:off x="5921375" y="3089276"/>
              <a:ext cx="50800"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2" y="2"/>
                    <a:pt x="1" y="6"/>
                  </a:cubicBezTo>
                  <a:cubicBezTo>
                    <a:pt x="0" y="10"/>
                    <a:pt x="2" y="15"/>
                    <a:pt x="6" y="16"/>
                  </a:cubicBezTo>
                  <a:cubicBezTo>
                    <a:pt x="10" y="18"/>
                    <a:pt x="14"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6" name="Freeform 69"/>
            <p:cNvSpPr/>
            <p:nvPr/>
          </p:nvSpPr>
          <p:spPr bwMode="auto">
            <a:xfrm>
              <a:off x="5956300" y="3727451"/>
              <a:ext cx="52388" cy="53975"/>
            </a:xfrm>
            <a:custGeom>
              <a:avLst/>
              <a:gdLst>
                <a:gd name="T0" fmla="*/ 11 w 17"/>
                <a:gd name="T1" fmla="*/ 2 h 18"/>
                <a:gd name="T2" fmla="*/ 1 w 17"/>
                <a:gd name="T3" fmla="*/ 7 h 18"/>
                <a:gd name="T4" fmla="*/ 6 w 17"/>
                <a:gd name="T5" fmla="*/ 17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3" y="3"/>
                    <a:pt x="1" y="7"/>
                  </a:cubicBezTo>
                  <a:cubicBezTo>
                    <a:pt x="0" y="11"/>
                    <a:pt x="2" y="15"/>
                    <a:pt x="6" y="17"/>
                  </a:cubicBezTo>
                  <a:cubicBezTo>
                    <a:pt x="10" y="18"/>
                    <a:pt x="15" y="16"/>
                    <a:pt x="16" y="12"/>
                  </a:cubicBezTo>
                  <a:cubicBezTo>
                    <a:pt x="17" y="8"/>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7" name="Freeform 70"/>
            <p:cNvSpPr/>
            <p:nvPr/>
          </p:nvSpPr>
          <p:spPr bwMode="auto">
            <a:xfrm>
              <a:off x="6069013" y="3681413"/>
              <a:ext cx="53975" cy="52388"/>
            </a:xfrm>
            <a:custGeom>
              <a:avLst/>
              <a:gdLst>
                <a:gd name="T0" fmla="*/ 17 w 18"/>
                <a:gd name="T1" fmla="*/ 11 h 17"/>
                <a:gd name="T2" fmla="*/ 12 w 18"/>
                <a:gd name="T3" fmla="*/ 1 h 17"/>
                <a:gd name="T4" fmla="*/ 2 w 18"/>
                <a:gd name="T5" fmla="*/ 6 h 17"/>
                <a:gd name="T6" fmla="*/ 7 w 18"/>
                <a:gd name="T7" fmla="*/ 16 h 17"/>
                <a:gd name="T8" fmla="*/ 17 w 18"/>
                <a:gd name="T9" fmla="*/ 11 h 17"/>
              </a:gdLst>
              <a:ahLst/>
              <a:cxnLst>
                <a:cxn ang="0">
                  <a:pos x="T0" y="T1"/>
                </a:cxn>
                <a:cxn ang="0">
                  <a:pos x="T2" y="T3"/>
                </a:cxn>
                <a:cxn ang="0">
                  <a:pos x="T4" y="T5"/>
                </a:cxn>
                <a:cxn ang="0">
                  <a:pos x="T6" y="T7"/>
                </a:cxn>
                <a:cxn ang="0">
                  <a:pos x="T8" y="T9"/>
                </a:cxn>
              </a:cxnLst>
              <a:rect l="0" t="0" r="r" b="b"/>
              <a:pathLst>
                <a:path w="18" h="17">
                  <a:moveTo>
                    <a:pt x="17" y="11"/>
                  </a:moveTo>
                  <a:cubicBezTo>
                    <a:pt x="18" y="7"/>
                    <a:pt x="16" y="3"/>
                    <a:pt x="12" y="1"/>
                  </a:cubicBezTo>
                  <a:cubicBezTo>
                    <a:pt x="8" y="0"/>
                    <a:pt x="3" y="2"/>
                    <a:pt x="2" y="6"/>
                  </a:cubicBezTo>
                  <a:cubicBezTo>
                    <a:pt x="0" y="10"/>
                    <a:pt x="3" y="15"/>
                    <a:pt x="7" y="16"/>
                  </a:cubicBezTo>
                  <a:cubicBezTo>
                    <a:pt x="11" y="17"/>
                    <a:pt x="15" y="15"/>
                    <a:pt x="1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8" name="Freeform 71"/>
            <p:cNvSpPr/>
            <p:nvPr/>
          </p:nvSpPr>
          <p:spPr bwMode="auto">
            <a:xfrm>
              <a:off x="5892800" y="3730626"/>
              <a:ext cx="52388"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2" y="2"/>
                    <a:pt x="1" y="6"/>
                  </a:cubicBezTo>
                  <a:cubicBezTo>
                    <a:pt x="0" y="10"/>
                    <a:pt x="2" y="15"/>
                    <a:pt x="6" y="16"/>
                  </a:cubicBezTo>
                  <a:cubicBezTo>
                    <a:pt x="10" y="18"/>
                    <a:pt x="14"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9" name="Freeform 72"/>
            <p:cNvSpPr/>
            <p:nvPr/>
          </p:nvSpPr>
          <p:spPr bwMode="auto">
            <a:xfrm>
              <a:off x="5794375" y="3086101"/>
              <a:ext cx="53975" cy="50800"/>
            </a:xfrm>
            <a:custGeom>
              <a:avLst/>
              <a:gdLst>
                <a:gd name="T0" fmla="*/ 16 w 18"/>
                <a:gd name="T1" fmla="*/ 11 h 17"/>
                <a:gd name="T2" fmla="*/ 11 w 18"/>
                <a:gd name="T3" fmla="*/ 1 h 17"/>
                <a:gd name="T4" fmla="*/ 2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1" y="1"/>
                  </a:cubicBezTo>
                  <a:cubicBezTo>
                    <a:pt x="7" y="0"/>
                    <a:pt x="3" y="2"/>
                    <a:pt x="2" y="6"/>
                  </a:cubicBezTo>
                  <a:cubicBezTo>
                    <a:pt x="0" y="10"/>
                    <a:pt x="2" y="15"/>
                    <a:pt x="6" y="16"/>
                  </a:cubicBezTo>
                  <a:cubicBezTo>
                    <a:pt x="10"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0" name="Freeform 73"/>
            <p:cNvSpPr/>
            <p:nvPr/>
          </p:nvSpPr>
          <p:spPr bwMode="auto">
            <a:xfrm>
              <a:off x="6132513" y="3354388"/>
              <a:ext cx="50800" cy="34925"/>
            </a:xfrm>
            <a:custGeom>
              <a:avLst/>
              <a:gdLst>
                <a:gd name="T0" fmla="*/ 6 w 17"/>
                <a:gd name="T1" fmla="*/ 10 h 12"/>
                <a:gd name="T2" fmla="*/ 16 w 17"/>
                <a:gd name="T3" fmla="*/ 6 h 12"/>
                <a:gd name="T4" fmla="*/ 16 w 17"/>
                <a:gd name="T5" fmla="*/ 0 h 12"/>
                <a:gd name="T6" fmla="*/ 2 w 17"/>
                <a:gd name="T7" fmla="*/ 0 h 12"/>
                <a:gd name="T8" fmla="*/ 1 w 17"/>
                <a:gd name="T9" fmla="*/ 0 h 12"/>
                <a:gd name="T10" fmla="*/ 6 w 17"/>
                <a:gd name="T11" fmla="*/ 10 h 12"/>
              </a:gdLst>
              <a:ahLst/>
              <a:cxnLst>
                <a:cxn ang="0">
                  <a:pos x="T0" y="T1"/>
                </a:cxn>
                <a:cxn ang="0">
                  <a:pos x="T2" y="T3"/>
                </a:cxn>
                <a:cxn ang="0">
                  <a:pos x="T4" y="T5"/>
                </a:cxn>
                <a:cxn ang="0">
                  <a:pos x="T6" y="T7"/>
                </a:cxn>
                <a:cxn ang="0">
                  <a:pos x="T8" y="T9"/>
                </a:cxn>
                <a:cxn ang="0">
                  <a:pos x="T10" y="T11"/>
                </a:cxn>
              </a:cxnLst>
              <a:rect l="0" t="0" r="r" b="b"/>
              <a:pathLst>
                <a:path w="17" h="12">
                  <a:moveTo>
                    <a:pt x="6" y="10"/>
                  </a:moveTo>
                  <a:cubicBezTo>
                    <a:pt x="10" y="12"/>
                    <a:pt x="15" y="10"/>
                    <a:pt x="16" y="6"/>
                  </a:cubicBezTo>
                  <a:cubicBezTo>
                    <a:pt x="17" y="4"/>
                    <a:pt x="17" y="2"/>
                    <a:pt x="16" y="0"/>
                  </a:cubicBezTo>
                  <a:cubicBezTo>
                    <a:pt x="2" y="0"/>
                    <a:pt x="2" y="0"/>
                    <a:pt x="2" y="0"/>
                  </a:cubicBezTo>
                  <a:cubicBezTo>
                    <a:pt x="1" y="0"/>
                    <a:pt x="1" y="0"/>
                    <a:pt x="1" y="0"/>
                  </a:cubicBezTo>
                  <a:cubicBezTo>
                    <a:pt x="0" y="5"/>
                    <a:pt x="2" y="9"/>
                    <a:pt x="6"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1" name="Freeform 74"/>
            <p:cNvSpPr/>
            <p:nvPr/>
          </p:nvSpPr>
          <p:spPr bwMode="auto">
            <a:xfrm>
              <a:off x="5878513" y="3143251"/>
              <a:ext cx="53975" cy="53975"/>
            </a:xfrm>
            <a:custGeom>
              <a:avLst/>
              <a:gdLst>
                <a:gd name="T0" fmla="*/ 12 w 18"/>
                <a:gd name="T1" fmla="*/ 1 h 18"/>
                <a:gd name="T2" fmla="*/ 2 w 18"/>
                <a:gd name="T3" fmla="*/ 6 h 18"/>
                <a:gd name="T4" fmla="*/ 7 w 18"/>
                <a:gd name="T5" fmla="*/ 16 h 18"/>
                <a:gd name="T6" fmla="*/ 17 w 18"/>
                <a:gd name="T7" fmla="*/ 11 h 18"/>
                <a:gd name="T8" fmla="*/ 12 w 18"/>
                <a:gd name="T9" fmla="*/ 1 h 18"/>
              </a:gdLst>
              <a:ahLst/>
              <a:cxnLst>
                <a:cxn ang="0">
                  <a:pos x="T0" y="T1"/>
                </a:cxn>
                <a:cxn ang="0">
                  <a:pos x="T2" y="T3"/>
                </a:cxn>
                <a:cxn ang="0">
                  <a:pos x="T4" y="T5"/>
                </a:cxn>
                <a:cxn ang="0">
                  <a:pos x="T6" y="T7"/>
                </a:cxn>
                <a:cxn ang="0">
                  <a:pos x="T8" y="T9"/>
                </a:cxn>
              </a:cxnLst>
              <a:rect l="0" t="0" r="r" b="b"/>
              <a:pathLst>
                <a:path w="18" h="18">
                  <a:moveTo>
                    <a:pt x="12" y="1"/>
                  </a:moveTo>
                  <a:cubicBezTo>
                    <a:pt x="8" y="0"/>
                    <a:pt x="3" y="2"/>
                    <a:pt x="2" y="6"/>
                  </a:cubicBezTo>
                  <a:cubicBezTo>
                    <a:pt x="0" y="10"/>
                    <a:pt x="2" y="15"/>
                    <a:pt x="7" y="16"/>
                  </a:cubicBezTo>
                  <a:cubicBezTo>
                    <a:pt x="11" y="18"/>
                    <a:pt x="15" y="15"/>
                    <a:pt x="17" y="11"/>
                  </a:cubicBezTo>
                  <a:cubicBezTo>
                    <a:pt x="18" y="7"/>
                    <a:pt x="16" y="3"/>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2" name="Freeform 75"/>
            <p:cNvSpPr/>
            <p:nvPr/>
          </p:nvSpPr>
          <p:spPr bwMode="auto">
            <a:xfrm>
              <a:off x="6122988" y="3663951"/>
              <a:ext cx="52388" cy="41275"/>
            </a:xfrm>
            <a:custGeom>
              <a:avLst/>
              <a:gdLst>
                <a:gd name="T0" fmla="*/ 6 w 17"/>
                <a:gd name="T1" fmla="*/ 13 h 14"/>
                <a:gd name="T2" fmla="*/ 16 w 17"/>
                <a:gd name="T3" fmla="*/ 8 h 14"/>
                <a:gd name="T4" fmla="*/ 15 w 17"/>
                <a:gd name="T5" fmla="*/ 0 h 14"/>
                <a:gd name="T6" fmla="*/ 3 w 17"/>
                <a:gd name="T7" fmla="*/ 0 h 14"/>
                <a:gd name="T8" fmla="*/ 1 w 17"/>
                <a:gd name="T9" fmla="*/ 3 h 14"/>
                <a:gd name="T10" fmla="*/ 6 w 17"/>
                <a:gd name="T11" fmla="*/ 13 h 14"/>
              </a:gdLst>
              <a:ahLst/>
              <a:cxnLst>
                <a:cxn ang="0">
                  <a:pos x="T0" y="T1"/>
                </a:cxn>
                <a:cxn ang="0">
                  <a:pos x="T2" y="T3"/>
                </a:cxn>
                <a:cxn ang="0">
                  <a:pos x="T4" y="T5"/>
                </a:cxn>
                <a:cxn ang="0">
                  <a:pos x="T6" y="T7"/>
                </a:cxn>
                <a:cxn ang="0">
                  <a:pos x="T8" y="T9"/>
                </a:cxn>
                <a:cxn ang="0">
                  <a:pos x="T10" y="T11"/>
                </a:cxn>
              </a:cxnLst>
              <a:rect l="0" t="0" r="r" b="b"/>
              <a:pathLst>
                <a:path w="17" h="14">
                  <a:moveTo>
                    <a:pt x="6" y="13"/>
                  </a:moveTo>
                  <a:cubicBezTo>
                    <a:pt x="10" y="14"/>
                    <a:pt x="15" y="12"/>
                    <a:pt x="16" y="8"/>
                  </a:cubicBezTo>
                  <a:cubicBezTo>
                    <a:pt x="17" y="5"/>
                    <a:pt x="17" y="2"/>
                    <a:pt x="15" y="0"/>
                  </a:cubicBezTo>
                  <a:cubicBezTo>
                    <a:pt x="3" y="0"/>
                    <a:pt x="3" y="0"/>
                    <a:pt x="3" y="0"/>
                  </a:cubicBezTo>
                  <a:cubicBezTo>
                    <a:pt x="2" y="1"/>
                    <a:pt x="2" y="2"/>
                    <a:pt x="1" y="3"/>
                  </a:cubicBezTo>
                  <a:cubicBezTo>
                    <a:pt x="0" y="7"/>
                    <a:pt x="2" y="11"/>
                    <a:pt x="6" y="1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3" name="Freeform 76"/>
            <p:cNvSpPr/>
            <p:nvPr/>
          </p:nvSpPr>
          <p:spPr bwMode="auto">
            <a:xfrm>
              <a:off x="6162675" y="3425826"/>
              <a:ext cx="53975" cy="50800"/>
            </a:xfrm>
            <a:custGeom>
              <a:avLst/>
              <a:gdLst>
                <a:gd name="T0" fmla="*/ 6 w 18"/>
                <a:gd name="T1" fmla="*/ 16 h 17"/>
                <a:gd name="T2" fmla="*/ 16 w 18"/>
                <a:gd name="T3" fmla="*/ 11 h 17"/>
                <a:gd name="T4" fmla="*/ 12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2" y="1"/>
                  </a:cubicBezTo>
                  <a:cubicBezTo>
                    <a:pt x="7" y="0"/>
                    <a:pt x="3" y="2"/>
                    <a:pt x="2"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4" name="Freeform 77"/>
            <p:cNvSpPr/>
            <p:nvPr/>
          </p:nvSpPr>
          <p:spPr bwMode="auto">
            <a:xfrm>
              <a:off x="6116638" y="3389313"/>
              <a:ext cx="52388" cy="53975"/>
            </a:xfrm>
            <a:custGeom>
              <a:avLst/>
              <a:gdLst>
                <a:gd name="T0" fmla="*/ 6 w 17"/>
                <a:gd name="T1" fmla="*/ 17 h 18"/>
                <a:gd name="T2" fmla="*/ 16 w 17"/>
                <a:gd name="T3" fmla="*/ 12 h 18"/>
                <a:gd name="T4" fmla="*/ 11 w 17"/>
                <a:gd name="T5" fmla="*/ 2 h 18"/>
                <a:gd name="T6" fmla="*/ 1 w 17"/>
                <a:gd name="T7" fmla="*/ 7 h 18"/>
                <a:gd name="T8" fmla="*/ 6 w 17"/>
                <a:gd name="T9" fmla="*/ 17 h 18"/>
              </a:gdLst>
              <a:ahLst/>
              <a:cxnLst>
                <a:cxn ang="0">
                  <a:pos x="T0" y="T1"/>
                </a:cxn>
                <a:cxn ang="0">
                  <a:pos x="T2" y="T3"/>
                </a:cxn>
                <a:cxn ang="0">
                  <a:pos x="T4" y="T5"/>
                </a:cxn>
                <a:cxn ang="0">
                  <a:pos x="T6" y="T7"/>
                </a:cxn>
                <a:cxn ang="0">
                  <a:pos x="T8" y="T9"/>
                </a:cxn>
              </a:cxnLst>
              <a:rect l="0" t="0" r="r" b="b"/>
              <a:pathLst>
                <a:path w="17" h="18">
                  <a:moveTo>
                    <a:pt x="6" y="17"/>
                  </a:moveTo>
                  <a:cubicBezTo>
                    <a:pt x="10" y="18"/>
                    <a:pt x="14" y="16"/>
                    <a:pt x="16" y="12"/>
                  </a:cubicBezTo>
                  <a:cubicBezTo>
                    <a:pt x="17" y="8"/>
                    <a:pt x="15" y="3"/>
                    <a:pt x="11" y="2"/>
                  </a:cubicBezTo>
                  <a:cubicBezTo>
                    <a:pt x="7" y="0"/>
                    <a:pt x="2" y="3"/>
                    <a:pt x="1" y="7"/>
                  </a:cubicBezTo>
                  <a:cubicBezTo>
                    <a:pt x="0" y="11"/>
                    <a:pt x="2" y="15"/>
                    <a:pt x="6"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5" name="Freeform 78"/>
            <p:cNvSpPr/>
            <p:nvPr/>
          </p:nvSpPr>
          <p:spPr bwMode="auto">
            <a:xfrm>
              <a:off x="5784850" y="3130551"/>
              <a:ext cx="17463" cy="33338"/>
            </a:xfrm>
            <a:custGeom>
              <a:avLst/>
              <a:gdLst>
                <a:gd name="T0" fmla="*/ 0 w 6"/>
                <a:gd name="T1" fmla="*/ 0 h 11"/>
                <a:gd name="T2" fmla="*/ 4 w 6"/>
                <a:gd name="T3" fmla="*/ 11 h 11"/>
                <a:gd name="T4" fmla="*/ 5 w 6"/>
                <a:gd name="T5" fmla="*/ 10 h 11"/>
                <a:gd name="T6" fmla="*/ 0 w 6"/>
                <a:gd name="T7" fmla="*/ 0 h 11"/>
              </a:gdLst>
              <a:ahLst/>
              <a:cxnLst>
                <a:cxn ang="0">
                  <a:pos x="T0" y="T1"/>
                </a:cxn>
                <a:cxn ang="0">
                  <a:pos x="T2" y="T3"/>
                </a:cxn>
                <a:cxn ang="0">
                  <a:pos x="T4" y="T5"/>
                </a:cxn>
                <a:cxn ang="0">
                  <a:pos x="T6" y="T7"/>
                </a:cxn>
              </a:cxnLst>
              <a:rect l="0" t="0" r="r" b="b"/>
              <a:pathLst>
                <a:path w="6" h="11">
                  <a:moveTo>
                    <a:pt x="0" y="0"/>
                  </a:moveTo>
                  <a:cubicBezTo>
                    <a:pt x="0" y="4"/>
                    <a:pt x="2" y="8"/>
                    <a:pt x="4" y="11"/>
                  </a:cubicBezTo>
                  <a:cubicBezTo>
                    <a:pt x="4" y="11"/>
                    <a:pt x="5" y="11"/>
                    <a:pt x="5" y="10"/>
                  </a:cubicBezTo>
                  <a:cubicBezTo>
                    <a:pt x="6" y="6"/>
                    <a:pt x="4" y="2"/>
                    <a:pt x="0"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6" name="Freeform 79"/>
            <p:cNvSpPr/>
            <p:nvPr/>
          </p:nvSpPr>
          <p:spPr bwMode="auto">
            <a:xfrm>
              <a:off x="6238875" y="3170238"/>
              <a:ext cx="53975" cy="53975"/>
            </a:xfrm>
            <a:custGeom>
              <a:avLst/>
              <a:gdLst>
                <a:gd name="T0" fmla="*/ 16 w 18"/>
                <a:gd name="T1" fmla="*/ 12 h 18"/>
                <a:gd name="T2" fmla="*/ 11 w 18"/>
                <a:gd name="T3" fmla="*/ 2 h 18"/>
                <a:gd name="T4" fmla="*/ 1 w 18"/>
                <a:gd name="T5" fmla="*/ 7 h 18"/>
                <a:gd name="T6" fmla="*/ 6 w 18"/>
                <a:gd name="T7" fmla="*/ 17 h 18"/>
                <a:gd name="T8" fmla="*/ 16 w 18"/>
                <a:gd name="T9" fmla="*/ 12 h 18"/>
              </a:gdLst>
              <a:ahLst/>
              <a:cxnLst>
                <a:cxn ang="0">
                  <a:pos x="T0" y="T1"/>
                </a:cxn>
                <a:cxn ang="0">
                  <a:pos x="T2" y="T3"/>
                </a:cxn>
                <a:cxn ang="0">
                  <a:pos x="T4" y="T5"/>
                </a:cxn>
                <a:cxn ang="0">
                  <a:pos x="T6" y="T7"/>
                </a:cxn>
                <a:cxn ang="0">
                  <a:pos x="T8" y="T9"/>
                </a:cxn>
              </a:cxnLst>
              <a:rect l="0" t="0" r="r" b="b"/>
              <a:pathLst>
                <a:path w="18" h="18">
                  <a:moveTo>
                    <a:pt x="16" y="12"/>
                  </a:moveTo>
                  <a:cubicBezTo>
                    <a:pt x="18" y="8"/>
                    <a:pt x="16" y="3"/>
                    <a:pt x="11" y="2"/>
                  </a:cubicBezTo>
                  <a:cubicBezTo>
                    <a:pt x="7" y="0"/>
                    <a:pt x="3" y="3"/>
                    <a:pt x="1" y="7"/>
                  </a:cubicBezTo>
                  <a:cubicBezTo>
                    <a:pt x="0" y="11"/>
                    <a:pt x="2" y="15"/>
                    <a:pt x="6" y="17"/>
                  </a:cubicBezTo>
                  <a:cubicBezTo>
                    <a:pt x="10" y="18"/>
                    <a:pt x="15"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7" name="Freeform 80"/>
            <p:cNvSpPr/>
            <p:nvPr/>
          </p:nvSpPr>
          <p:spPr bwMode="auto">
            <a:xfrm>
              <a:off x="5932488" y="3673476"/>
              <a:ext cx="55563" cy="50800"/>
            </a:xfrm>
            <a:custGeom>
              <a:avLst/>
              <a:gdLst>
                <a:gd name="T0" fmla="*/ 16 w 18"/>
                <a:gd name="T1" fmla="*/ 11 h 17"/>
                <a:gd name="T2" fmla="*/ 11 w 18"/>
                <a:gd name="T3" fmla="*/ 1 h 17"/>
                <a:gd name="T4" fmla="*/ 2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1" y="1"/>
                  </a:cubicBezTo>
                  <a:cubicBezTo>
                    <a:pt x="7" y="0"/>
                    <a:pt x="3" y="2"/>
                    <a:pt x="2" y="6"/>
                  </a:cubicBezTo>
                  <a:cubicBezTo>
                    <a:pt x="0" y="10"/>
                    <a:pt x="2" y="14"/>
                    <a:pt x="6" y="16"/>
                  </a:cubicBezTo>
                  <a:cubicBezTo>
                    <a:pt x="11"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8" name="Freeform 81"/>
            <p:cNvSpPr/>
            <p:nvPr/>
          </p:nvSpPr>
          <p:spPr bwMode="auto">
            <a:xfrm>
              <a:off x="5972175" y="3455988"/>
              <a:ext cx="50800" cy="46038"/>
            </a:xfrm>
            <a:custGeom>
              <a:avLst/>
              <a:gdLst>
                <a:gd name="T0" fmla="*/ 16 w 17"/>
                <a:gd name="T1" fmla="*/ 11 h 15"/>
                <a:gd name="T2" fmla="*/ 11 w 17"/>
                <a:gd name="T3" fmla="*/ 1 h 15"/>
                <a:gd name="T4" fmla="*/ 1 w 17"/>
                <a:gd name="T5" fmla="*/ 6 h 15"/>
                <a:gd name="T6" fmla="*/ 5 w 17"/>
                <a:gd name="T7" fmla="*/ 15 h 15"/>
                <a:gd name="T8" fmla="*/ 11 w 17"/>
                <a:gd name="T9" fmla="*/ 14 h 15"/>
                <a:gd name="T10" fmla="*/ 14 w 17"/>
                <a:gd name="T11" fmla="*/ 14 h 15"/>
                <a:gd name="T12" fmla="*/ 16 w 17"/>
                <a:gd name="T13" fmla="*/ 11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6" y="11"/>
                  </a:moveTo>
                  <a:cubicBezTo>
                    <a:pt x="17" y="7"/>
                    <a:pt x="15" y="3"/>
                    <a:pt x="11" y="1"/>
                  </a:cubicBezTo>
                  <a:cubicBezTo>
                    <a:pt x="7" y="0"/>
                    <a:pt x="3" y="2"/>
                    <a:pt x="1" y="6"/>
                  </a:cubicBezTo>
                  <a:cubicBezTo>
                    <a:pt x="0" y="10"/>
                    <a:pt x="1" y="13"/>
                    <a:pt x="5" y="15"/>
                  </a:cubicBezTo>
                  <a:cubicBezTo>
                    <a:pt x="7" y="15"/>
                    <a:pt x="9" y="14"/>
                    <a:pt x="11" y="14"/>
                  </a:cubicBezTo>
                  <a:cubicBezTo>
                    <a:pt x="14" y="14"/>
                    <a:pt x="14" y="14"/>
                    <a:pt x="14" y="14"/>
                  </a:cubicBezTo>
                  <a:cubicBezTo>
                    <a:pt x="15" y="14"/>
                    <a:pt x="16" y="12"/>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9" name="Freeform 82"/>
            <p:cNvSpPr/>
            <p:nvPr/>
          </p:nvSpPr>
          <p:spPr bwMode="auto">
            <a:xfrm>
              <a:off x="6008688" y="3146426"/>
              <a:ext cx="53975" cy="47625"/>
            </a:xfrm>
            <a:custGeom>
              <a:avLst/>
              <a:gdLst>
                <a:gd name="T0" fmla="*/ 16 w 18"/>
                <a:gd name="T1" fmla="*/ 11 h 16"/>
                <a:gd name="T2" fmla="*/ 11 w 18"/>
                <a:gd name="T3" fmla="*/ 1 h 16"/>
                <a:gd name="T4" fmla="*/ 1 w 18"/>
                <a:gd name="T5" fmla="*/ 6 h 16"/>
                <a:gd name="T6" fmla="*/ 6 w 18"/>
                <a:gd name="T7" fmla="*/ 16 h 16"/>
                <a:gd name="T8" fmla="*/ 7 w 18"/>
                <a:gd name="T9" fmla="*/ 16 h 16"/>
                <a:gd name="T10" fmla="*/ 11 w 18"/>
                <a:gd name="T11" fmla="*/ 16 h 16"/>
                <a:gd name="T12" fmla="*/ 16 w 18"/>
                <a:gd name="T13" fmla="*/ 11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11"/>
                  </a:moveTo>
                  <a:cubicBezTo>
                    <a:pt x="18" y="7"/>
                    <a:pt x="15" y="3"/>
                    <a:pt x="11" y="1"/>
                  </a:cubicBezTo>
                  <a:cubicBezTo>
                    <a:pt x="7" y="0"/>
                    <a:pt x="3" y="2"/>
                    <a:pt x="1" y="6"/>
                  </a:cubicBezTo>
                  <a:cubicBezTo>
                    <a:pt x="0" y="10"/>
                    <a:pt x="2" y="15"/>
                    <a:pt x="6" y="16"/>
                  </a:cubicBezTo>
                  <a:cubicBezTo>
                    <a:pt x="6" y="16"/>
                    <a:pt x="6" y="16"/>
                    <a:pt x="7" y="16"/>
                  </a:cubicBezTo>
                  <a:cubicBezTo>
                    <a:pt x="11" y="16"/>
                    <a:pt x="11" y="16"/>
                    <a:pt x="11" y="16"/>
                  </a:cubicBezTo>
                  <a:cubicBezTo>
                    <a:pt x="13" y="15"/>
                    <a:pt x="15" y="14"/>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0" name="Freeform 83"/>
            <p:cNvSpPr/>
            <p:nvPr/>
          </p:nvSpPr>
          <p:spPr bwMode="auto">
            <a:xfrm>
              <a:off x="5799138" y="3703638"/>
              <a:ext cx="52388" cy="53975"/>
            </a:xfrm>
            <a:custGeom>
              <a:avLst/>
              <a:gdLst>
                <a:gd name="T0" fmla="*/ 16 w 17"/>
                <a:gd name="T1" fmla="*/ 11 h 18"/>
                <a:gd name="T2" fmla="*/ 11 w 17"/>
                <a:gd name="T3" fmla="*/ 1 h 18"/>
                <a:gd name="T4" fmla="*/ 1 w 17"/>
                <a:gd name="T5" fmla="*/ 6 h 18"/>
                <a:gd name="T6" fmla="*/ 6 w 17"/>
                <a:gd name="T7" fmla="*/ 16 h 18"/>
                <a:gd name="T8" fmla="*/ 16 w 17"/>
                <a:gd name="T9" fmla="*/ 11 h 18"/>
              </a:gdLst>
              <a:ahLst/>
              <a:cxnLst>
                <a:cxn ang="0">
                  <a:pos x="T0" y="T1"/>
                </a:cxn>
                <a:cxn ang="0">
                  <a:pos x="T2" y="T3"/>
                </a:cxn>
                <a:cxn ang="0">
                  <a:pos x="T4" y="T5"/>
                </a:cxn>
                <a:cxn ang="0">
                  <a:pos x="T6" y="T7"/>
                </a:cxn>
                <a:cxn ang="0">
                  <a:pos x="T8" y="T9"/>
                </a:cxn>
              </a:cxnLst>
              <a:rect l="0" t="0" r="r" b="b"/>
              <a:pathLst>
                <a:path w="17" h="18">
                  <a:moveTo>
                    <a:pt x="16" y="11"/>
                  </a:moveTo>
                  <a:cubicBezTo>
                    <a:pt x="17" y="7"/>
                    <a:pt x="15" y="3"/>
                    <a:pt x="11" y="1"/>
                  </a:cubicBezTo>
                  <a:cubicBezTo>
                    <a:pt x="7" y="0"/>
                    <a:pt x="3" y="2"/>
                    <a:pt x="1" y="6"/>
                  </a:cubicBezTo>
                  <a:cubicBezTo>
                    <a:pt x="0" y="10"/>
                    <a:pt x="2" y="15"/>
                    <a:pt x="6" y="16"/>
                  </a:cubicBezTo>
                  <a:cubicBezTo>
                    <a:pt x="10" y="18"/>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1" name="Freeform 84"/>
            <p:cNvSpPr/>
            <p:nvPr/>
          </p:nvSpPr>
          <p:spPr bwMode="auto">
            <a:xfrm>
              <a:off x="6096000" y="3790951"/>
              <a:ext cx="46038" cy="17463"/>
            </a:xfrm>
            <a:custGeom>
              <a:avLst/>
              <a:gdLst>
                <a:gd name="T0" fmla="*/ 10 w 15"/>
                <a:gd name="T1" fmla="*/ 2 h 6"/>
                <a:gd name="T2" fmla="*/ 0 w 15"/>
                <a:gd name="T3" fmla="*/ 6 h 6"/>
                <a:gd name="T4" fmla="*/ 15 w 15"/>
                <a:gd name="T5" fmla="*/ 6 h 6"/>
                <a:gd name="T6" fmla="*/ 10 w 15"/>
                <a:gd name="T7" fmla="*/ 2 h 6"/>
              </a:gdLst>
              <a:ahLst/>
              <a:cxnLst>
                <a:cxn ang="0">
                  <a:pos x="T0" y="T1"/>
                </a:cxn>
                <a:cxn ang="0">
                  <a:pos x="T2" y="T3"/>
                </a:cxn>
                <a:cxn ang="0">
                  <a:pos x="T4" y="T5"/>
                </a:cxn>
                <a:cxn ang="0">
                  <a:pos x="T6" y="T7"/>
                </a:cxn>
              </a:cxnLst>
              <a:rect l="0" t="0" r="r" b="b"/>
              <a:pathLst>
                <a:path w="15" h="6">
                  <a:moveTo>
                    <a:pt x="10" y="2"/>
                  </a:moveTo>
                  <a:cubicBezTo>
                    <a:pt x="6" y="0"/>
                    <a:pt x="2" y="2"/>
                    <a:pt x="0" y="6"/>
                  </a:cubicBezTo>
                  <a:cubicBezTo>
                    <a:pt x="15" y="6"/>
                    <a:pt x="15" y="6"/>
                    <a:pt x="15" y="6"/>
                  </a:cubicBezTo>
                  <a:cubicBezTo>
                    <a:pt x="14" y="4"/>
                    <a:pt x="13" y="2"/>
                    <a:pt x="1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2" name="Freeform 85"/>
            <p:cNvSpPr/>
            <p:nvPr/>
          </p:nvSpPr>
          <p:spPr bwMode="auto">
            <a:xfrm>
              <a:off x="6019800" y="3721101"/>
              <a:ext cx="52388" cy="53975"/>
            </a:xfrm>
            <a:custGeom>
              <a:avLst/>
              <a:gdLst>
                <a:gd name="T0" fmla="*/ 11 w 17"/>
                <a:gd name="T1" fmla="*/ 2 h 18"/>
                <a:gd name="T2" fmla="*/ 1 w 17"/>
                <a:gd name="T3" fmla="*/ 6 h 18"/>
                <a:gd name="T4" fmla="*/ 6 w 17"/>
                <a:gd name="T5" fmla="*/ 16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2" y="2"/>
                    <a:pt x="1" y="6"/>
                  </a:cubicBezTo>
                  <a:cubicBezTo>
                    <a:pt x="0" y="11"/>
                    <a:pt x="2" y="15"/>
                    <a:pt x="6" y="16"/>
                  </a:cubicBezTo>
                  <a:cubicBezTo>
                    <a:pt x="10" y="18"/>
                    <a:pt x="14" y="16"/>
                    <a:pt x="16" y="12"/>
                  </a:cubicBezTo>
                  <a:cubicBezTo>
                    <a:pt x="17" y="7"/>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3" name="Freeform 86"/>
            <p:cNvSpPr/>
            <p:nvPr/>
          </p:nvSpPr>
          <p:spPr bwMode="auto">
            <a:xfrm>
              <a:off x="6146800" y="3482976"/>
              <a:ext cx="42863" cy="15875"/>
            </a:xfrm>
            <a:custGeom>
              <a:avLst/>
              <a:gdLst>
                <a:gd name="T0" fmla="*/ 10 w 14"/>
                <a:gd name="T1" fmla="*/ 1 h 5"/>
                <a:gd name="T2" fmla="*/ 0 w 14"/>
                <a:gd name="T3" fmla="*/ 5 h 5"/>
                <a:gd name="T4" fmla="*/ 14 w 14"/>
                <a:gd name="T5" fmla="*/ 5 h 5"/>
                <a:gd name="T6" fmla="*/ 10 w 14"/>
                <a:gd name="T7" fmla="*/ 1 h 5"/>
              </a:gdLst>
              <a:ahLst/>
              <a:cxnLst>
                <a:cxn ang="0">
                  <a:pos x="T0" y="T1"/>
                </a:cxn>
                <a:cxn ang="0">
                  <a:pos x="T2" y="T3"/>
                </a:cxn>
                <a:cxn ang="0">
                  <a:pos x="T4" y="T5"/>
                </a:cxn>
                <a:cxn ang="0">
                  <a:pos x="T6" y="T7"/>
                </a:cxn>
              </a:cxnLst>
              <a:rect l="0" t="0" r="r" b="b"/>
              <a:pathLst>
                <a:path w="14" h="5">
                  <a:moveTo>
                    <a:pt x="10" y="1"/>
                  </a:moveTo>
                  <a:cubicBezTo>
                    <a:pt x="6" y="0"/>
                    <a:pt x="2" y="2"/>
                    <a:pt x="0" y="5"/>
                  </a:cubicBezTo>
                  <a:cubicBezTo>
                    <a:pt x="14" y="5"/>
                    <a:pt x="14" y="5"/>
                    <a:pt x="14" y="5"/>
                  </a:cubicBezTo>
                  <a:cubicBezTo>
                    <a:pt x="13" y="4"/>
                    <a:pt x="12" y="2"/>
                    <a:pt x="1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4" name="Freeform 87"/>
            <p:cNvSpPr/>
            <p:nvPr/>
          </p:nvSpPr>
          <p:spPr bwMode="auto">
            <a:xfrm>
              <a:off x="6096000" y="33543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5" name="Freeform 88"/>
            <p:cNvSpPr/>
            <p:nvPr/>
          </p:nvSpPr>
          <p:spPr bwMode="auto">
            <a:xfrm>
              <a:off x="6065838" y="3362326"/>
              <a:ext cx="50800" cy="52388"/>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4" y="15"/>
                    <a:pt x="16" y="11"/>
                  </a:cubicBezTo>
                  <a:cubicBezTo>
                    <a:pt x="17" y="7"/>
                    <a:pt x="15" y="2"/>
                    <a:pt x="11" y="1"/>
                  </a:cubicBezTo>
                  <a:cubicBezTo>
                    <a:pt x="7" y="0"/>
                    <a:pt x="2" y="2"/>
                    <a:pt x="1"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6" name="Freeform 89"/>
            <p:cNvSpPr/>
            <p:nvPr/>
          </p:nvSpPr>
          <p:spPr bwMode="auto">
            <a:xfrm>
              <a:off x="5808663" y="3046413"/>
              <a:ext cx="46038" cy="33338"/>
            </a:xfrm>
            <a:custGeom>
              <a:avLst/>
              <a:gdLst>
                <a:gd name="T0" fmla="*/ 5 w 15"/>
                <a:gd name="T1" fmla="*/ 10 h 11"/>
                <a:gd name="T2" fmla="*/ 15 w 15"/>
                <a:gd name="T3" fmla="*/ 5 h 11"/>
                <a:gd name="T4" fmla="*/ 15 w 15"/>
                <a:gd name="T5" fmla="*/ 0 h 11"/>
                <a:gd name="T6" fmla="*/ 15 w 15"/>
                <a:gd name="T7" fmla="*/ 0 h 11"/>
                <a:gd name="T8" fmla="*/ 0 w 15"/>
                <a:gd name="T9" fmla="*/ 6 h 11"/>
                <a:gd name="T10" fmla="*/ 5 w 15"/>
                <a:gd name="T11" fmla="*/ 10 h 11"/>
              </a:gdLst>
              <a:ahLst/>
              <a:cxnLst>
                <a:cxn ang="0">
                  <a:pos x="T0" y="T1"/>
                </a:cxn>
                <a:cxn ang="0">
                  <a:pos x="T2" y="T3"/>
                </a:cxn>
                <a:cxn ang="0">
                  <a:pos x="T4" y="T5"/>
                </a:cxn>
                <a:cxn ang="0">
                  <a:pos x="T6" y="T7"/>
                </a:cxn>
                <a:cxn ang="0">
                  <a:pos x="T8" y="T9"/>
                </a:cxn>
                <a:cxn ang="0">
                  <a:pos x="T10" y="T11"/>
                </a:cxn>
              </a:cxnLst>
              <a:rect l="0" t="0" r="r" b="b"/>
              <a:pathLst>
                <a:path w="15" h="11">
                  <a:moveTo>
                    <a:pt x="5" y="10"/>
                  </a:moveTo>
                  <a:cubicBezTo>
                    <a:pt x="9" y="11"/>
                    <a:pt x="13" y="9"/>
                    <a:pt x="15" y="5"/>
                  </a:cubicBezTo>
                  <a:cubicBezTo>
                    <a:pt x="15" y="3"/>
                    <a:pt x="15" y="2"/>
                    <a:pt x="15" y="0"/>
                  </a:cubicBezTo>
                  <a:cubicBezTo>
                    <a:pt x="15" y="0"/>
                    <a:pt x="15" y="0"/>
                    <a:pt x="15" y="0"/>
                  </a:cubicBezTo>
                  <a:cubicBezTo>
                    <a:pt x="9" y="0"/>
                    <a:pt x="4" y="2"/>
                    <a:pt x="0" y="6"/>
                  </a:cubicBezTo>
                  <a:cubicBezTo>
                    <a:pt x="1" y="7"/>
                    <a:pt x="3" y="9"/>
                    <a:pt x="5"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7" name="Freeform 90"/>
            <p:cNvSpPr/>
            <p:nvPr/>
          </p:nvSpPr>
          <p:spPr bwMode="auto">
            <a:xfrm>
              <a:off x="5956300" y="3643313"/>
              <a:ext cx="36513" cy="26988"/>
            </a:xfrm>
            <a:custGeom>
              <a:avLst/>
              <a:gdLst>
                <a:gd name="T0" fmla="*/ 5 w 12"/>
                <a:gd name="T1" fmla="*/ 8 h 9"/>
                <a:gd name="T2" fmla="*/ 12 w 12"/>
                <a:gd name="T3" fmla="*/ 7 h 9"/>
                <a:gd name="T4" fmla="*/ 0 w 12"/>
                <a:gd name="T5" fmla="*/ 0 h 9"/>
                <a:gd name="T6" fmla="*/ 5 w 12"/>
                <a:gd name="T7" fmla="*/ 8 h 9"/>
              </a:gdLst>
              <a:ahLst/>
              <a:cxnLst>
                <a:cxn ang="0">
                  <a:pos x="T0" y="T1"/>
                </a:cxn>
                <a:cxn ang="0">
                  <a:pos x="T2" y="T3"/>
                </a:cxn>
                <a:cxn ang="0">
                  <a:pos x="T4" y="T5"/>
                </a:cxn>
                <a:cxn ang="0">
                  <a:pos x="T6" y="T7"/>
                </a:cxn>
              </a:cxnLst>
              <a:rect l="0" t="0" r="r" b="b"/>
              <a:pathLst>
                <a:path w="12" h="9">
                  <a:moveTo>
                    <a:pt x="5" y="8"/>
                  </a:moveTo>
                  <a:cubicBezTo>
                    <a:pt x="8" y="9"/>
                    <a:pt x="10" y="8"/>
                    <a:pt x="12" y="7"/>
                  </a:cubicBezTo>
                  <a:cubicBezTo>
                    <a:pt x="7" y="6"/>
                    <a:pt x="3" y="4"/>
                    <a:pt x="0" y="0"/>
                  </a:cubicBezTo>
                  <a:cubicBezTo>
                    <a:pt x="0" y="4"/>
                    <a:pt x="2" y="7"/>
                    <a:pt x="5"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8" name="Freeform 91"/>
            <p:cNvSpPr/>
            <p:nvPr/>
          </p:nvSpPr>
          <p:spPr bwMode="auto">
            <a:xfrm>
              <a:off x="5832475" y="3744913"/>
              <a:ext cx="55563"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9" name="Freeform 92"/>
            <p:cNvSpPr/>
            <p:nvPr/>
          </p:nvSpPr>
          <p:spPr bwMode="auto">
            <a:xfrm>
              <a:off x="5775325" y="3657601"/>
              <a:ext cx="26988" cy="47625"/>
            </a:xfrm>
            <a:custGeom>
              <a:avLst/>
              <a:gdLst>
                <a:gd name="T0" fmla="*/ 7 w 9"/>
                <a:gd name="T1" fmla="*/ 11 h 16"/>
                <a:gd name="T2" fmla="*/ 3 w 9"/>
                <a:gd name="T3" fmla="*/ 1 h 16"/>
                <a:gd name="T4" fmla="*/ 0 w 9"/>
                <a:gd name="T5" fmla="*/ 0 h 16"/>
                <a:gd name="T6" fmla="*/ 0 w 9"/>
                <a:gd name="T7" fmla="*/ 16 h 16"/>
                <a:gd name="T8" fmla="*/ 7 w 9"/>
                <a:gd name="T9" fmla="*/ 11 h 16"/>
              </a:gdLst>
              <a:ahLst/>
              <a:cxnLst>
                <a:cxn ang="0">
                  <a:pos x="T0" y="T1"/>
                </a:cxn>
                <a:cxn ang="0">
                  <a:pos x="T2" y="T3"/>
                </a:cxn>
                <a:cxn ang="0">
                  <a:pos x="T4" y="T5"/>
                </a:cxn>
                <a:cxn ang="0">
                  <a:pos x="T6" y="T7"/>
                </a:cxn>
                <a:cxn ang="0">
                  <a:pos x="T8" y="T9"/>
                </a:cxn>
              </a:cxnLst>
              <a:rect l="0" t="0" r="r" b="b"/>
              <a:pathLst>
                <a:path w="9" h="16">
                  <a:moveTo>
                    <a:pt x="7" y="11"/>
                  </a:moveTo>
                  <a:cubicBezTo>
                    <a:pt x="9" y="7"/>
                    <a:pt x="7" y="2"/>
                    <a:pt x="3" y="1"/>
                  </a:cubicBezTo>
                  <a:cubicBezTo>
                    <a:pt x="2" y="1"/>
                    <a:pt x="1" y="0"/>
                    <a:pt x="0" y="0"/>
                  </a:cubicBezTo>
                  <a:cubicBezTo>
                    <a:pt x="0" y="16"/>
                    <a:pt x="0" y="16"/>
                    <a:pt x="0" y="16"/>
                  </a:cubicBezTo>
                  <a:cubicBezTo>
                    <a:pt x="3" y="16"/>
                    <a:pt x="6" y="14"/>
                    <a:pt x="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0" name="Freeform 93"/>
            <p:cNvSpPr/>
            <p:nvPr/>
          </p:nvSpPr>
          <p:spPr bwMode="auto">
            <a:xfrm>
              <a:off x="5818188" y="3143251"/>
              <a:ext cx="50800"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1" name="Freeform 94"/>
            <p:cNvSpPr/>
            <p:nvPr/>
          </p:nvSpPr>
          <p:spPr bwMode="auto">
            <a:xfrm>
              <a:off x="5945188" y="3146426"/>
              <a:ext cx="53975" cy="47625"/>
            </a:xfrm>
            <a:custGeom>
              <a:avLst/>
              <a:gdLst>
                <a:gd name="T0" fmla="*/ 16 w 18"/>
                <a:gd name="T1" fmla="*/ 12 h 16"/>
                <a:gd name="T2" fmla="*/ 11 w 18"/>
                <a:gd name="T3" fmla="*/ 2 h 16"/>
                <a:gd name="T4" fmla="*/ 1 w 18"/>
                <a:gd name="T5" fmla="*/ 7 h 16"/>
                <a:gd name="T6" fmla="*/ 5 w 18"/>
                <a:gd name="T7" fmla="*/ 16 h 16"/>
                <a:gd name="T8" fmla="*/ 13 w 18"/>
                <a:gd name="T9" fmla="*/ 16 h 16"/>
                <a:gd name="T10" fmla="*/ 16 w 18"/>
                <a:gd name="T11" fmla="*/ 12 h 16"/>
              </a:gdLst>
              <a:ahLst/>
              <a:cxnLst>
                <a:cxn ang="0">
                  <a:pos x="T0" y="T1"/>
                </a:cxn>
                <a:cxn ang="0">
                  <a:pos x="T2" y="T3"/>
                </a:cxn>
                <a:cxn ang="0">
                  <a:pos x="T4" y="T5"/>
                </a:cxn>
                <a:cxn ang="0">
                  <a:pos x="T6" y="T7"/>
                </a:cxn>
                <a:cxn ang="0">
                  <a:pos x="T8" y="T9"/>
                </a:cxn>
                <a:cxn ang="0">
                  <a:pos x="T10" y="T11"/>
                </a:cxn>
              </a:cxnLst>
              <a:rect l="0" t="0" r="r" b="b"/>
              <a:pathLst>
                <a:path w="18" h="16">
                  <a:moveTo>
                    <a:pt x="16" y="12"/>
                  </a:moveTo>
                  <a:cubicBezTo>
                    <a:pt x="18" y="8"/>
                    <a:pt x="15" y="3"/>
                    <a:pt x="11" y="2"/>
                  </a:cubicBezTo>
                  <a:cubicBezTo>
                    <a:pt x="7" y="0"/>
                    <a:pt x="3" y="3"/>
                    <a:pt x="1" y="7"/>
                  </a:cubicBezTo>
                  <a:cubicBezTo>
                    <a:pt x="0" y="10"/>
                    <a:pt x="2" y="14"/>
                    <a:pt x="5" y="16"/>
                  </a:cubicBezTo>
                  <a:cubicBezTo>
                    <a:pt x="13" y="16"/>
                    <a:pt x="13" y="16"/>
                    <a:pt x="13" y="16"/>
                  </a:cubicBezTo>
                  <a:cubicBezTo>
                    <a:pt x="14" y="15"/>
                    <a:pt x="16" y="14"/>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2" name="Freeform 95"/>
            <p:cNvSpPr/>
            <p:nvPr/>
          </p:nvSpPr>
          <p:spPr bwMode="auto">
            <a:xfrm>
              <a:off x="5805488" y="3530601"/>
              <a:ext cx="55563" cy="52388"/>
            </a:xfrm>
            <a:custGeom>
              <a:avLst/>
              <a:gdLst>
                <a:gd name="T0" fmla="*/ 7 w 18"/>
                <a:gd name="T1" fmla="*/ 16 h 17"/>
                <a:gd name="T2" fmla="*/ 17 w 18"/>
                <a:gd name="T3" fmla="*/ 11 h 17"/>
                <a:gd name="T4" fmla="*/ 12 w 18"/>
                <a:gd name="T5" fmla="*/ 1 h 17"/>
                <a:gd name="T6" fmla="*/ 2 w 18"/>
                <a:gd name="T7" fmla="*/ 6 h 17"/>
                <a:gd name="T8" fmla="*/ 7 w 18"/>
                <a:gd name="T9" fmla="*/ 16 h 17"/>
              </a:gdLst>
              <a:ahLst/>
              <a:cxnLst>
                <a:cxn ang="0">
                  <a:pos x="T0" y="T1"/>
                </a:cxn>
                <a:cxn ang="0">
                  <a:pos x="T2" y="T3"/>
                </a:cxn>
                <a:cxn ang="0">
                  <a:pos x="T4" y="T5"/>
                </a:cxn>
                <a:cxn ang="0">
                  <a:pos x="T6" y="T7"/>
                </a:cxn>
                <a:cxn ang="0">
                  <a:pos x="T8" y="T9"/>
                </a:cxn>
              </a:cxnLst>
              <a:rect l="0" t="0" r="r" b="b"/>
              <a:pathLst>
                <a:path w="18" h="17">
                  <a:moveTo>
                    <a:pt x="7" y="16"/>
                  </a:moveTo>
                  <a:cubicBezTo>
                    <a:pt x="11" y="17"/>
                    <a:pt x="15" y="15"/>
                    <a:pt x="17" y="11"/>
                  </a:cubicBezTo>
                  <a:cubicBezTo>
                    <a:pt x="18" y="7"/>
                    <a:pt x="16" y="3"/>
                    <a:pt x="12" y="1"/>
                  </a:cubicBezTo>
                  <a:cubicBezTo>
                    <a:pt x="8" y="0"/>
                    <a:pt x="3" y="2"/>
                    <a:pt x="2" y="6"/>
                  </a:cubicBezTo>
                  <a:cubicBezTo>
                    <a:pt x="0" y="10"/>
                    <a:pt x="3" y="15"/>
                    <a:pt x="7"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3" name="Freeform 96"/>
            <p:cNvSpPr/>
            <p:nvPr/>
          </p:nvSpPr>
          <p:spPr bwMode="auto">
            <a:xfrm>
              <a:off x="6069013" y="3187701"/>
              <a:ext cx="26988" cy="6350"/>
            </a:xfrm>
            <a:custGeom>
              <a:avLst/>
              <a:gdLst>
                <a:gd name="T0" fmla="*/ 0 w 9"/>
                <a:gd name="T1" fmla="*/ 2 h 2"/>
                <a:gd name="T2" fmla="*/ 9 w 9"/>
                <a:gd name="T3" fmla="*/ 2 h 2"/>
                <a:gd name="T4" fmla="*/ 7 w 9"/>
                <a:gd name="T5" fmla="*/ 1 h 2"/>
                <a:gd name="T6" fmla="*/ 0 w 9"/>
                <a:gd name="T7" fmla="*/ 2 h 2"/>
              </a:gdLst>
              <a:ahLst/>
              <a:cxnLst>
                <a:cxn ang="0">
                  <a:pos x="T0" y="T1"/>
                </a:cxn>
                <a:cxn ang="0">
                  <a:pos x="T2" y="T3"/>
                </a:cxn>
                <a:cxn ang="0">
                  <a:pos x="T4" y="T5"/>
                </a:cxn>
                <a:cxn ang="0">
                  <a:pos x="T6" y="T7"/>
                </a:cxn>
              </a:cxnLst>
              <a:rect l="0" t="0" r="r" b="b"/>
              <a:pathLst>
                <a:path w="9" h="2">
                  <a:moveTo>
                    <a:pt x="0" y="2"/>
                  </a:moveTo>
                  <a:cubicBezTo>
                    <a:pt x="9" y="2"/>
                    <a:pt x="9" y="2"/>
                    <a:pt x="9" y="2"/>
                  </a:cubicBezTo>
                  <a:cubicBezTo>
                    <a:pt x="9" y="2"/>
                    <a:pt x="8" y="1"/>
                    <a:pt x="7" y="1"/>
                  </a:cubicBezTo>
                  <a:cubicBezTo>
                    <a:pt x="5" y="0"/>
                    <a:pt x="2" y="1"/>
                    <a:pt x="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4" name="Freeform 97"/>
            <p:cNvSpPr/>
            <p:nvPr/>
          </p:nvSpPr>
          <p:spPr bwMode="auto">
            <a:xfrm>
              <a:off x="5865813" y="3681413"/>
              <a:ext cx="52388"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5" name="Freeform 98"/>
            <p:cNvSpPr/>
            <p:nvPr/>
          </p:nvSpPr>
          <p:spPr bwMode="auto">
            <a:xfrm>
              <a:off x="5811838" y="3643313"/>
              <a:ext cx="53975" cy="50800"/>
            </a:xfrm>
            <a:custGeom>
              <a:avLst/>
              <a:gdLst>
                <a:gd name="T0" fmla="*/ 2 w 18"/>
                <a:gd name="T1" fmla="*/ 6 h 17"/>
                <a:gd name="T2" fmla="*/ 6 w 18"/>
                <a:gd name="T3" fmla="*/ 16 h 17"/>
                <a:gd name="T4" fmla="*/ 16 w 18"/>
                <a:gd name="T5" fmla="*/ 11 h 17"/>
                <a:gd name="T6" fmla="*/ 12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5"/>
                    <a:pt x="6" y="16"/>
                  </a:cubicBezTo>
                  <a:cubicBezTo>
                    <a:pt x="11" y="17"/>
                    <a:pt x="15" y="15"/>
                    <a:pt x="16" y="11"/>
                  </a:cubicBezTo>
                  <a:cubicBezTo>
                    <a:pt x="18" y="7"/>
                    <a:pt x="16" y="3"/>
                    <a:pt x="12" y="1"/>
                  </a:cubicBezTo>
                  <a:cubicBezTo>
                    <a:pt x="7"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6" name="Freeform 99"/>
            <p:cNvSpPr/>
            <p:nvPr/>
          </p:nvSpPr>
          <p:spPr bwMode="auto">
            <a:xfrm>
              <a:off x="5775325" y="3533776"/>
              <a:ext cx="33338" cy="49213"/>
            </a:xfrm>
            <a:custGeom>
              <a:avLst/>
              <a:gdLst>
                <a:gd name="T0" fmla="*/ 10 w 11"/>
                <a:gd name="T1" fmla="*/ 10 h 16"/>
                <a:gd name="T2" fmla="*/ 5 w 11"/>
                <a:gd name="T3" fmla="*/ 0 h 16"/>
                <a:gd name="T4" fmla="*/ 0 w 11"/>
                <a:gd name="T5" fmla="*/ 0 h 16"/>
                <a:gd name="T6" fmla="*/ 0 w 11"/>
                <a:gd name="T7" fmla="*/ 15 h 16"/>
                <a:gd name="T8" fmla="*/ 10 w 11"/>
                <a:gd name="T9" fmla="*/ 10 h 16"/>
              </a:gdLst>
              <a:ahLst/>
              <a:cxnLst>
                <a:cxn ang="0">
                  <a:pos x="T0" y="T1"/>
                </a:cxn>
                <a:cxn ang="0">
                  <a:pos x="T2" y="T3"/>
                </a:cxn>
                <a:cxn ang="0">
                  <a:pos x="T4" y="T5"/>
                </a:cxn>
                <a:cxn ang="0">
                  <a:pos x="T6" y="T7"/>
                </a:cxn>
                <a:cxn ang="0">
                  <a:pos x="T8" y="T9"/>
                </a:cxn>
              </a:cxnLst>
              <a:rect l="0" t="0" r="r" b="b"/>
              <a:pathLst>
                <a:path w="11" h="16">
                  <a:moveTo>
                    <a:pt x="10" y="10"/>
                  </a:moveTo>
                  <a:cubicBezTo>
                    <a:pt x="11" y="6"/>
                    <a:pt x="9" y="2"/>
                    <a:pt x="5" y="0"/>
                  </a:cubicBezTo>
                  <a:cubicBezTo>
                    <a:pt x="3" y="0"/>
                    <a:pt x="2" y="0"/>
                    <a:pt x="0" y="0"/>
                  </a:cubicBezTo>
                  <a:cubicBezTo>
                    <a:pt x="0" y="15"/>
                    <a:pt x="0" y="15"/>
                    <a:pt x="0" y="15"/>
                  </a:cubicBezTo>
                  <a:cubicBezTo>
                    <a:pt x="4" y="16"/>
                    <a:pt x="8" y="14"/>
                    <a:pt x="10"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7" name="Freeform 100"/>
            <p:cNvSpPr/>
            <p:nvPr/>
          </p:nvSpPr>
          <p:spPr bwMode="auto">
            <a:xfrm>
              <a:off x="5827713" y="3582988"/>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2"/>
                    <a:pt x="1" y="7"/>
                  </a:cubicBezTo>
                  <a:cubicBezTo>
                    <a:pt x="0" y="11"/>
                    <a:pt x="2" y="15"/>
                    <a:pt x="6" y="17"/>
                  </a:cubicBezTo>
                  <a:cubicBezTo>
                    <a:pt x="10" y="18"/>
                    <a:pt x="15"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8" name="Freeform 101"/>
            <p:cNvSpPr/>
            <p:nvPr/>
          </p:nvSpPr>
          <p:spPr bwMode="auto">
            <a:xfrm>
              <a:off x="6032500" y="3476626"/>
              <a:ext cx="46038" cy="22225"/>
            </a:xfrm>
            <a:custGeom>
              <a:avLst/>
              <a:gdLst>
                <a:gd name="T0" fmla="*/ 10 w 15"/>
                <a:gd name="T1" fmla="*/ 2 h 7"/>
                <a:gd name="T2" fmla="*/ 0 w 15"/>
                <a:gd name="T3" fmla="*/ 7 h 7"/>
                <a:gd name="T4" fmla="*/ 0 w 15"/>
                <a:gd name="T5" fmla="*/ 7 h 7"/>
                <a:gd name="T6" fmla="*/ 15 w 15"/>
                <a:gd name="T7" fmla="*/ 7 h 7"/>
                <a:gd name="T8" fmla="*/ 10 w 15"/>
                <a:gd name="T9" fmla="*/ 2 h 7"/>
              </a:gdLst>
              <a:ahLst/>
              <a:cxnLst>
                <a:cxn ang="0">
                  <a:pos x="T0" y="T1"/>
                </a:cxn>
                <a:cxn ang="0">
                  <a:pos x="T2" y="T3"/>
                </a:cxn>
                <a:cxn ang="0">
                  <a:pos x="T4" y="T5"/>
                </a:cxn>
                <a:cxn ang="0">
                  <a:pos x="T6" y="T7"/>
                </a:cxn>
                <a:cxn ang="0">
                  <a:pos x="T8" y="T9"/>
                </a:cxn>
              </a:cxnLst>
              <a:rect l="0" t="0" r="r" b="b"/>
              <a:pathLst>
                <a:path w="15" h="7">
                  <a:moveTo>
                    <a:pt x="10" y="2"/>
                  </a:moveTo>
                  <a:cubicBezTo>
                    <a:pt x="6" y="0"/>
                    <a:pt x="2" y="3"/>
                    <a:pt x="0" y="7"/>
                  </a:cubicBezTo>
                  <a:cubicBezTo>
                    <a:pt x="0" y="7"/>
                    <a:pt x="0" y="7"/>
                    <a:pt x="0" y="7"/>
                  </a:cubicBezTo>
                  <a:cubicBezTo>
                    <a:pt x="15" y="7"/>
                    <a:pt x="15" y="7"/>
                    <a:pt x="15" y="7"/>
                  </a:cubicBezTo>
                  <a:cubicBezTo>
                    <a:pt x="15" y="5"/>
                    <a:pt x="13" y="3"/>
                    <a:pt x="1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9" name="Freeform 102"/>
            <p:cNvSpPr/>
            <p:nvPr/>
          </p:nvSpPr>
          <p:spPr bwMode="auto">
            <a:xfrm>
              <a:off x="5875338" y="3627438"/>
              <a:ext cx="53975" cy="53975"/>
            </a:xfrm>
            <a:custGeom>
              <a:avLst/>
              <a:gdLst>
                <a:gd name="T0" fmla="*/ 2 w 18"/>
                <a:gd name="T1" fmla="*/ 6 h 18"/>
                <a:gd name="T2" fmla="*/ 6 w 18"/>
                <a:gd name="T3" fmla="*/ 16 h 18"/>
                <a:gd name="T4" fmla="*/ 16 w 18"/>
                <a:gd name="T5" fmla="*/ 11 h 18"/>
                <a:gd name="T6" fmla="*/ 12 w 18"/>
                <a:gd name="T7" fmla="*/ 1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0"/>
                    <a:pt x="2" y="15"/>
                    <a:pt x="6" y="16"/>
                  </a:cubicBezTo>
                  <a:cubicBezTo>
                    <a:pt x="11" y="18"/>
                    <a:pt x="15" y="15"/>
                    <a:pt x="16" y="11"/>
                  </a:cubicBezTo>
                  <a:cubicBezTo>
                    <a:pt x="18" y="7"/>
                    <a:pt x="16" y="3"/>
                    <a:pt x="12" y="1"/>
                  </a:cubicBezTo>
                  <a:cubicBezTo>
                    <a:pt x="7"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0" name="Freeform 103"/>
            <p:cNvSpPr/>
            <p:nvPr/>
          </p:nvSpPr>
          <p:spPr bwMode="auto">
            <a:xfrm>
              <a:off x="6051550" y="3663951"/>
              <a:ext cx="41275" cy="14288"/>
            </a:xfrm>
            <a:custGeom>
              <a:avLst/>
              <a:gdLst>
                <a:gd name="T0" fmla="*/ 5 w 14"/>
                <a:gd name="T1" fmla="*/ 4 h 5"/>
                <a:gd name="T2" fmla="*/ 14 w 14"/>
                <a:gd name="T3" fmla="*/ 0 h 5"/>
                <a:gd name="T4" fmla="*/ 0 w 14"/>
                <a:gd name="T5" fmla="*/ 0 h 5"/>
                <a:gd name="T6" fmla="*/ 5 w 14"/>
                <a:gd name="T7" fmla="*/ 4 h 5"/>
              </a:gdLst>
              <a:ahLst/>
              <a:cxnLst>
                <a:cxn ang="0">
                  <a:pos x="T0" y="T1"/>
                </a:cxn>
                <a:cxn ang="0">
                  <a:pos x="T2" y="T3"/>
                </a:cxn>
                <a:cxn ang="0">
                  <a:pos x="T4" y="T5"/>
                </a:cxn>
                <a:cxn ang="0">
                  <a:pos x="T6" y="T7"/>
                </a:cxn>
              </a:cxnLst>
              <a:rect l="0" t="0" r="r" b="b"/>
              <a:pathLst>
                <a:path w="14" h="5">
                  <a:moveTo>
                    <a:pt x="5" y="4"/>
                  </a:moveTo>
                  <a:cubicBezTo>
                    <a:pt x="8" y="5"/>
                    <a:pt x="12" y="4"/>
                    <a:pt x="14" y="0"/>
                  </a:cubicBezTo>
                  <a:cubicBezTo>
                    <a:pt x="0" y="0"/>
                    <a:pt x="0" y="0"/>
                    <a:pt x="0" y="0"/>
                  </a:cubicBezTo>
                  <a:cubicBezTo>
                    <a:pt x="1" y="2"/>
                    <a:pt x="3" y="3"/>
                    <a:pt x="5" y="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1" name="Freeform 104"/>
            <p:cNvSpPr/>
            <p:nvPr/>
          </p:nvSpPr>
          <p:spPr bwMode="auto">
            <a:xfrm>
              <a:off x="5995988" y="3663951"/>
              <a:ext cx="55563" cy="53975"/>
            </a:xfrm>
            <a:custGeom>
              <a:avLst/>
              <a:gdLst>
                <a:gd name="T0" fmla="*/ 16 w 18"/>
                <a:gd name="T1" fmla="*/ 12 h 18"/>
                <a:gd name="T2" fmla="*/ 12 w 18"/>
                <a:gd name="T3" fmla="*/ 2 h 18"/>
                <a:gd name="T4" fmla="*/ 2 w 18"/>
                <a:gd name="T5" fmla="*/ 7 h 18"/>
                <a:gd name="T6" fmla="*/ 6 w 18"/>
                <a:gd name="T7" fmla="*/ 17 h 18"/>
                <a:gd name="T8" fmla="*/ 16 w 18"/>
                <a:gd name="T9" fmla="*/ 12 h 18"/>
              </a:gdLst>
              <a:ahLst/>
              <a:cxnLst>
                <a:cxn ang="0">
                  <a:pos x="T0" y="T1"/>
                </a:cxn>
                <a:cxn ang="0">
                  <a:pos x="T2" y="T3"/>
                </a:cxn>
                <a:cxn ang="0">
                  <a:pos x="T4" y="T5"/>
                </a:cxn>
                <a:cxn ang="0">
                  <a:pos x="T6" y="T7"/>
                </a:cxn>
                <a:cxn ang="0">
                  <a:pos x="T8" y="T9"/>
                </a:cxn>
              </a:cxnLst>
              <a:rect l="0" t="0" r="r" b="b"/>
              <a:pathLst>
                <a:path w="18" h="18">
                  <a:moveTo>
                    <a:pt x="16" y="12"/>
                  </a:moveTo>
                  <a:cubicBezTo>
                    <a:pt x="18" y="8"/>
                    <a:pt x="16" y="3"/>
                    <a:pt x="12" y="2"/>
                  </a:cubicBezTo>
                  <a:cubicBezTo>
                    <a:pt x="7" y="0"/>
                    <a:pt x="3" y="3"/>
                    <a:pt x="2" y="7"/>
                  </a:cubicBezTo>
                  <a:cubicBezTo>
                    <a:pt x="0" y="11"/>
                    <a:pt x="2" y="15"/>
                    <a:pt x="6" y="17"/>
                  </a:cubicBezTo>
                  <a:cubicBezTo>
                    <a:pt x="11" y="18"/>
                    <a:pt x="15"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2" name="Freeform 105"/>
            <p:cNvSpPr/>
            <p:nvPr/>
          </p:nvSpPr>
          <p:spPr bwMode="auto">
            <a:xfrm>
              <a:off x="5926138" y="3486151"/>
              <a:ext cx="49213" cy="50800"/>
            </a:xfrm>
            <a:custGeom>
              <a:avLst/>
              <a:gdLst>
                <a:gd name="T0" fmla="*/ 12 w 16"/>
                <a:gd name="T1" fmla="*/ 2 h 17"/>
                <a:gd name="T2" fmla="*/ 2 w 16"/>
                <a:gd name="T3" fmla="*/ 7 h 17"/>
                <a:gd name="T4" fmla="*/ 6 w 16"/>
                <a:gd name="T5" fmla="*/ 17 h 17"/>
                <a:gd name="T6" fmla="*/ 16 w 16"/>
                <a:gd name="T7" fmla="*/ 7 h 17"/>
                <a:gd name="T8" fmla="*/ 12 w 16"/>
                <a:gd name="T9" fmla="*/ 2 h 17"/>
              </a:gdLst>
              <a:ahLst/>
              <a:cxnLst>
                <a:cxn ang="0">
                  <a:pos x="T0" y="T1"/>
                </a:cxn>
                <a:cxn ang="0">
                  <a:pos x="T2" y="T3"/>
                </a:cxn>
                <a:cxn ang="0">
                  <a:pos x="T4" y="T5"/>
                </a:cxn>
                <a:cxn ang="0">
                  <a:pos x="T6" y="T7"/>
                </a:cxn>
                <a:cxn ang="0">
                  <a:pos x="T8" y="T9"/>
                </a:cxn>
              </a:cxnLst>
              <a:rect l="0" t="0" r="r" b="b"/>
              <a:pathLst>
                <a:path w="16" h="17">
                  <a:moveTo>
                    <a:pt x="12" y="2"/>
                  </a:moveTo>
                  <a:cubicBezTo>
                    <a:pt x="8" y="0"/>
                    <a:pt x="3" y="3"/>
                    <a:pt x="2" y="7"/>
                  </a:cubicBezTo>
                  <a:cubicBezTo>
                    <a:pt x="0" y="11"/>
                    <a:pt x="2" y="15"/>
                    <a:pt x="6" y="17"/>
                  </a:cubicBezTo>
                  <a:cubicBezTo>
                    <a:pt x="8" y="12"/>
                    <a:pt x="12" y="9"/>
                    <a:pt x="16" y="7"/>
                  </a:cubicBezTo>
                  <a:cubicBezTo>
                    <a:pt x="16" y="4"/>
                    <a:pt x="14"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3" name="Freeform 106"/>
            <p:cNvSpPr/>
            <p:nvPr/>
          </p:nvSpPr>
          <p:spPr bwMode="auto">
            <a:xfrm>
              <a:off x="5902325" y="3582988"/>
              <a:ext cx="42863" cy="50800"/>
            </a:xfrm>
            <a:custGeom>
              <a:avLst/>
              <a:gdLst>
                <a:gd name="T0" fmla="*/ 1 w 14"/>
                <a:gd name="T1" fmla="*/ 6 h 17"/>
                <a:gd name="T2" fmla="*/ 6 w 14"/>
                <a:gd name="T3" fmla="*/ 16 h 17"/>
                <a:gd name="T4" fmla="*/ 14 w 14"/>
                <a:gd name="T5" fmla="*/ 14 h 17"/>
                <a:gd name="T6" fmla="*/ 12 w 14"/>
                <a:gd name="T7" fmla="*/ 5 h 17"/>
                <a:gd name="T8" fmla="*/ 12 w 14"/>
                <a:gd name="T9" fmla="*/ 1 h 17"/>
                <a:gd name="T10" fmla="*/ 11 w 14"/>
                <a:gd name="T11" fmla="*/ 1 h 17"/>
                <a:gd name="T12" fmla="*/ 1 w 14"/>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 y="6"/>
                  </a:moveTo>
                  <a:cubicBezTo>
                    <a:pt x="0" y="10"/>
                    <a:pt x="2" y="15"/>
                    <a:pt x="6" y="16"/>
                  </a:cubicBezTo>
                  <a:cubicBezTo>
                    <a:pt x="9" y="17"/>
                    <a:pt x="12" y="16"/>
                    <a:pt x="14" y="14"/>
                  </a:cubicBezTo>
                  <a:cubicBezTo>
                    <a:pt x="12" y="11"/>
                    <a:pt x="12" y="8"/>
                    <a:pt x="12" y="5"/>
                  </a:cubicBezTo>
                  <a:cubicBezTo>
                    <a:pt x="12" y="1"/>
                    <a:pt x="12" y="1"/>
                    <a:pt x="12" y="1"/>
                  </a:cubicBezTo>
                  <a:cubicBezTo>
                    <a:pt x="11" y="1"/>
                    <a:pt x="11" y="1"/>
                    <a:pt x="11" y="1"/>
                  </a:cubicBezTo>
                  <a:cubicBezTo>
                    <a:pt x="7"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4" name="Freeform 107"/>
            <p:cNvSpPr/>
            <p:nvPr/>
          </p:nvSpPr>
          <p:spPr bwMode="auto">
            <a:xfrm>
              <a:off x="5924550" y="3411538"/>
              <a:ext cx="53975" cy="50800"/>
            </a:xfrm>
            <a:custGeom>
              <a:avLst/>
              <a:gdLst>
                <a:gd name="T0" fmla="*/ 6 w 18"/>
                <a:gd name="T1" fmla="*/ 16 h 17"/>
                <a:gd name="T2" fmla="*/ 16 w 18"/>
                <a:gd name="T3" fmla="*/ 11 h 17"/>
                <a:gd name="T4" fmla="*/ 11 w 18"/>
                <a:gd name="T5" fmla="*/ 1 h 17"/>
                <a:gd name="T6" fmla="*/ 1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5" y="3"/>
                    <a:pt x="11" y="1"/>
                  </a:cubicBezTo>
                  <a:cubicBezTo>
                    <a:pt x="7" y="0"/>
                    <a:pt x="3" y="2"/>
                    <a:pt x="1"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5" name="Freeform 108"/>
            <p:cNvSpPr/>
            <p:nvPr/>
          </p:nvSpPr>
          <p:spPr bwMode="auto">
            <a:xfrm>
              <a:off x="6008688" y="3354388"/>
              <a:ext cx="50800" cy="38100"/>
            </a:xfrm>
            <a:custGeom>
              <a:avLst/>
              <a:gdLst>
                <a:gd name="T0" fmla="*/ 6 w 17"/>
                <a:gd name="T1" fmla="*/ 11 h 13"/>
                <a:gd name="T2" fmla="*/ 16 w 17"/>
                <a:gd name="T3" fmla="*/ 6 h 13"/>
                <a:gd name="T4" fmla="*/ 15 w 17"/>
                <a:gd name="T5" fmla="*/ 0 h 13"/>
                <a:gd name="T6" fmla="*/ 2 w 17"/>
                <a:gd name="T7" fmla="*/ 0 h 13"/>
                <a:gd name="T8" fmla="*/ 1 w 17"/>
                <a:gd name="T9" fmla="*/ 1 h 13"/>
                <a:gd name="T10" fmla="*/ 6 w 17"/>
                <a:gd name="T11" fmla="*/ 11 h 13"/>
              </a:gdLst>
              <a:ahLst/>
              <a:cxnLst>
                <a:cxn ang="0">
                  <a:pos x="T0" y="T1"/>
                </a:cxn>
                <a:cxn ang="0">
                  <a:pos x="T2" y="T3"/>
                </a:cxn>
                <a:cxn ang="0">
                  <a:pos x="T4" y="T5"/>
                </a:cxn>
                <a:cxn ang="0">
                  <a:pos x="T6" y="T7"/>
                </a:cxn>
                <a:cxn ang="0">
                  <a:pos x="T8" y="T9"/>
                </a:cxn>
                <a:cxn ang="0">
                  <a:pos x="T10" y="T11"/>
                </a:cxn>
              </a:cxnLst>
              <a:rect l="0" t="0" r="r" b="b"/>
              <a:pathLst>
                <a:path w="17" h="13">
                  <a:moveTo>
                    <a:pt x="6" y="11"/>
                  </a:moveTo>
                  <a:cubicBezTo>
                    <a:pt x="10" y="13"/>
                    <a:pt x="14" y="10"/>
                    <a:pt x="16" y="6"/>
                  </a:cubicBezTo>
                  <a:cubicBezTo>
                    <a:pt x="17" y="4"/>
                    <a:pt x="16" y="2"/>
                    <a:pt x="15" y="0"/>
                  </a:cubicBezTo>
                  <a:cubicBezTo>
                    <a:pt x="2" y="0"/>
                    <a:pt x="2" y="0"/>
                    <a:pt x="2" y="0"/>
                  </a:cubicBezTo>
                  <a:cubicBezTo>
                    <a:pt x="1" y="0"/>
                    <a:pt x="1" y="1"/>
                    <a:pt x="1" y="1"/>
                  </a:cubicBezTo>
                  <a:cubicBezTo>
                    <a:pt x="0" y="5"/>
                    <a:pt x="2" y="10"/>
                    <a:pt x="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6" name="Freeform 109"/>
            <p:cNvSpPr/>
            <p:nvPr/>
          </p:nvSpPr>
          <p:spPr bwMode="auto">
            <a:xfrm>
              <a:off x="5775325" y="3594101"/>
              <a:ext cx="39688" cy="52388"/>
            </a:xfrm>
            <a:custGeom>
              <a:avLst/>
              <a:gdLst>
                <a:gd name="T0" fmla="*/ 12 w 13"/>
                <a:gd name="T1" fmla="*/ 11 h 17"/>
                <a:gd name="T2" fmla="*/ 7 w 13"/>
                <a:gd name="T3" fmla="*/ 1 h 17"/>
                <a:gd name="T4" fmla="*/ 0 w 13"/>
                <a:gd name="T5" fmla="*/ 2 h 17"/>
                <a:gd name="T6" fmla="*/ 0 w 13"/>
                <a:gd name="T7" fmla="*/ 14 h 17"/>
                <a:gd name="T8" fmla="*/ 2 w 13"/>
                <a:gd name="T9" fmla="*/ 15 h 17"/>
                <a:gd name="T10" fmla="*/ 12 w 13"/>
                <a:gd name="T11" fmla="*/ 11 h 17"/>
              </a:gdLst>
              <a:ahLst/>
              <a:cxnLst>
                <a:cxn ang="0">
                  <a:pos x="T0" y="T1"/>
                </a:cxn>
                <a:cxn ang="0">
                  <a:pos x="T2" y="T3"/>
                </a:cxn>
                <a:cxn ang="0">
                  <a:pos x="T4" y="T5"/>
                </a:cxn>
                <a:cxn ang="0">
                  <a:pos x="T6" y="T7"/>
                </a:cxn>
                <a:cxn ang="0">
                  <a:pos x="T8" y="T9"/>
                </a:cxn>
                <a:cxn ang="0">
                  <a:pos x="T10" y="T11"/>
                </a:cxn>
              </a:cxnLst>
              <a:rect l="0" t="0" r="r" b="b"/>
              <a:pathLst>
                <a:path w="13" h="17">
                  <a:moveTo>
                    <a:pt x="12" y="11"/>
                  </a:moveTo>
                  <a:cubicBezTo>
                    <a:pt x="13" y="6"/>
                    <a:pt x="11" y="2"/>
                    <a:pt x="7" y="1"/>
                  </a:cubicBezTo>
                  <a:cubicBezTo>
                    <a:pt x="5" y="0"/>
                    <a:pt x="2" y="0"/>
                    <a:pt x="0" y="2"/>
                  </a:cubicBezTo>
                  <a:cubicBezTo>
                    <a:pt x="0" y="14"/>
                    <a:pt x="0" y="14"/>
                    <a:pt x="0" y="14"/>
                  </a:cubicBezTo>
                  <a:cubicBezTo>
                    <a:pt x="1" y="15"/>
                    <a:pt x="1" y="15"/>
                    <a:pt x="2" y="15"/>
                  </a:cubicBezTo>
                  <a:cubicBezTo>
                    <a:pt x="6" y="17"/>
                    <a:pt x="11" y="15"/>
                    <a:pt x="12"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7" name="Freeform 110"/>
            <p:cNvSpPr/>
            <p:nvPr/>
          </p:nvSpPr>
          <p:spPr bwMode="auto">
            <a:xfrm>
              <a:off x="5868988" y="3354388"/>
              <a:ext cx="22225" cy="1588"/>
            </a:xfrm>
            <a:custGeom>
              <a:avLst/>
              <a:gdLst>
                <a:gd name="T0" fmla="*/ 7 w 7"/>
                <a:gd name="T1" fmla="*/ 0 h 1"/>
                <a:gd name="T2" fmla="*/ 0 w 7"/>
                <a:gd name="T3" fmla="*/ 0 h 1"/>
                <a:gd name="T4" fmla="*/ 1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0" y="0"/>
                    <a:pt x="0" y="0"/>
                    <a:pt x="0" y="0"/>
                  </a:cubicBezTo>
                  <a:cubicBezTo>
                    <a:pt x="0" y="0"/>
                    <a:pt x="1" y="0"/>
                    <a:pt x="1" y="0"/>
                  </a:cubicBezTo>
                  <a:cubicBezTo>
                    <a:pt x="3" y="1"/>
                    <a:pt x="5" y="1"/>
                    <a:pt x="7"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8" name="Freeform 111"/>
            <p:cNvSpPr/>
            <p:nvPr/>
          </p:nvSpPr>
          <p:spPr bwMode="auto">
            <a:xfrm>
              <a:off x="5775325" y="3395663"/>
              <a:ext cx="39688" cy="50800"/>
            </a:xfrm>
            <a:custGeom>
              <a:avLst/>
              <a:gdLst>
                <a:gd name="T0" fmla="*/ 12 w 13"/>
                <a:gd name="T1" fmla="*/ 10 h 17"/>
                <a:gd name="T2" fmla="*/ 7 w 13"/>
                <a:gd name="T3" fmla="*/ 0 h 17"/>
                <a:gd name="T4" fmla="*/ 2 w 13"/>
                <a:gd name="T5" fmla="*/ 0 h 17"/>
                <a:gd name="T6" fmla="*/ 0 w 13"/>
                <a:gd name="T7" fmla="*/ 8 h 17"/>
                <a:gd name="T8" fmla="*/ 0 w 13"/>
                <a:gd name="T9" fmla="*/ 14 h 17"/>
                <a:gd name="T10" fmla="*/ 2 w 13"/>
                <a:gd name="T11" fmla="*/ 15 h 17"/>
                <a:gd name="T12" fmla="*/ 12 w 13"/>
                <a:gd name="T13" fmla="*/ 10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12" y="10"/>
                  </a:moveTo>
                  <a:cubicBezTo>
                    <a:pt x="13" y="6"/>
                    <a:pt x="11" y="2"/>
                    <a:pt x="7" y="0"/>
                  </a:cubicBezTo>
                  <a:cubicBezTo>
                    <a:pt x="5" y="0"/>
                    <a:pt x="3" y="0"/>
                    <a:pt x="2" y="0"/>
                  </a:cubicBezTo>
                  <a:cubicBezTo>
                    <a:pt x="1" y="3"/>
                    <a:pt x="0" y="6"/>
                    <a:pt x="0" y="8"/>
                  </a:cubicBezTo>
                  <a:cubicBezTo>
                    <a:pt x="0" y="14"/>
                    <a:pt x="0" y="14"/>
                    <a:pt x="0" y="14"/>
                  </a:cubicBezTo>
                  <a:cubicBezTo>
                    <a:pt x="1" y="15"/>
                    <a:pt x="1" y="15"/>
                    <a:pt x="2" y="15"/>
                  </a:cubicBezTo>
                  <a:cubicBezTo>
                    <a:pt x="6" y="17"/>
                    <a:pt x="10" y="14"/>
                    <a:pt x="12"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9" name="Freeform 112"/>
            <p:cNvSpPr/>
            <p:nvPr/>
          </p:nvSpPr>
          <p:spPr bwMode="auto">
            <a:xfrm>
              <a:off x="5808663" y="3354388"/>
              <a:ext cx="52388" cy="44450"/>
            </a:xfrm>
            <a:custGeom>
              <a:avLst/>
              <a:gdLst>
                <a:gd name="T0" fmla="*/ 6 w 17"/>
                <a:gd name="T1" fmla="*/ 14 h 15"/>
                <a:gd name="T2" fmla="*/ 16 w 17"/>
                <a:gd name="T3" fmla="*/ 9 h 15"/>
                <a:gd name="T4" fmla="*/ 13 w 17"/>
                <a:gd name="T5" fmla="*/ 0 h 15"/>
                <a:gd name="T6" fmla="*/ 12 w 17"/>
                <a:gd name="T7" fmla="*/ 0 h 15"/>
                <a:gd name="T8" fmla="*/ 2 w 17"/>
                <a:gd name="T9" fmla="*/ 2 h 15"/>
                <a:gd name="T10" fmla="*/ 1 w 17"/>
                <a:gd name="T11" fmla="*/ 4 h 15"/>
                <a:gd name="T12" fmla="*/ 6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6" y="14"/>
                  </a:moveTo>
                  <a:cubicBezTo>
                    <a:pt x="10" y="15"/>
                    <a:pt x="15" y="13"/>
                    <a:pt x="16" y="9"/>
                  </a:cubicBezTo>
                  <a:cubicBezTo>
                    <a:pt x="17" y="5"/>
                    <a:pt x="16" y="2"/>
                    <a:pt x="13" y="0"/>
                  </a:cubicBezTo>
                  <a:cubicBezTo>
                    <a:pt x="12" y="0"/>
                    <a:pt x="12" y="0"/>
                    <a:pt x="12" y="0"/>
                  </a:cubicBezTo>
                  <a:cubicBezTo>
                    <a:pt x="8" y="0"/>
                    <a:pt x="5" y="1"/>
                    <a:pt x="2" y="2"/>
                  </a:cubicBezTo>
                  <a:cubicBezTo>
                    <a:pt x="2" y="3"/>
                    <a:pt x="1" y="3"/>
                    <a:pt x="1" y="4"/>
                  </a:cubicBezTo>
                  <a:cubicBezTo>
                    <a:pt x="0" y="8"/>
                    <a:pt x="2" y="12"/>
                    <a:pt x="6" y="14"/>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0" name="Freeform 113"/>
            <p:cNvSpPr/>
            <p:nvPr/>
          </p:nvSpPr>
          <p:spPr bwMode="auto">
            <a:xfrm>
              <a:off x="5881688" y="3441701"/>
              <a:ext cx="53975" cy="53975"/>
            </a:xfrm>
            <a:custGeom>
              <a:avLst/>
              <a:gdLst>
                <a:gd name="T0" fmla="*/ 11 w 18"/>
                <a:gd name="T1" fmla="*/ 2 h 18"/>
                <a:gd name="T2" fmla="*/ 2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2" y="7"/>
                  </a:cubicBezTo>
                  <a:cubicBezTo>
                    <a:pt x="0" y="11"/>
                    <a:pt x="2" y="15"/>
                    <a:pt x="6" y="17"/>
                  </a:cubicBezTo>
                  <a:cubicBezTo>
                    <a:pt x="11" y="18"/>
                    <a:pt x="15" y="16"/>
                    <a:pt x="16" y="12"/>
                  </a:cubicBezTo>
                  <a:cubicBezTo>
                    <a:pt x="18" y="8"/>
                    <a:pt x="16"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1" name="Freeform 114"/>
            <p:cNvSpPr/>
            <p:nvPr/>
          </p:nvSpPr>
          <p:spPr bwMode="auto">
            <a:xfrm>
              <a:off x="5978525" y="3389313"/>
              <a:ext cx="53975" cy="53975"/>
            </a:xfrm>
            <a:custGeom>
              <a:avLst/>
              <a:gdLst>
                <a:gd name="T0" fmla="*/ 6 w 18"/>
                <a:gd name="T1" fmla="*/ 16 h 18"/>
                <a:gd name="T2" fmla="*/ 16 w 18"/>
                <a:gd name="T3" fmla="*/ 12 h 18"/>
                <a:gd name="T4" fmla="*/ 11 w 18"/>
                <a:gd name="T5" fmla="*/ 2 h 18"/>
                <a:gd name="T6" fmla="*/ 1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6"/>
                    <a:pt x="16" y="12"/>
                  </a:cubicBezTo>
                  <a:cubicBezTo>
                    <a:pt x="18" y="7"/>
                    <a:pt x="15" y="3"/>
                    <a:pt x="11" y="2"/>
                  </a:cubicBezTo>
                  <a:cubicBezTo>
                    <a:pt x="7" y="0"/>
                    <a:pt x="3" y="2"/>
                    <a:pt x="1" y="6"/>
                  </a:cubicBezTo>
                  <a:cubicBezTo>
                    <a:pt x="0" y="11"/>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2" name="Freeform 115"/>
            <p:cNvSpPr/>
            <p:nvPr/>
          </p:nvSpPr>
          <p:spPr bwMode="auto">
            <a:xfrm>
              <a:off x="5799138" y="3446463"/>
              <a:ext cx="55563" cy="55563"/>
            </a:xfrm>
            <a:custGeom>
              <a:avLst/>
              <a:gdLst>
                <a:gd name="T0" fmla="*/ 6 w 18"/>
                <a:gd name="T1" fmla="*/ 17 h 18"/>
                <a:gd name="T2" fmla="*/ 16 w 18"/>
                <a:gd name="T3" fmla="*/ 12 h 18"/>
                <a:gd name="T4" fmla="*/ 11 w 18"/>
                <a:gd name="T5" fmla="*/ 2 h 18"/>
                <a:gd name="T6" fmla="*/ 1 w 18"/>
                <a:gd name="T7" fmla="*/ 7 h 18"/>
                <a:gd name="T8" fmla="*/ 6 w 18"/>
                <a:gd name="T9" fmla="*/ 17 h 18"/>
              </a:gdLst>
              <a:ahLst/>
              <a:cxnLst>
                <a:cxn ang="0">
                  <a:pos x="T0" y="T1"/>
                </a:cxn>
                <a:cxn ang="0">
                  <a:pos x="T2" y="T3"/>
                </a:cxn>
                <a:cxn ang="0">
                  <a:pos x="T4" y="T5"/>
                </a:cxn>
                <a:cxn ang="0">
                  <a:pos x="T6" y="T7"/>
                </a:cxn>
                <a:cxn ang="0">
                  <a:pos x="T8" y="T9"/>
                </a:cxn>
              </a:cxnLst>
              <a:rect l="0" t="0" r="r" b="b"/>
              <a:pathLst>
                <a:path w="18" h="18">
                  <a:moveTo>
                    <a:pt x="6" y="17"/>
                  </a:moveTo>
                  <a:cubicBezTo>
                    <a:pt x="10" y="18"/>
                    <a:pt x="15" y="16"/>
                    <a:pt x="16" y="12"/>
                  </a:cubicBezTo>
                  <a:cubicBezTo>
                    <a:pt x="18" y="8"/>
                    <a:pt x="15" y="3"/>
                    <a:pt x="11" y="2"/>
                  </a:cubicBezTo>
                  <a:cubicBezTo>
                    <a:pt x="7" y="0"/>
                    <a:pt x="3" y="3"/>
                    <a:pt x="1" y="7"/>
                  </a:cubicBezTo>
                  <a:cubicBezTo>
                    <a:pt x="0" y="11"/>
                    <a:pt x="2" y="15"/>
                    <a:pt x="6"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3" name="Freeform 116"/>
            <p:cNvSpPr/>
            <p:nvPr/>
          </p:nvSpPr>
          <p:spPr bwMode="auto">
            <a:xfrm>
              <a:off x="5878513" y="3362326"/>
              <a:ext cx="53975" cy="52388"/>
            </a:xfrm>
            <a:custGeom>
              <a:avLst/>
              <a:gdLst>
                <a:gd name="T0" fmla="*/ 6 w 18"/>
                <a:gd name="T1" fmla="*/ 16 h 17"/>
                <a:gd name="T2" fmla="*/ 16 w 18"/>
                <a:gd name="T3" fmla="*/ 11 h 17"/>
                <a:gd name="T4" fmla="*/ 12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2" y="1"/>
                  </a:cubicBezTo>
                  <a:cubicBezTo>
                    <a:pt x="7" y="0"/>
                    <a:pt x="3" y="2"/>
                    <a:pt x="2"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4" name="Freeform 117"/>
            <p:cNvSpPr/>
            <p:nvPr/>
          </p:nvSpPr>
          <p:spPr bwMode="auto">
            <a:xfrm>
              <a:off x="5878513" y="3533776"/>
              <a:ext cx="53975" cy="52388"/>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4"/>
                    <a:pt x="6" y="16"/>
                  </a:cubicBezTo>
                  <a:cubicBezTo>
                    <a:pt x="10" y="17"/>
                    <a:pt x="15" y="15"/>
                    <a:pt x="16" y="11"/>
                  </a:cubicBezTo>
                  <a:cubicBezTo>
                    <a:pt x="18"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5" name="Freeform 118"/>
            <p:cNvSpPr/>
            <p:nvPr/>
          </p:nvSpPr>
          <p:spPr bwMode="auto">
            <a:xfrm>
              <a:off x="5935663" y="3354388"/>
              <a:ext cx="52388" cy="41275"/>
            </a:xfrm>
            <a:custGeom>
              <a:avLst/>
              <a:gdLst>
                <a:gd name="T0" fmla="*/ 1 w 17"/>
                <a:gd name="T1" fmla="*/ 3 h 14"/>
                <a:gd name="T2" fmla="*/ 6 w 17"/>
                <a:gd name="T3" fmla="*/ 13 h 14"/>
                <a:gd name="T4" fmla="*/ 16 w 17"/>
                <a:gd name="T5" fmla="*/ 8 h 14"/>
                <a:gd name="T6" fmla="*/ 14 w 17"/>
                <a:gd name="T7" fmla="*/ 0 h 14"/>
                <a:gd name="T8" fmla="*/ 3 w 17"/>
                <a:gd name="T9" fmla="*/ 0 h 14"/>
                <a:gd name="T10" fmla="*/ 1 w 17"/>
                <a:gd name="T11" fmla="*/ 3 h 14"/>
              </a:gdLst>
              <a:ahLst/>
              <a:cxnLst>
                <a:cxn ang="0">
                  <a:pos x="T0" y="T1"/>
                </a:cxn>
                <a:cxn ang="0">
                  <a:pos x="T2" y="T3"/>
                </a:cxn>
                <a:cxn ang="0">
                  <a:pos x="T4" y="T5"/>
                </a:cxn>
                <a:cxn ang="0">
                  <a:pos x="T6" y="T7"/>
                </a:cxn>
                <a:cxn ang="0">
                  <a:pos x="T8" y="T9"/>
                </a:cxn>
                <a:cxn ang="0">
                  <a:pos x="T10" y="T11"/>
                </a:cxn>
              </a:cxnLst>
              <a:rect l="0" t="0" r="r" b="b"/>
              <a:pathLst>
                <a:path w="17" h="14">
                  <a:moveTo>
                    <a:pt x="1" y="3"/>
                  </a:moveTo>
                  <a:cubicBezTo>
                    <a:pt x="0" y="7"/>
                    <a:pt x="2" y="11"/>
                    <a:pt x="6" y="13"/>
                  </a:cubicBezTo>
                  <a:cubicBezTo>
                    <a:pt x="10" y="14"/>
                    <a:pt x="15" y="12"/>
                    <a:pt x="16" y="8"/>
                  </a:cubicBezTo>
                  <a:cubicBezTo>
                    <a:pt x="17" y="5"/>
                    <a:pt x="16" y="2"/>
                    <a:pt x="14" y="0"/>
                  </a:cubicBezTo>
                  <a:cubicBezTo>
                    <a:pt x="3" y="0"/>
                    <a:pt x="3" y="0"/>
                    <a:pt x="3" y="0"/>
                  </a:cubicBezTo>
                  <a:cubicBezTo>
                    <a:pt x="2" y="1"/>
                    <a:pt x="2" y="2"/>
                    <a:pt x="1"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6" name="Freeform 119"/>
            <p:cNvSpPr/>
            <p:nvPr/>
          </p:nvSpPr>
          <p:spPr bwMode="auto">
            <a:xfrm>
              <a:off x="5832475" y="3402013"/>
              <a:ext cx="55563" cy="53975"/>
            </a:xfrm>
            <a:custGeom>
              <a:avLst/>
              <a:gdLst>
                <a:gd name="T0" fmla="*/ 6 w 18"/>
                <a:gd name="T1" fmla="*/ 17 h 18"/>
                <a:gd name="T2" fmla="*/ 16 w 18"/>
                <a:gd name="T3" fmla="*/ 12 h 18"/>
                <a:gd name="T4" fmla="*/ 12 w 18"/>
                <a:gd name="T5" fmla="*/ 2 h 18"/>
                <a:gd name="T6" fmla="*/ 2 w 18"/>
                <a:gd name="T7" fmla="*/ 7 h 18"/>
                <a:gd name="T8" fmla="*/ 6 w 18"/>
                <a:gd name="T9" fmla="*/ 17 h 18"/>
              </a:gdLst>
              <a:ahLst/>
              <a:cxnLst>
                <a:cxn ang="0">
                  <a:pos x="T0" y="T1"/>
                </a:cxn>
                <a:cxn ang="0">
                  <a:pos x="T2" y="T3"/>
                </a:cxn>
                <a:cxn ang="0">
                  <a:pos x="T4" y="T5"/>
                </a:cxn>
                <a:cxn ang="0">
                  <a:pos x="T6" y="T7"/>
                </a:cxn>
                <a:cxn ang="0">
                  <a:pos x="T8" y="T9"/>
                </a:cxn>
              </a:cxnLst>
              <a:rect l="0" t="0" r="r" b="b"/>
              <a:pathLst>
                <a:path w="18" h="18">
                  <a:moveTo>
                    <a:pt x="6" y="17"/>
                  </a:moveTo>
                  <a:cubicBezTo>
                    <a:pt x="11" y="18"/>
                    <a:pt x="15" y="16"/>
                    <a:pt x="16" y="12"/>
                  </a:cubicBezTo>
                  <a:cubicBezTo>
                    <a:pt x="18" y="8"/>
                    <a:pt x="16" y="3"/>
                    <a:pt x="12" y="2"/>
                  </a:cubicBezTo>
                  <a:cubicBezTo>
                    <a:pt x="7" y="0"/>
                    <a:pt x="3" y="2"/>
                    <a:pt x="2" y="7"/>
                  </a:cubicBezTo>
                  <a:cubicBezTo>
                    <a:pt x="0" y="11"/>
                    <a:pt x="2" y="15"/>
                    <a:pt x="6"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7" name="Freeform 120"/>
            <p:cNvSpPr/>
            <p:nvPr/>
          </p:nvSpPr>
          <p:spPr bwMode="auto">
            <a:xfrm>
              <a:off x="5775325" y="3471863"/>
              <a:ext cx="26988" cy="47625"/>
            </a:xfrm>
            <a:custGeom>
              <a:avLst/>
              <a:gdLst>
                <a:gd name="T0" fmla="*/ 8 w 9"/>
                <a:gd name="T1" fmla="*/ 11 h 16"/>
                <a:gd name="T2" fmla="*/ 3 w 9"/>
                <a:gd name="T3" fmla="*/ 1 h 16"/>
                <a:gd name="T4" fmla="*/ 0 w 9"/>
                <a:gd name="T5" fmla="*/ 0 h 16"/>
                <a:gd name="T6" fmla="*/ 0 w 9"/>
                <a:gd name="T7" fmla="*/ 16 h 16"/>
                <a:gd name="T8" fmla="*/ 8 w 9"/>
                <a:gd name="T9" fmla="*/ 11 h 16"/>
              </a:gdLst>
              <a:ahLst/>
              <a:cxnLst>
                <a:cxn ang="0">
                  <a:pos x="T0" y="T1"/>
                </a:cxn>
                <a:cxn ang="0">
                  <a:pos x="T2" y="T3"/>
                </a:cxn>
                <a:cxn ang="0">
                  <a:pos x="T4" y="T5"/>
                </a:cxn>
                <a:cxn ang="0">
                  <a:pos x="T6" y="T7"/>
                </a:cxn>
                <a:cxn ang="0">
                  <a:pos x="T8" y="T9"/>
                </a:cxn>
              </a:cxnLst>
              <a:rect l="0" t="0" r="r" b="b"/>
              <a:pathLst>
                <a:path w="9" h="16">
                  <a:moveTo>
                    <a:pt x="8" y="11"/>
                  </a:moveTo>
                  <a:cubicBezTo>
                    <a:pt x="9" y="6"/>
                    <a:pt x="7" y="2"/>
                    <a:pt x="3" y="1"/>
                  </a:cubicBezTo>
                  <a:cubicBezTo>
                    <a:pt x="2" y="0"/>
                    <a:pt x="1" y="0"/>
                    <a:pt x="0" y="0"/>
                  </a:cubicBezTo>
                  <a:cubicBezTo>
                    <a:pt x="0" y="16"/>
                    <a:pt x="0" y="16"/>
                    <a:pt x="0" y="16"/>
                  </a:cubicBezTo>
                  <a:cubicBezTo>
                    <a:pt x="4" y="16"/>
                    <a:pt x="7" y="14"/>
                    <a:pt x="8"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8" name="Freeform 121"/>
            <p:cNvSpPr/>
            <p:nvPr/>
          </p:nvSpPr>
          <p:spPr bwMode="auto">
            <a:xfrm>
              <a:off x="5848350" y="3486151"/>
              <a:ext cx="50800"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9" name="Freeform 122"/>
            <p:cNvSpPr/>
            <p:nvPr/>
          </p:nvSpPr>
          <p:spPr bwMode="auto">
            <a:xfrm>
              <a:off x="6029325" y="3416301"/>
              <a:ext cx="53975" cy="52388"/>
            </a:xfrm>
            <a:custGeom>
              <a:avLst/>
              <a:gdLst>
                <a:gd name="T0" fmla="*/ 6 w 18"/>
                <a:gd name="T1" fmla="*/ 16 h 17"/>
                <a:gd name="T2" fmla="*/ 16 w 18"/>
                <a:gd name="T3" fmla="*/ 11 h 17"/>
                <a:gd name="T4" fmla="*/ 12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2" y="1"/>
                  </a:cubicBezTo>
                  <a:cubicBezTo>
                    <a:pt x="7" y="0"/>
                    <a:pt x="3" y="2"/>
                    <a:pt x="2"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25" name="图片 124"/>
          <p:cNvPicPr>
            <a:picLocks noChangeAspect="1"/>
          </p:cNvPicPr>
          <p:nvPr/>
        </p:nvPicPr>
        <p:blipFill>
          <a:blip r:embed="rId2">
            <a:extLst>
              <a:ext uri="{28A0092B-C50C-407E-A947-70E740481C1C}">
                <a14:useLocalDpi xmlns:a14="http://schemas.microsoft.com/office/drawing/2010/main" val="0"/>
              </a:ext>
            </a:extLst>
          </a:blip>
          <a:srcRect r="39762" b="16892"/>
          <a:stretch>
            <a:fillRect/>
          </a:stretch>
        </p:blipFill>
        <p:spPr>
          <a:xfrm>
            <a:off x="1525" y="1"/>
            <a:ext cx="6058945" cy="4703321"/>
          </a:xfrm>
          <a:custGeom>
            <a:avLst/>
            <a:gdLst>
              <a:gd name="connsiteX0" fmla="*/ 0 w 6058945"/>
              <a:gd name="connsiteY0" fmla="*/ 0 h 4703321"/>
              <a:gd name="connsiteX1" fmla="*/ 4464852 w 6058945"/>
              <a:gd name="connsiteY1" fmla="*/ 0 h 4703321"/>
              <a:gd name="connsiteX2" fmla="*/ 6058945 w 6058945"/>
              <a:gd name="connsiteY2" fmla="*/ 4703321 h 4703321"/>
              <a:gd name="connsiteX3" fmla="*/ 0 w 6058945"/>
              <a:gd name="connsiteY3" fmla="*/ 3520148 h 4703321"/>
              <a:gd name="connsiteX4" fmla="*/ 0 w 6058945"/>
              <a:gd name="connsiteY4" fmla="*/ 0 h 470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8945" h="4703321">
                <a:moveTo>
                  <a:pt x="0" y="0"/>
                </a:moveTo>
                <a:lnTo>
                  <a:pt x="4464852" y="0"/>
                </a:lnTo>
                <a:lnTo>
                  <a:pt x="6058945" y="4703321"/>
                </a:lnTo>
                <a:lnTo>
                  <a:pt x="0" y="3520148"/>
                </a:lnTo>
                <a:lnTo>
                  <a:pt x="0" y="0"/>
                </a:lnTo>
                <a:close/>
              </a:path>
            </a:pathLst>
          </a:custGeom>
        </p:spPr>
      </p:pic>
      <p:sp>
        <p:nvSpPr>
          <p:cNvPr id="128" name="矩形 127"/>
          <p:cNvSpPr/>
          <p:nvPr/>
        </p:nvSpPr>
        <p:spPr>
          <a:xfrm rot="691063">
            <a:off x="1077971" y="3156701"/>
            <a:ext cx="4944093" cy="883920"/>
          </a:xfrm>
          <a:prstGeom prst="rect">
            <a:avLst/>
          </a:prstGeom>
        </p:spPr>
        <p:txBody>
          <a:bodyPr wrap="square">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项 目 实 施 方 案</a:t>
            </a:r>
          </a:p>
        </p:txBody>
      </p:sp>
      <p:grpSp>
        <p:nvGrpSpPr>
          <p:cNvPr id="250" name="组合 249"/>
          <p:cNvGrpSpPr/>
          <p:nvPr/>
        </p:nvGrpSpPr>
        <p:grpSpPr>
          <a:xfrm>
            <a:off x="7573281" y="2532907"/>
            <a:ext cx="2238375" cy="2683815"/>
            <a:chOff x="5775325" y="3046413"/>
            <a:chExt cx="638176" cy="765175"/>
          </a:xfrm>
        </p:grpSpPr>
        <p:sp>
          <p:nvSpPr>
            <p:cNvPr id="132" name="Freeform 5"/>
            <p:cNvSpPr/>
            <p:nvPr/>
          </p:nvSpPr>
          <p:spPr bwMode="auto">
            <a:xfrm>
              <a:off x="6392863" y="3067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
            <p:cNvSpPr/>
            <p:nvPr/>
          </p:nvSpPr>
          <p:spPr bwMode="auto">
            <a:xfrm>
              <a:off x="6376988" y="3744913"/>
              <a:ext cx="36513" cy="46038"/>
            </a:xfrm>
            <a:custGeom>
              <a:avLst/>
              <a:gdLst>
                <a:gd name="T0" fmla="*/ 1 w 12"/>
                <a:gd name="T1" fmla="*/ 6 h 15"/>
                <a:gd name="T2" fmla="*/ 5 w 12"/>
                <a:gd name="T3" fmla="*/ 15 h 15"/>
                <a:gd name="T4" fmla="*/ 12 w 12"/>
                <a:gd name="T5" fmla="*/ 1 h 15"/>
                <a:gd name="T6" fmla="*/ 11 w 12"/>
                <a:gd name="T7" fmla="*/ 1 h 15"/>
                <a:gd name="T8" fmla="*/ 1 w 12"/>
                <a:gd name="T9" fmla="*/ 6 h 15"/>
              </a:gdLst>
              <a:ahLst/>
              <a:cxnLst>
                <a:cxn ang="0">
                  <a:pos x="T0" y="T1"/>
                </a:cxn>
                <a:cxn ang="0">
                  <a:pos x="T2" y="T3"/>
                </a:cxn>
                <a:cxn ang="0">
                  <a:pos x="T4" y="T5"/>
                </a:cxn>
                <a:cxn ang="0">
                  <a:pos x="T6" y="T7"/>
                </a:cxn>
                <a:cxn ang="0">
                  <a:pos x="T8" y="T9"/>
                </a:cxn>
              </a:cxnLst>
              <a:rect l="0" t="0" r="r" b="b"/>
              <a:pathLst>
                <a:path w="12" h="15">
                  <a:moveTo>
                    <a:pt x="1" y="6"/>
                  </a:moveTo>
                  <a:cubicBezTo>
                    <a:pt x="0" y="9"/>
                    <a:pt x="2" y="13"/>
                    <a:pt x="5" y="15"/>
                  </a:cubicBezTo>
                  <a:cubicBezTo>
                    <a:pt x="9" y="12"/>
                    <a:pt x="11" y="7"/>
                    <a:pt x="12" y="1"/>
                  </a:cubicBezTo>
                  <a:cubicBezTo>
                    <a:pt x="12" y="1"/>
                    <a:pt x="12" y="1"/>
                    <a:pt x="11" y="1"/>
                  </a:cubicBezTo>
                  <a:cubicBezTo>
                    <a:pt x="7" y="0"/>
                    <a:pt x="3" y="2"/>
                    <a:pt x="1"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7"/>
            <p:cNvSpPr/>
            <p:nvPr/>
          </p:nvSpPr>
          <p:spPr bwMode="auto">
            <a:xfrm>
              <a:off x="6370638" y="3681413"/>
              <a:ext cx="42863" cy="46038"/>
            </a:xfrm>
            <a:custGeom>
              <a:avLst/>
              <a:gdLst>
                <a:gd name="T0" fmla="*/ 1 w 14"/>
                <a:gd name="T1" fmla="*/ 5 h 15"/>
                <a:gd name="T2" fmla="*/ 6 w 14"/>
                <a:gd name="T3" fmla="*/ 14 h 15"/>
                <a:gd name="T4" fmla="*/ 14 w 14"/>
                <a:gd name="T5" fmla="*/ 13 h 15"/>
                <a:gd name="T6" fmla="*/ 6 w 14"/>
                <a:gd name="T7" fmla="*/ 0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3"/>
                    <a:pt x="6" y="14"/>
                  </a:cubicBezTo>
                  <a:cubicBezTo>
                    <a:pt x="9" y="15"/>
                    <a:pt x="12" y="15"/>
                    <a:pt x="14" y="13"/>
                  </a:cubicBezTo>
                  <a:cubicBezTo>
                    <a:pt x="13" y="8"/>
                    <a:pt x="10" y="3"/>
                    <a:pt x="6" y="0"/>
                  </a:cubicBezTo>
                  <a:cubicBezTo>
                    <a:pt x="4" y="0"/>
                    <a:pt x="2" y="2"/>
                    <a:pt x="1" y="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8"/>
            <p:cNvSpPr/>
            <p:nvPr/>
          </p:nvSpPr>
          <p:spPr bwMode="auto">
            <a:xfrm>
              <a:off x="6365875" y="3140076"/>
              <a:ext cx="47625" cy="53975"/>
            </a:xfrm>
            <a:custGeom>
              <a:avLst/>
              <a:gdLst>
                <a:gd name="T0" fmla="*/ 11 w 16"/>
                <a:gd name="T1" fmla="*/ 2 h 18"/>
                <a:gd name="T2" fmla="*/ 1 w 16"/>
                <a:gd name="T3" fmla="*/ 7 h 18"/>
                <a:gd name="T4" fmla="*/ 6 w 16"/>
                <a:gd name="T5" fmla="*/ 17 h 18"/>
                <a:gd name="T6" fmla="*/ 16 w 16"/>
                <a:gd name="T7" fmla="*/ 12 h 18"/>
                <a:gd name="T8" fmla="*/ 16 w 16"/>
                <a:gd name="T9" fmla="*/ 12 h 18"/>
                <a:gd name="T10" fmla="*/ 16 w 16"/>
                <a:gd name="T11" fmla="*/ 7 h 18"/>
                <a:gd name="T12" fmla="*/ 11 w 16"/>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11" y="2"/>
                  </a:moveTo>
                  <a:cubicBezTo>
                    <a:pt x="7" y="0"/>
                    <a:pt x="3" y="3"/>
                    <a:pt x="1" y="7"/>
                  </a:cubicBezTo>
                  <a:cubicBezTo>
                    <a:pt x="0" y="11"/>
                    <a:pt x="2" y="15"/>
                    <a:pt x="6" y="17"/>
                  </a:cubicBezTo>
                  <a:cubicBezTo>
                    <a:pt x="10" y="18"/>
                    <a:pt x="15" y="16"/>
                    <a:pt x="16" y="12"/>
                  </a:cubicBezTo>
                  <a:cubicBezTo>
                    <a:pt x="16" y="12"/>
                    <a:pt x="16" y="12"/>
                    <a:pt x="16" y="12"/>
                  </a:cubicBezTo>
                  <a:cubicBezTo>
                    <a:pt x="16" y="7"/>
                    <a:pt x="16" y="7"/>
                    <a:pt x="16" y="7"/>
                  </a:cubicBezTo>
                  <a:cubicBezTo>
                    <a:pt x="15" y="5"/>
                    <a:pt x="14" y="3"/>
                    <a:pt x="11" y="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
            <p:cNvSpPr/>
            <p:nvPr/>
          </p:nvSpPr>
          <p:spPr bwMode="auto">
            <a:xfrm>
              <a:off x="6386513" y="3082926"/>
              <a:ext cx="26988" cy="47625"/>
            </a:xfrm>
            <a:custGeom>
              <a:avLst/>
              <a:gdLst>
                <a:gd name="T0" fmla="*/ 1 w 9"/>
                <a:gd name="T1" fmla="*/ 5 h 16"/>
                <a:gd name="T2" fmla="*/ 6 w 9"/>
                <a:gd name="T3" fmla="*/ 15 h 16"/>
                <a:gd name="T4" fmla="*/ 9 w 9"/>
                <a:gd name="T5" fmla="*/ 16 h 16"/>
                <a:gd name="T6" fmla="*/ 9 w 9"/>
                <a:gd name="T7" fmla="*/ 11 h 16"/>
                <a:gd name="T8" fmla="*/ 6 w 9"/>
                <a:gd name="T9" fmla="*/ 0 h 16"/>
                <a:gd name="T10" fmla="*/ 1 w 9"/>
                <a:gd name="T11" fmla="*/ 5 h 16"/>
              </a:gdLst>
              <a:ahLst/>
              <a:cxnLst>
                <a:cxn ang="0">
                  <a:pos x="T0" y="T1"/>
                </a:cxn>
                <a:cxn ang="0">
                  <a:pos x="T2" y="T3"/>
                </a:cxn>
                <a:cxn ang="0">
                  <a:pos x="T4" y="T5"/>
                </a:cxn>
                <a:cxn ang="0">
                  <a:pos x="T6" y="T7"/>
                </a:cxn>
                <a:cxn ang="0">
                  <a:pos x="T8" y="T9"/>
                </a:cxn>
                <a:cxn ang="0">
                  <a:pos x="T10" y="T11"/>
                </a:cxn>
              </a:cxnLst>
              <a:rect l="0" t="0" r="r" b="b"/>
              <a:pathLst>
                <a:path w="9" h="16">
                  <a:moveTo>
                    <a:pt x="1" y="5"/>
                  </a:moveTo>
                  <a:cubicBezTo>
                    <a:pt x="0" y="10"/>
                    <a:pt x="2" y="14"/>
                    <a:pt x="6" y="15"/>
                  </a:cubicBezTo>
                  <a:cubicBezTo>
                    <a:pt x="7" y="16"/>
                    <a:pt x="8" y="16"/>
                    <a:pt x="9" y="16"/>
                  </a:cubicBezTo>
                  <a:cubicBezTo>
                    <a:pt x="9" y="11"/>
                    <a:pt x="9" y="11"/>
                    <a:pt x="9" y="11"/>
                  </a:cubicBezTo>
                  <a:cubicBezTo>
                    <a:pt x="9" y="7"/>
                    <a:pt x="8" y="4"/>
                    <a:pt x="6" y="0"/>
                  </a:cubicBezTo>
                  <a:cubicBezTo>
                    <a:pt x="4" y="1"/>
                    <a:pt x="2" y="3"/>
                    <a:pt x="1" y="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
            <p:cNvSpPr/>
            <p:nvPr/>
          </p:nvSpPr>
          <p:spPr bwMode="auto">
            <a:xfrm>
              <a:off x="6326188" y="3046413"/>
              <a:ext cx="50800" cy="39688"/>
            </a:xfrm>
            <a:custGeom>
              <a:avLst/>
              <a:gdLst>
                <a:gd name="T0" fmla="*/ 7 w 17"/>
                <a:gd name="T1" fmla="*/ 11 h 13"/>
                <a:gd name="T2" fmla="*/ 17 w 17"/>
                <a:gd name="T3" fmla="*/ 6 h 13"/>
                <a:gd name="T4" fmla="*/ 17 w 17"/>
                <a:gd name="T5" fmla="*/ 3 h 13"/>
                <a:gd name="T6" fmla="*/ 6 w 17"/>
                <a:gd name="T7" fmla="*/ 0 h 13"/>
                <a:gd name="T8" fmla="*/ 2 w 17"/>
                <a:gd name="T9" fmla="*/ 0 h 13"/>
                <a:gd name="T10" fmla="*/ 2 w 17"/>
                <a:gd name="T11" fmla="*/ 1 h 13"/>
                <a:gd name="T12" fmla="*/ 7 w 17"/>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7" y="11"/>
                  </a:moveTo>
                  <a:cubicBezTo>
                    <a:pt x="11" y="13"/>
                    <a:pt x="15" y="10"/>
                    <a:pt x="17" y="6"/>
                  </a:cubicBezTo>
                  <a:cubicBezTo>
                    <a:pt x="17" y="5"/>
                    <a:pt x="17" y="4"/>
                    <a:pt x="17" y="3"/>
                  </a:cubicBezTo>
                  <a:cubicBezTo>
                    <a:pt x="14" y="1"/>
                    <a:pt x="10" y="0"/>
                    <a:pt x="6" y="0"/>
                  </a:cubicBezTo>
                  <a:cubicBezTo>
                    <a:pt x="2" y="0"/>
                    <a:pt x="2" y="0"/>
                    <a:pt x="2" y="0"/>
                  </a:cubicBezTo>
                  <a:cubicBezTo>
                    <a:pt x="2" y="1"/>
                    <a:pt x="2" y="1"/>
                    <a:pt x="2" y="1"/>
                  </a:cubicBezTo>
                  <a:cubicBezTo>
                    <a:pt x="0" y="5"/>
                    <a:pt x="3" y="10"/>
                    <a:pt x="7" y="1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1"/>
            <p:cNvSpPr/>
            <p:nvPr/>
          </p:nvSpPr>
          <p:spPr bwMode="auto">
            <a:xfrm>
              <a:off x="6326188" y="3787776"/>
              <a:ext cx="44450" cy="20638"/>
            </a:xfrm>
            <a:custGeom>
              <a:avLst/>
              <a:gdLst>
                <a:gd name="T0" fmla="*/ 15 w 15"/>
                <a:gd name="T1" fmla="*/ 5 h 7"/>
                <a:gd name="T2" fmla="*/ 10 w 15"/>
                <a:gd name="T3" fmla="*/ 1 h 7"/>
                <a:gd name="T4" fmla="*/ 0 w 15"/>
                <a:gd name="T5" fmla="*/ 6 h 7"/>
                <a:gd name="T6" fmla="*/ 0 w 15"/>
                <a:gd name="T7" fmla="*/ 7 h 7"/>
                <a:gd name="T8" fmla="*/ 6 w 15"/>
                <a:gd name="T9" fmla="*/ 7 h 7"/>
                <a:gd name="T10" fmla="*/ 15 w 15"/>
                <a:gd name="T11" fmla="*/ 5 h 7"/>
              </a:gdLst>
              <a:ahLst/>
              <a:cxnLst>
                <a:cxn ang="0">
                  <a:pos x="T0" y="T1"/>
                </a:cxn>
                <a:cxn ang="0">
                  <a:pos x="T2" y="T3"/>
                </a:cxn>
                <a:cxn ang="0">
                  <a:pos x="T4" y="T5"/>
                </a:cxn>
                <a:cxn ang="0">
                  <a:pos x="T6" y="T7"/>
                </a:cxn>
                <a:cxn ang="0">
                  <a:pos x="T8" y="T9"/>
                </a:cxn>
                <a:cxn ang="0">
                  <a:pos x="T10" y="T11"/>
                </a:cxn>
              </a:cxnLst>
              <a:rect l="0" t="0" r="r" b="b"/>
              <a:pathLst>
                <a:path w="15" h="7">
                  <a:moveTo>
                    <a:pt x="15" y="5"/>
                  </a:moveTo>
                  <a:cubicBezTo>
                    <a:pt x="14" y="4"/>
                    <a:pt x="12" y="2"/>
                    <a:pt x="10" y="1"/>
                  </a:cubicBezTo>
                  <a:cubicBezTo>
                    <a:pt x="6" y="0"/>
                    <a:pt x="2" y="2"/>
                    <a:pt x="0" y="6"/>
                  </a:cubicBezTo>
                  <a:cubicBezTo>
                    <a:pt x="0" y="7"/>
                    <a:pt x="0" y="7"/>
                    <a:pt x="0" y="7"/>
                  </a:cubicBezTo>
                  <a:cubicBezTo>
                    <a:pt x="6" y="7"/>
                    <a:pt x="6" y="7"/>
                    <a:pt x="6" y="7"/>
                  </a:cubicBezTo>
                  <a:cubicBezTo>
                    <a:pt x="9" y="7"/>
                    <a:pt x="12" y="7"/>
                    <a:pt x="15" y="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2"/>
            <p:cNvSpPr/>
            <p:nvPr/>
          </p:nvSpPr>
          <p:spPr bwMode="auto">
            <a:xfrm>
              <a:off x="6380163" y="3378201"/>
              <a:ext cx="33338" cy="50800"/>
            </a:xfrm>
            <a:custGeom>
              <a:avLst/>
              <a:gdLst>
                <a:gd name="T0" fmla="*/ 1 w 11"/>
                <a:gd name="T1" fmla="*/ 7 h 17"/>
                <a:gd name="T2" fmla="*/ 6 w 11"/>
                <a:gd name="T3" fmla="*/ 16 h 17"/>
                <a:gd name="T4" fmla="*/ 11 w 11"/>
                <a:gd name="T5" fmla="*/ 16 h 17"/>
                <a:gd name="T6" fmla="*/ 11 w 11"/>
                <a:gd name="T7" fmla="*/ 2 h 17"/>
                <a:gd name="T8" fmla="*/ 11 w 11"/>
                <a:gd name="T9" fmla="*/ 2 h 17"/>
                <a:gd name="T10" fmla="*/ 1 w 11"/>
                <a:gd name="T11" fmla="*/ 7 h 17"/>
              </a:gdLst>
              <a:ahLst/>
              <a:cxnLst>
                <a:cxn ang="0">
                  <a:pos x="T0" y="T1"/>
                </a:cxn>
                <a:cxn ang="0">
                  <a:pos x="T2" y="T3"/>
                </a:cxn>
                <a:cxn ang="0">
                  <a:pos x="T4" y="T5"/>
                </a:cxn>
                <a:cxn ang="0">
                  <a:pos x="T6" y="T7"/>
                </a:cxn>
                <a:cxn ang="0">
                  <a:pos x="T8" y="T9"/>
                </a:cxn>
                <a:cxn ang="0">
                  <a:pos x="T10" y="T11"/>
                </a:cxn>
              </a:cxnLst>
              <a:rect l="0" t="0" r="r" b="b"/>
              <a:pathLst>
                <a:path w="11" h="17">
                  <a:moveTo>
                    <a:pt x="1" y="7"/>
                  </a:moveTo>
                  <a:cubicBezTo>
                    <a:pt x="0" y="11"/>
                    <a:pt x="2" y="15"/>
                    <a:pt x="6" y="16"/>
                  </a:cubicBezTo>
                  <a:cubicBezTo>
                    <a:pt x="8" y="17"/>
                    <a:pt x="9" y="17"/>
                    <a:pt x="11" y="16"/>
                  </a:cubicBezTo>
                  <a:cubicBezTo>
                    <a:pt x="11" y="2"/>
                    <a:pt x="11" y="2"/>
                    <a:pt x="11" y="2"/>
                  </a:cubicBezTo>
                  <a:cubicBezTo>
                    <a:pt x="11" y="2"/>
                    <a:pt x="11" y="2"/>
                    <a:pt x="11" y="2"/>
                  </a:cubicBezTo>
                  <a:cubicBezTo>
                    <a:pt x="7" y="0"/>
                    <a:pt x="2" y="2"/>
                    <a:pt x="1" y="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3"/>
            <p:cNvSpPr/>
            <p:nvPr/>
          </p:nvSpPr>
          <p:spPr bwMode="auto">
            <a:xfrm>
              <a:off x="6343650" y="3422651"/>
              <a:ext cx="55563" cy="53975"/>
            </a:xfrm>
            <a:custGeom>
              <a:avLst/>
              <a:gdLst>
                <a:gd name="T0" fmla="*/ 2 w 18"/>
                <a:gd name="T1" fmla="*/ 6 h 18"/>
                <a:gd name="T2" fmla="*/ 7 w 18"/>
                <a:gd name="T3" fmla="*/ 16 h 18"/>
                <a:gd name="T4" fmla="*/ 17 w 18"/>
                <a:gd name="T5" fmla="*/ 12 h 18"/>
                <a:gd name="T6" fmla="*/ 12 w 18"/>
                <a:gd name="T7" fmla="*/ 2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1"/>
                    <a:pt x="2" y="15"/>
                    <a:pt x="7" y="16"/>
                  </a:cubicBezTo>
                  <a:cubicBezTo>
                    <a:pt x="11" y="18"/>
                    <a:pt x="15" y="16"/>
                    <a:pt x="17" y="12"/>
                  </a:cubicBezTo>
                  <a:cubicBezTo>
                    <a:pt x="18" y="7"/>
                    <a:pt x="16" y="3"/>
                    <a:pt x="12" y="2"/>
                  </a:cubicBezTo>
                  <a:cubicBezTo>
                    <a:pt x="8" y="0"/>
                    <a:pt x="3" y="2"/>
                    <a:pt x="2"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4"/>
            <p:cNvSpPr/>
            <p:nvPr/>
          </p:nvSpPr>
          <p:spPr bwMode="auto">
            <a:xfrm>
              <a:off x="6323013" y="3094038"/>
              <a:ext cx="53975" cy="55563"/>
            </a:xfrm>
            <a:custGeom>
              <a:avLst/>
              <a:gdLst>
                <a:gd name="T0" fmla="*/ 6 w 18"/>
                <a:gd name="T1" fmla="*/ 16 h 18"/>
                <a:gd name="T2" fmla="*/ 16 w 18"/>
                <a:gd name="T3" fmla="*/ 11 h 18"/>
                <a:gd name="T4" fmla="*/ 11 w 18"/>
                <a:gd name="T5" fmla="*/ 1 h 18"/>
                <a:gd name="T6" fmla="*/ 2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1" y="18"/>
                    <a:pt x="15" y="15"/>
                    <a:pt x="16" y="11"/>
                  </a:cubicBezTo>
                  <a:cubicBezTo>
                    <a:pt x="18" y="7"/>
                    <a:pt x="16" y="3"/>
                    <a:pt x="11" y="1"/>
                  </a:cubicBezTo>
                  <a:cubicBezTo>
                    <a:pt x="7" y="0"/>
                    <a:pt x="3" y="2"/>
                    <a:pt x="2" y="6"/>
                  </a:cubicBezTo>
                  <a:cubicBezTo>
                    <a:pt x="0" y="10"/>
                    <a:pt x="2" y="15"/>
                    <a:pt x="6"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5"/>
            <p:cNvSpPr/>
            <p:nvPr/>
          </p:nvSpPr>
          <p:spPr bwMode="auto">
            <a:xfrm>
              <a:off x="6400800" y="3206751"/>
              <a:ext cx="12700" cy="38100"/>
            </a:xfrm>
            <a:custGeom>
              <a:avLst/>
              <a:gdLst>
                <a:gd name="T0" fmla="*/ 1 w 4"/>
                <a:gd name="T1" fmla="*/ 4 h 13"/>
                <a:gd name="T2" fmla="*/ 4 w 4"/>
                <a:gd name="T3" fmla="*/ 13 h 13"/>
                <a:gd name="T4" fmla="*/ 4 w 4"/>
                <a:gd name="T5" fmla="*/ 0 h 13"/>
                <a:gd name="T6" fmla="*/ 1 w 4"/>
                <a:gd name="T7" fmla="*/ 4 h 13"/>
              </a:gdLst>
              <a:ahLst/>
              <a:cxnLst>
                <a:cxn ang="0">
                  <a:pos x="T0" y="T1"/>
                </a:cxn>
                <a:cxn ang="0">
                  <a:pos x="T2" y="T3"/>
                </a:cxn>
                <a:cxn ang="0">
                  <a:pos x="T4" y="T5"/>
                </a:cxn>
                <a:cxn ang="0">
                  <a:pos x="T6" y="T7"/>
                </a:cxn>
              </a:cxnLst>
              <a:rect l="0" t="0" r="r" b="b"/>
              <a:pathLst>
                <a:path w="4" h="13">
                  <a:moveTo>
                    <a:pt x="1" y="4"/>
                  </a:moveTo>
                  <a:cubicBezTo>
                    <a:pt x="0" y="8"/>
                    <a:pt x="1" y="11"/>
                    <a:pt x="4" y="13"/>
                  </a:cubicBezTo>
                  <a:cubicBezTo>
                    <a:pt x="4" y="0"/>
                    <a:pt x="4" y="0"/>
                    <a:pt x="4" y="0"/>
                  </a:cubicBezTo>
                  <a:cubicBezTo>
                    <a:pt x="3" y="1"/>
                    <a:pt x="2" y="3"/>
                    <a:pt x="1" y="4"/>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6"/>
            <p:cNvSpPr/>
            <p:nvPr/>
          </p:nvSpPr>
          <p:spPr bwMode="auto">
            <a:xfrm>
              <a:off x="6367463" y="3257551"/>
              <a:ext cx="46038" cy="50800"/>
            </a:xfrm>
            <a:custGeom>
              <a:avLst/>
              <a:gdLst>
                <a:gd name="T0" fmla="*/ 12 w 15"/>
                <a:gd name="T1" fmla="*/ 1 h 17"/>
                <a:gd name="T2" fmla="*/ 2 w 15"/>
                <a:gd name="T3" fmla="*/ 6 h 17"/>
                <a:gd name="T4" fmla="*/ 6 w 15"/>
                <a:gd name="T5" fmla="*/ 16 h 17"/>
                <a:gd name="T6" fmla="*/ 15 w 15"/>
                <a:gd name="T7" fmla="*/ 13 h 17"/>
                <a:gd name="T8" fmla="*/ 15 w 15"/>
                <a:gd name="T9" fmla="*/ 4 h 17"/>
                <a:gd name="T10" fmla="*/ 12 w 15"/>
                <a:gd name="T11" fmla="*/ 1 h 17"/>
              </a:gdLst>
              <a:ahLst/>
              <a:cxnLst>
                <a:cxn ang="0">
                  <a:pos x="T0" y="T1"/>
                </a:cxn>
                <a:cxn ang="0">
                  <a:pos x="T2" y="T3"/>
                </a:cxn>
                <a:cxn ang="0">
                  <a:pos x="T4" y="T5"/>
                </a:cxn>
                <a:cxn ang="0">
                  <a:pos x="T6" y="T7"/>
                </a:cxn>
                <a:cxn ang="0">
                  <a:pos x="T8" y="T9"/>
                </a:cxn>
                <a:cxn ang="0">
                  <a:pos x="T10" y="T11"/>
                </a:cxn>
              </a:cxnLst>
              <a:rect l="0" t="0" r="r" b="b"/>
              <a:pathLst>
                <a:path w="15" h="17">
                  <a:moveTo>
                    <a:pt x="12" y="1"/>
                  </a:moveTo>
                  <a:cubicBezTo>
                    <a:pt x="7" y="0"/>
                    <a:pt x="3" y="2"/>
                    <a:pt x="2" y="6"/>
                  </a:cubicBezTo>
                  <a:cubicBezTo>
                    <a:pt x="0" y="10"/>
                    <a:pt x="2" y="14"/>
                    <a:pt x="6" y="16"/>
                  </a:cubicBezTo>
                  <a:cubicBezTo>
                    <a:pt x="10" y="17"/>
                    <a:pt x="13" y="16"/>
                    <a:pt x="15" y="13"/>
                  </a:cubicBezTo>
                  <a:cubicBezTo>
                    <a:pt x="15" y="4"/>
                    <a:pt x="15" y="4"/>
                    <a:pt x="15" y="4"/>
                  </a:cubicBezTo>
                  <a:cubicBezTo>
                    <a:pt x="14" y="2"/>
                    <a:pt x="13" y="2"/>
                    <a:pt x="12" y="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7"/>
            <p:cNvSpPr/>
            <p:nvPr/>
          </p:nvSpPr>
          <p:spPr bwMode="auto">
            <a:xfrm>
              <a:off x="6323013" y="3724276"/>
              <a:ext cx="50800" cy="50800"/>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4" y="15"/>
                    <a:pt x="16" y="11"/>
                  </a:cubicBezTo>
                  <a:cubicBezTo>
                    <a:pt x="17" y="7"/>
                    <a:pt x="15" y="3"/>
                    <a:pt x="11" y="1"/>
                  </a:cubicBezTo>
                  <a:cubicBezTo>
                    <a:pt x="7" y="0"/>
                    <a:pt x="2" y="2"/>
                    <a:pt x="1" y="6"/>
                  </a:cubicBezTo>
                  <a:cubicBezTo>
                    <a:pt x="0" y="10"/>
                    <a:pt x="2" y="15"/>
                    <a:pt x="6"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8"/>
            <p:cNvSpPr/>
            <p:nvPr/>
          </p:nvSpPr>
          <p:spPr bwMode="auto">
            <a:xfrm>
              <a:off x="6272213" y="3059113"/>
              <a:ext cx="53975" cy="50800"/>
            </a:xfrm>
            <a:custGeom>
              <a:avLst/>
              <a:gdLst>
                <a:gd name="T0" fmla="*/ 7 w 18"/>
                <a:gd name="T1" fmla="*/ 16 h 17"/>
                <a:gd name="T2" fmla="*/ 17 w 18"/>
                <a:gd name="T3" fmla="*/ 11 h 17"/>
                <a:gd name="T4" fmla="*/ 12 w 18"/>
                <a:gd name="T5" fmla="*/ 1 h 17"/>
                <a:gd name="T6" fmla="*/ 2 w 18"/>
                <a:gd name="T7" fmla="*/ 6 h 17"/>
                <a:gd name="T8" fmla="*/ 7 w 18"/>
                <a:gd name="T9" fmla="*/ 16 h 17"/>
              </a:gdLst>
              <a:ahLst/>
              <a:cxnLst>
                <a:cxn ang="0">
                  <a:pos x="T0" y="T1"/>
                </a:cxn>
                <a:cxn ang="0">
                  <a:pos x="T2" y="T3"/>
                </a:cxn>
                <a:cxn ang="0">
                  <a:pos x="T4" y="T5"/>
                </a:cxn>
                <a:cxn ang="0">
                  <a:pos x="T6" y="T7"/>
                </a:cxn>
                <a:cxn ang="0">
                  <a:pos x="T8" y="T9"/>
                </a:cxn>
              </a:cxnLst>
              <a:rect l="0" t="0" r="r" b="b"/>
              <a:pathLst>
                <a:path w="18" h="17">
                  <a:moveTo>
                    <a:pt x="7" y="16"/>
                  </a:moveTo>
                  <a:cubicBezTo>
                    <a:pt x="11" y="17"/>
                    <a:pt x="15" y="15"/>
                    <a:pt x="17" y="11"/>
                  </a:cubicBezTo>
                  <a:cubicBezTo>
                    <a:pt x="18" y="7"/>
                    <a:pt x="16" y="3"/>
                    <a:pt x="12" y="1"/>
                  </a:cubicBezTo>
                  <a:cubicBezTo>
                    <a:pt x="8" y="0"/>
                    <a:pt x="3" y="2"/>
                    <a:pt x="2" y="6"/>
                  </a:cubicBezTo>
                  <a:cubicBezTo>
                    <a:pt x="0" y="10"/>
                    <a:pt x="3" y="15"/>
                    <a:pt x="7"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9"/>
            <p:cNvSpPr/>
            <p:nvPr/>
          </p:nvSpPr>
          <p:spPr bwMode="auto">
            <a:xfrm>
              <a:off x="6213475" y="3046413"/>
              <a:ext cx="52388" cy="46038"/>
            </a:xfrm>
            <a:custGeom>
              <a:avLst/>
              <a:gdLst>
                <a:gd name="T0" fmla="*/ 1 w 17"/>
                <a:gd name="T1" fmla="*/ 4 h 15"/>
                <a:gd name="T2" fmla="*/ 6 w 17"/>
                <a:gd name="T3" fmla="*/ 14 h 15"/>
                <a:gd name="T4" fmla="*/ 16 w 17"/>
                <a:gd name="T5" fmla="*/ 9 h 15"/>
                <a:gd name="T6" fmla="*/ 14 w 17"/>
                <a:gd name="T7" fmla="*/ 0 h 15"/>
                <a:gd name="T8" fmla="*/ 3 w 17"/>
                <a:gd name="T9" fmla="*/ 0 h 15"/>
                <a:gd name="T10" fmla="*/ 1 w 17"/>
                <a:gd name="T11" fmla="*/ 4 h 15"/>
              </a:gdLst>
              <a:ahLst/>
              <a:cxnLst>
                <a:cxn ang="0">
                  <a:pos x="T0" y="T1"/>
                </a:cxn>
                <a:cxn ang="0">
                  <a:pos x="T2" y="T3"/>
                </a:cxn>
                <a:cxn ang="0">
                  <a:pos x="T4" y="T5"/>
                </a:cxn>
                <a:cxn ang="0">
                  <a:pos x="T6" y="T7"/>
                </a:cxn>
                <a:cxn ang="0">
                  <a:pos x="T8" y="T9"/>
                </a:cxn>
                <a:cxn ang="0">
                  <a:pos x="T10" y="T11"/>
                </a:cxn>
              </a:cxnLst>
              <a:rect l="0" t="0" r="r" b="b"/>
              <a:pathLst>
                <a:path w="17" h="15">
                  <a:moveTo>
                    <a:pt x="1" y="4"/>
                  </a:moveTo>
                  <a:cubicBezTo>
                    <a:pt x="0" y="8"/>
                    <a:pt x="2" y="12"/>
                    <a:pt x="6" y="14"/>
                  </a:cubicBezTo>
                  <a:cubicBezTo>
                    <a:pt x="10" y="15"/>
                    <a:pt x="14" y="13"/>
                    <a:pt x="16" y="9"/>
                  </a:cubicBezTo>
                  <a:cubicBezTo>
                    <a:pt x="17" y="6"/>
                    <a:pt x="16" y="2"/>
                    <a:pt x="14" y="0"/>
                  </a:cubicBezTo>
                  <a:cubicBezTo>
                    <a:pt x="3" y="0"/>
                    <a:pt x="3" y="0"/>
                    <a:pt x="3" y="0"/>
                  </a:cubicBezTo>
                  <a:cubicBezTo>
                    <a:pt x="2" y="1"/>
                    <a:pt x="2" y="2"/>
                    <a:pt x="1" y="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20"/>
            <p:cNvSpPr/>
            <p:nvPr/>
          </p:nvSpPr>
          <p:spPr bwMode="auto">
            <a:xfrm>
              <a:off x="6299200" y="3151188"/>
              <a:ext cx="50800"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2"/>
                    <a:pt x="11" y="1"/>
                  </a:cubicBezTo>
                  <a:cubicBezTo>
                    <a:pt x="7" y="0"/>
                    <a:pt x="2" y="2"/>
                    <a:pt x="1" y="6"/>
                  </a:cubicBezTo>
                  <a:cubicBezTo>
                    <a:pt x="0" y="10"/>
                    <a:pt x="2" y="14"/>
                    <a:pt x="6" y="16"/>
                  </a:cubicBezTo>
                  <a:cubicBezTo>
                    <a:pt x="10" y="17"/>
                    <a:pt x="14" y="15"/>
                    <a:pt x="16"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21"/>
            <p:cNvSpPr/>
            <p:nvPr/>
          </p:nvSpPr>
          <p:spPr bwMode="auto">
            <a:xfrm>
              <a:off x="6313488" y="3275013"/>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22"/>
            <p:cNvSpPr/>
            <p:nvPr/>
          </p:nvSpPr>
          <p:spPr bwMode="auto">
            <a:xfrm>
              <a:off x="6313488" y="3344863"/>
              <a:ext cx="53975" cy="53975"/>
            </a:xfrm>
            <a:custGeom>
              <a:avLst/>
              <a:gdLst>
                <a:gd name="T0" fmla="*/ 11 w 18"/>
                <a:gd name="T1" fmla="*/ 2 h 18"/>
                <a:gd name="T2" fmla="*/ 1 w 18"/>
                <a:gd name="T3" fmla="*/ 7 h 18"/>
                <a:gd name="T4" fmla="*/ 6 w 18"/>
                <a:gd name="T5" fmla="*/ 16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1" y="7"/>
                  </a:cubicBezTo>
                  <a:cubicBezTo>
                    <a:pt x="0" y="11"/>
                    <a:pt x="2" y="15"/>
                    <a:pt x="6" y="16"/>
                  </a:cubicBezTo>
                  <a:cubicBezTo>
                    <a:pt x="10" y="18"/>
                    <a:pt x="15" y="16"/>
                    <a:pt x="16" y="12"/>
                  </a:cubicBezTo>
                  <a:cubicBezTo>
                    <a:pt x="18" y="7"/>
                    <a:pt x="15" y="3"/>
                    <a:pt x="11"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3"/>
            <p:cNvSpPr/>
            <p:nvPr/>
          </p:nvSpPr>
          <p:spPr bwMode="auto">
            <a:xfrm>
              <a:off x="6316663" y="3663951"/>
              <a:ext cx="50800" cy="47625"/>
            </a:xfrm>
            <a:custGeom>
              <a:avLst/>
              <a:gdLst>
                <a:gd name="T0" fmla="*/ 1 w 17"/>
                <a:gd name="T1" fmla="*/ 4 h 16"/>
                <a:gd name="T2" fmla="*/ 6 w 17"/>
                <a:gd name="T3" fmla="*/ 14 h 16"/>
                <a:gd name="T4" fmla="*/ 16 w 17"/>
                <a:gd name="T5" fmla="*/ 9 h 16"/>
                <a:gd name="T6" fmla="*/ 14 w 17"/>
                <a:gd name="T7" fmla="*/ 1 h 16"/>
                <a:gd name="T8" fmla="*/ 9 w 17"/>
                <a:gd name="T9" fmla="*/ 0 h 16"/>
                <a:gd name="T10" fmla="*/ 5 w 17"/>
                <a:gd name="T11" fmla="*/ 0 h 16"/>
                <a:gd name="T12" fmla="*/ 1 w 17"/>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1" y="4"/>
                  </a:moveTo>
                  <a:cubicBezTo>
                    <a:pt x="0" y="8"/>
                    <a:pt x="2" y="13"/>
                    <a:pt x="6" y="14"/>
                  </a:cubicBezTo>
                  <a:cubicBezTo>
                    <a:pt x="10" y="16"/>
                    <a:pt x="15" y="13"/>
                    <a:pt x="16" y="9"/>
                  </a:cubicBezTo>
                  <a:cubicBezTo>
                    <a:pt x="17" y="6"/>
                    <a:pt x="16" y="3"/>
                    <a:pt x="14" y="1"/>
                  </a:cubicBezTo>
                  <a:cubicBezTo>
                    <a:pt x="12" y="0"/>
                    <a:pt x="11" y="0"/>
                    <a:pt x="9" y="0"/>
                  </a:cubicBezTo>
                  <a:cubicBezTo>
                    <a:pt x="5" y="0"/>
                    <a:pt x="5" y="0"/>
                    <a:pt x="5" y="0"/>
                  </a:cubicBezTo>
                  <a:cubicBezTo>
                    <a:pt x="3" y="1"/>
                    <a:pt x="2" y="2"/>
                    <a:pt x="1" y="4"/>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4"/>
            <p:cNvSpPr/>
            <p:nvPr/>
          </p:nvSpPr>
          <p:spPr bwMode="auto">
            <a:xfrm>
              <a:off x="6319838" y="3482976"/>
              <a:ext cx="42863" cy="15875"/>
            </a:xfrm>
            <a:custGeom>
              <a:avLst/>
              <a:gdLst>
                <a:gd name="T0" fmla="*/ 10 w 14"/>
                <a:gd name="T1" fmla="*/ 2 h 5"/>
                <a:gd name="T2" fmla="*/ 0 w 14"/>
                <a:gd name="T3" fmla="*/ 5 h 5"/>
                <a:gd name="T4" fmla="*/ 8 w 14"/>
                <a:gd name="T5" fmla="*/ 5 h 5"/>
                <a:gd name="T6" fmla="*/ 14 w 14"/>
                <a:gd name="T7" fmla="*/ 5 h 5"/>
                <a:gd name="T8" fmla="*/ 10 w 14"/>
                <a:gd name="T9" fmla="*/ 2 h 5"/>
              </a:gdLst>
              <a:ahLst/>
              <a:cxnLst>
                <a:cxn ang="0">
                  <a:pos x="T0" y="T1"/>
                </a:cxn>
                <a:cxn ang="0">
                  <a:pos x="T2" y="T3"/>
                </a:cxn>
                <a:cxn ang="0">
                  <a:pos x="T4" y="T5"/>
                </a:cxn>
                <a:cxn ang="0">
                  <a:pos x="T6" y="T7"/>
                </a:cxn>
                <a:cxn ang="0">
                  <a:pos x="T8" y="T9"/>
                </a:cxn>
              </a:cxnLst>
              <a:rect l="0" t="0" r="r" b="b"/>
              <a:pathLst>
                <a:path w="14" h="5">
                  <a:moveTo>
                    <a:pt x="10" y="2"/>
                  </a:moveTo>
                  <a:cubicBezTo>
                    <a:pt x="6" y="0"/>
                    <a:pt x="2" y="2"/>
                    <a:pt x="0" y="5"/>
                  </a:cubicBezTo>
                  <a:cubicBezTo>
                    <a:pt x="8" y="5"/>
                    <a:pt x="8" y="5"/>
                    <a:pt x="8" y="5"/>
                  </a:cubicBezTo>
                  <a:cubicBezTo>
                    <a:pt x="10" y="5"/>
                    <a:pt x="12" y="5"/>
                    <a:pt x="14" y="5"/>
                  </a:cubicBezTo>
                  <a:cubicBezTo>
                    <a:pt x="13" y="3"/>
                    <a:pt x="11" y="2"/>
                    <a:pt x="10"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5"/>
            <p:cNvSpPr/>
            <p:nvPr/>
          </p:nvSpPr>
          <p:spPr bwMode="auto">
            <a:xfrm>
              <a:off x="6153150" y="3046413"/>
              <a:ext cx="55563" cy="47625"/>
            </a:xfrm>
            <a:custGeom>
              <a:avLst/>
              <a:gdLst>
                <a:gd name="T0" fmla="*/ 2 w 18"/>
                <a:gd name="T1" fmla="*/ 5 h 16"/>
                <a:gd name="T2" fmla="*/ 7 w 18"/>
                <a:gd name="T3" fmla="*/ 15 h 16"/>
                <a:gd name="T4" fmla="*/ 17 w 18"/>
                <a:gd name="T5" fmla="*/ 10 h 16"/>
                <a:gd name="T6" fmla="*/ 13 w 18"/>
                <a:gd name="T7" fmla="*/ 0 h 16"/>
                <a:gd name="T8" fmla="*/ 6 w 18"/>
                <a:gd name="T9" fmla="*/ 0 h 16"/>
                <a:gd name="T10" fmla="*/ 2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2" y="5"/>
                  </a:moveTo>
                  <a:cubicBezTo>
                    <a:pt x="0" y="9"/>
                    <a:pt x="3" y="13"/>
                    <a:pt x="7" y="15"/>
                  </a:cubicBezTo>
                  <a:cubicBezTo>
                    <a:pt x="11" y="16"/>
                    <a:pt x="15" y="14"/>
                    <a:pt x="17" y="10"/>
                  </a:cubicBezTo>
                  <a:cubicBezTo>
                    <a:pt x="18" y="6"/>
                    <a:pt x="16" y="2"/>
                    <a:pt x="13" y="0"/>
                  </a:cubicBezTo>
                  <a:cubicBezTo>
                    <a:pt x="6" y="0"/>
                    <a:pt x="6" y="0"/>
                    <a:pt x="6" y="0"/>
                  </a:cubicBezTo>
                  <a:cubicBezTo>
                    <a:pt x="4" y="1"/>
                    <a:pt x="3" y="3"/>
                    <a:pt x="2" y="5"/>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6"/>
            <p:cNvSpPr/>
            <p:nvPr/>
          </p:nvSpPr>
          <p:spPr bwMode="auto">
            <a:xfrm>
              <a:off x="6337300" y="3200401"/>
              <a:ext cx="55563" cy="50800"/>
            </a:xfrm>
            <a:custGeom>
              <a:avLst/>
              <a:gdLst>
                <a:gd name="T0" fmla="*/ 2 w 18"/>
                <a:gd name="T1" fmla="*/ 6 h 17"/>
                <a:gd name="T2" fmla="*/ 6 w 18"/>
                <a:gd name="T3" fmla="*/ 16 h 17"/>
                <a:gd name="T4" fmla="*/ 16 w 18"/>
                <a:gd name="T5" fmla="*/ 11 h 17"/>
                <a:gd name="T6" fmla="*/ 11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5"/>
                    <a:pt x="6" y="16"/>
                  </a:cubicBezTo>
                  <a:cubicBezTo>
                    <a:pt x="11" y="17"/>
                    <a:pt x="15" y="15"/>
                    <a:pt x="16" y="11"/>
                  </a:cubicBezTo>
                  <a:cubicBezTo>
                    <a:pt x="18" y="7"/>
                    <a:pt x="16" y="2"/>
                    <a:pt x="11" y="1"/>
                  </a:cubicBezTo>
                  <a:cubicBezTo>
                    <a:pt x="7" y="0"/>
                    <a:pt x="3" y="2"/>
                    <a:pt x="2" y="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7"/>
            <p:cNvSpPr/>
            <p:nvPr/>
          </p:nvSpPr>
          <p:spPr bwMode="auto">
            <a:xfrm>
              <a:off x="6259513" y="3290888"/>
              <a:ext cx="53975" cy="50800"/>
            </a:xfrm>
            <a:custGeom>
              <a:avLst/>
              <a:gdLst>
                <a:gd name="T0" fmla="*/ 6 w 18"/>
                <a:gd name="T1" fmla="*/ 16 h 17"/>
                <a:gd name="T2" fmla="*/ 16 w 18"/>
                <a:gd name="T3" fmla="*/ 11 h 17"/>
                <a:gd name="T4" fmla="*/ 12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2" y="1"/>
                  </a:cubicBezTo>
                  <a:cubicBezTo>
                    <a:pt x="7" y="0"/>
                    <a:pt x="3" y="2"/>
                    <a:pt x="2" y="6"/>
                  </a:cubicBezTo>
                  <a:cubicBezTo>
                    <a:pt x="0" y="10"/>
                    <a:pt x="2" y="14"/>
                    <a:pt x="6" y="1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8"/>
            <p:cNvSpPr/>
            <p:nvPr/>
          </p:nvSpPr>
          <p:spPr bwMode="auto">
            <a:xfrm>
              <a:off x="6365875" y="3317876"/>
              <a:ext cx="47625" cy="53975"/>
            </a:xfrm>
            <a:custGeom>
              <a:avLst/>
              <a:gdLst>
                <a:gd name="T0" fmla="*/ 11 w 16"/>
                <a:gd name="T1" fmla="*/ 2 h 18"/>
                <a:gd name="T2" fmla="*/ 1 w 16"/>
                <a:gd name="T3" fmla="*/ 7 h 18"/>
                <a:gd name="T4" fmla="*/ 6 w 16"/>
                <a:gd name="T5" fmla="*/ 17 h 18"/>
                <a:gd name="T6" fmla="*/ 16 w 16"/>
                <a:gd name="T7" fmla="*/ 12 h 18"/>
                <a:gd name="T8" fmla="*/ 16 w 16"/>
                <a:gd name="T9" fmla="*/ 11 h 18"/>
                <a:gd name="T10" fmla="*/ 16 w 16"/>
                <a:gd name="T11" fmla="*/ 7 h 18"/>
                <a:gd name="T12" fmla="*/ 11 w 16"/>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11" y="2"/>
                  </a:moveTo>
                  <a:cubicBezTo>
                    <a:pt x="7" y="0"/>
                    <a:pt x="2" y="3"/>
                    <a:pt x="1" y="7"/>
                  </a:cubicBezTo>
                  <a:cubicBezTo>
                    <a:pt x="0" y="11"/>
                    <a:pt x="2" y="15"/>
                    <a:pt x="6" y="17"/>
                  </a:cubicBezTo>
                  <a:cubicBezTo>
                    <a:pt x="10" y="18"/>
                    <a:pt x="15" y="16"/>
                    <a:pt x="16" y="12"/>
                  </a:cubicBezTo>
                  <a:cubicBezTo>
                    <a:pt x="16" y="12"/>
                    <a:pt x="16" y="11"/>
                    <a:pt x="16" y="11"/>
                  </a:cubicBezTo>
                  <a:cubicBezTo>
                    <a:pt x="16" y="7"/>
                    <a:pt x="16" y="7"/>
                    <a:pt x="16" y="7"/>
                  </a:cubicBezTo>
                  <a:cubicBezTo>
                    <a:pt x="15" y="5"/>
                    <a:pt x="14" y="3"/>
                    <a:pt x="11"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9"/>
            <p:cNvSpPr/>
            <p:nvPr/>
          </p:nvSpPr>
          <p:spPr bwMode="auto">
            <a:xfrm>
              <a:off x="6219825" y="3794126"/>
              <a:ext cx="42863" cy="14288"/>
            </a:xfrm>
            <a:custGeom>
              <a:avLst/>
              <a:gdLst>
                <a:gd name="T0" fmla="*/ 9 w 14"/>
                <a:gd name="T1" fmla="*/ 1 h 5"/>
                <a:gd name="T2" fmla="*/ 0 w 14"/>
                <a:gd name="T3" fmla="*/ 5 h 5"/>
                <a:gd name="T4" fmla="*/ 14 w 14"/>
                <a:gd name="T5" fmla="*/ 5 h 5"/>
                <a:gd name="T6" fmla="*/ 9 w 14"/>
                <a:gd name="T7" fmla="*/ 1 h 5"/>
              </a:gdLst>
              <a:ahLst/>
              <a:cxnLst>
                <a:cxn ang="0">
                  <a:pos x="T0" y="T1"/>
                </a:cxn>
                <a:cxn ang="0">
                  <a:pos x="T2" y="T3"/>
                </a:cxn>
                <a:cxn ang="0">
                  <a:pos x="T4" y="T5"/>
                </a:cxn>
                <a:cxn ang="0">
                  <a:pos x="T6" y="T7"/>
                </a:cxn>
              </a:cxnLst>
              <a:rect l="0" t="0" r="r" b="b"/>
              <a:pathLst>
                <a:path w="14" h="5">
                  <a:moveTo>
                    <a:pt x="9" y="1"/>
                  </a:moveTo>
                  <a:cubicBezTo>
                    <a:pt x="5" y="0"/>
                    <a:pt x="1" y="2"/>
                    <a:pt x="0" y="5"/>
                  </a:cubicBezTo>
                  <a:cubicBezTo>
                    <a:pt x="14" y="5"/>
                    <a:pt x="14" y="5"/>
                    <a:pt x="14" y="5"/>
                  </a:cubicBezTo>
                  <a:cubicBezTo>
                    <a:pt x="13" y="3"/>
                    <a:pt x="11" y="2"/>
                    <a:pt x="9"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30"/>
            <p:cNvSpPr/>
            <p:nvPr/>
          </p:nvSpPr>
          <p:spPr bwMode="auto">
            <a:xfrm>
              <a:off x="6208713" y="3727451"/>
              <a:ext cx="53975" cy="53975"/>
            </a:xfrm>
            <a:custGeom>
              <a:avLst/>
              <a:gdLst>
                <a:gd name="T0" fmla="*/ 12 w 18"/>
                <a:gd name="T1" fmla="*/ 2 h 18"/>
                <a:gd name="T2" fmla="*/ 2 w 18"/>
                <a:gd name="T3" fmla="*/ 6 h 18"/>
                <a:gd name="T4" fmla="*/ 7 w 18"/>
                <a:gd name="T5" fmla="*/ 16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2"/>
                    <a:pt x="2" y="6"/>
                  </a:cubicBezTo>
                  <a:cubicBezTo>
                    <a:pt x="0" y="11"/>
                    <a:pt x="3" y="15"/>
                    <a:pt x="7" y="16"/>
                  </a:cubicBezTo>
                  <a:cubicBezTo>
                    <a:pt x="11" y="18"/>
                    <a:pt x="15" y="16"/>
                    <a:pt x="17" y="12"/>
                  </a:cubicBezTo>
                  <a:cubicBezTo>
                    <a:pt x="18" y="7"/>
                    <a:pt x="16" y="3"/>
                    <a:pt x="12"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31"/>
            <p:cNvSpPr/>
            <p:nvPr/>
          </p:nvSpPr>
          <p:spPr bwMode="auto">
            <a:xfrm>
              <a:off x="6286500" y="3217863"/>
              <a:ext cx="50800" cy="53975"/>
            </a:xfrm>
            <a:custGeom>
              <a:avLst/>
              <a:gdLst>
                <a:gd name="T0" fmla="*/ 1 w 17"/>
                <a:gd name="T1" fmla="*/ 7 h 18"/>
                <a:gd name="T2" fmla="*/ 6 w 17"/>
                <a:gd name="T3" fmla="*/ 17 h 18"/>
                <a:gd name="T4" fmla="*/ 16 w 17"/>
                <a:gd name="T5" fmla="*/ 12 h 18"/>
                <a:gd name="T6" fmla="*/ 11 w 17"/>
                <a:gd name="T7" fmla="*/ 2 h 18"/>
                <a:gd name="T8" fmla="*/ 1 w 17"/>
                <a:gd name="T9" fmla="*/ 7 h 18"/>
              </a:gdLst>
              <a:ahLst/>
              <a:cxnLst>
                <a:cxn ang="0">
                  <a:pos x="T0" y="T1"/>
                </a:cxn>
                <a:cxn ang="0">
                  <a:pos x="T2" y="T3"/>
                </a:cxn>
                <a:cxn ang="0">
                  <a:pos x="T4" y="T5"/>
                </a:cxn>
                <a:cxn ang="0">
                  <a:pos x="T6" y="T7"/>
                </a:cxn>
                <a:cxn ang="0">
                  <a:pos x="T8" y="T9"/>
                </a:cxn>
              </a:cxnLst>
              <a:rect l="0" t="0" r="r" b="b"/>
              <a:pathLst>
                <a:path w="17" h="18">
                  <a:moveTo>
                    <a:pt x="1" y="7"/>
                  </a:moveTo>
                  <a:cubicBezTo>
                    <a:pt x="0" y="11"/>
                    <a:pt x="2" y="15"/>
                    <a:pt x="6" y="17"/>
                  </a:cubicBezTo>
                  <a:cubicBezTo>
                    <a:pt x="10" y="18"/>
                    <a:pt x="15" y="16"/>
                    <a:pt x="16" y="12"/>
                  </a:cubicBezTo>
                  <a:cubicBezTo>
                    <a:pt x="17" y="8"/>
                    <a:pt x="15" y="3"/>
                    <a:pt x="11" y="2"/>
                  </a:cubicBezTo>
                  <a:cubicBezTo>
                    <a:pt x="7" y="0"/>
                    <a:pt x="3" y="3"/>
                    <a:pt x="1" y="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32"/>
            <p:cNvSpPr/>
            <p:nvPr/>
          </p:nvSpPr>
          <p:spPr bwMode="auto">
            <a:xfrm>
              <a:off x="6265863" y="3757613"/>
              <a:ext cx="53975" cy="53975"/>
            </a:xfrm>
            <a:custGeom>
              <a:avLst/>
              <a:gdLst>
                <a:gd name="T0" fmla="*/ 12 w 18"/>
                <a:gd name="T1" fmla="*/ 2 h 18"/>
                <a:gd name="T2" fmla="*/ 2 w 18"/>
                <a:gd name="T3" fmla="*/ 7 h 18"/>
                <a:gd name="T4" fmla="*/ 6 w 18"/>
                <a:gd name="T5" fmla="*/ 16 h 18"/>
                <a:gd name="T6" fmla="*/ 16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7" y="0"/>
                    <a:pt x="3" y="2"/>
                    <a:pt x="2" y="7"/>
                  </a:cubicBezTo>
                  <a:cubicBezTo>
                    <a:pt x="0" y="11"/>
                    <a:pt x="2" y="15"/>
                    <a:pt x="6" y="16"/>
                  </a:cubicBezTo>
                  <a:cubicBezTo>
                    <a:pt x="11" y="18"/>
                    <a:pt x="15" y="16"/>
                    <a:pt x="16" y="12"/>
                  </a:cubicBezTo>
                  <a:cubicBezTo>
                    <a:pt x="18" y="8"/>
                    <a:pt x="16" y="3"/>
                    <a:pt x="12"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3"/>
            <p:cNvSpPr/>
            <p:nvPr/>
          </p:nvSpPr>
          <p:spPr bwMode="auto">
            <a:xfrm>
              <a:off x="6246813" y="3109913"/>
              <a:ext cx="55563" cy="53975"/>
            </a:xfrm>
            <a:custGeom>
              <a:avLst/>
              <a:gdLst>
                <a:gd name="T0" fmla="*/ 7 w 18"/>
                <a:gd name="T1" fmla="*/ 17 h 18"/>
                <a:gd name="T2" fmla="*/ 17 w 18"/>
                <a:gd name="T3" fmla="*/ 12 h 18"/>
                <a:gd name="T4" fmla="*/ 12 w 18"/>
                <a:gd name="T5" fmla="*/ 2 h 18"/>
                <a:gd name="T6" fmla="*/ 2 w 18"/>
                <a:gd name="T7" fmla="*/ 7 h 18"/>
                <a:gd name="T8" fmla="*/ 7 w 18"/>
                <a:gd name="T9" fmla="*/ 17 h 18"/>
              </a:gdLst>
              <a:ahLst/>
              <a:cxnLst>
                <a:cxn ang="0">
                  <a:pos x="T0" y="T1"/>
                </a:cxn>
                <a:cxn ang="0">
                  <a:pos x="T2" y="T3"/>
                </a:cxn>
                <a:cxn ang="0">
                  <a:pos x="T4" y="T5"/>
                </a:cxn>
                <a:cxn ang="0">
                  <a:pos x="T6" y="T7"/>
                </a:cxn>
                <a:cxn ang="0">
                  <a:pos x="T8" y="T9"/>
                </a:cxn>
              </a:cxnLst>
              <a:rect l="0" t="0" r="r" b="b"/>
              <a:pathLst>
                <a:path w="18" h="18">
                  <a:moveTo>
                    <a:pt x="7" y="17"/>
                  </a:moveTo>
                  <a:cubicBezTo>
                    <a:pt x="11" y="18"/>
                    <a:pt x="15" y="16"/>
                    <a:pt x="17" y="12"/>
                  </a:cubicBezTo>
                  <a:cubicBezTo>
                    <a:pt x="18" y="8"/>
                    <a:pt x="16" y="3"/>
                    <a:pt x="12" y="2"/>
                  </a:cubicBezTo>
                  <a:cubicBezTo>
                    <a:pt x="8" y="0"/>
                    <a:pt x="3" y="3"/>
                    <a:pt x="2" y="7"/>
                  </a:cubicBezTo>
                  <a:cubicBezTo>
                    <a:pt x="0" y="11"/>
                    <a:pt x="3" y="15"/>
                    <a:pt x="7" y="1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4"/>
            <p:cNvSpPr/>
            <p:nvPr/>
          </p:nvSpPr>
          <p:spPr bwMode="auto">
            <a:xfrm>
              <a:off x="6183313" y="3163888"/>
              <a:ext cx="52388" cy="46038"/>
            </a:xfrm>
            <a:custGeom>
              <a:avLst/>
              <a:gdLst>
                <a:gd name="T0" fmla="*/ 16 w 17"/>
                <a:gd name="T1" fmla="*/ 11 h 15"/>
                <a:gd name="T2" fmla="*/ 11 w 17"/>
                <a:gd name="T3" fmla="*/ 1 h 15"/>
                <a:gd name="T4" fmla="*/ 1 w 17"/>
                <a:gd name="T5" fmla="*/ 6 h 15"/>
                <a:gd name="T6" fmla="*/ 1 w 17"/>
                <a:gd name="T7" fmla="*/ 10 h 15"/>
                <a:gd name="T8" fmla="*/ 14 w 17"/>
                <a:gd name="T9" fmla="*/ 15 h 15"/>
                <a:gd name="T10" fmla="*/ 16 w 17"/>
                <a:gd name="T11" fmla="*/ 11 h 15"/>
              </a:gdLst>
              <a:ahLst/>
              <a:cxnLst>
                <a:cxn ang="0">
                  <a:pos x="T0" y="T1"/>
                </a:cxn>
                <a:cxn ang="0">
                  <a:pos x="T2" y="T3"/>
                </a:cxn>
                <a:cxn ang="0">
                  <a:pos x="T4" y="T5"/>
                </a:cxn>
                <a:cxn ang="0">
                  <a:pos x="T6" y="T7"/>
                </a:cxn>
                <a:cxn ang="0">
                  <a:pos x="T8" y="T9"/>
                </a:cxn>
                <a:cxn ang="0">
                  <a:pos x="T10" y="T11"/>
                </a:cxn>
              </a:cxnLst>
              <a:rect l="0" t="0" r="r" b="b"/>
              <a:pathLst>
                <a:path w="17" h="15">
                  <a:moveTo>
                    <a:pt x="16" y="11"/>
                  </a:moveTo>
                  <a:cubicBezTo>
                    <a:pt x="17" y="7"/>
                    <a:pt x="15" y="3"/>
                    <a:pt x="11" y="1"/>
                  </a:cubicBezTo>
                  <a:cubicBezTo>
                    <a:pt x="7" y="0"/>
                    <a:pt x="2" y="2"/>
                    <a:pt x="1" y="6"/>
                  </a:cubicBezTo>
                  <a:cubicBezTo>
                    <a:pt x="0" y="7"/>
                    <a:pt x="0" y="9"/>
                    <a:pt x="1" y="10"/>
                  </a:cubicBezTo>
                  <a:cubicBezTo>
                    <a:pt x="5" y="10"/>
                    <a:pt x="10" y="12"/>
                    <a:pt x="14" y="15"/>
                  </a:cubicBezTo>
                  <a:cubicBezTo>
                    <a:pt x="14" y="14"/>
                    <a:pt x="15" y="13"/>
                    <a:pt x="16"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5"/>
            <p:cNvSpPr/>
            <p:nvPr/>
          </p:nvSpPr>
          <p:spPr bwMode="auto">
            <a:xfrm>
              <a:off x="6296025" y="3663951"/>
              <a:ext cx="14288" cy="3175"/>
            </a:xfrm>
            <a:custGeom>
              <a:avLst/>
              <a:gdLst>
                <a:gd name="T0" fmla="*/ 5 w 5"/>
                <a:gd name="T1" fmla="*/ 0 h 1"/>
                <a:gd name="T2" fmla="*/ 0 w 5"/>
                <a:gd name="T3" fmla="*/ 0 h 1"/>
                <a:gd name="T4" fmla="*/ 5 w 5"/>
                <a:gd name="T5" fmla="*/ 0 h 1"/>
              </a:gdLst>
              <a:ahLst/>
              <a:cxnLst>
                <a:cxn ang="0">
                  <a:pos x="T0" y="T1"/>
                </a:cxn>
                <a:cxn ang="0">
                  <a:pos x="T2" y="T3"/>
                </a:cxn>
                <a:cxn ang="0">
                  <a:pos x="T4" y="T5"/>
                </a:cxn>
              </a:cxnLst>
              <a:rect l="0" t="0" r="r" b="b"/>
              <a:pathLst>
                <a:path w="5" h="1">
                  <a:moveTo>
                    <a:pt x="5" y="0"/>
                  </a:moveTo>
                  <a:cubicBezTo>
                    <a:pt x="0" y="0"/>
                    <a:pt x="0" y="0"/>
                    <a:pt x="0" y="0"/>
                  </a:cubicBezTo>
                  <a:cubicBezTo>
                    <a:pt x="2" y="1"/>
                    <a:pt x="3" y="1"/>
                    <a:pt x="5" y="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6"/>
            <p:cNvSpPr/>
            <p:nvPr/>
          </p:nvSpPr>
          <p:spPr bwMode="auto">
            <a:xfrm>
              <a:off x="6265863" y="3697288"/>
              <a:ext cx="53975" cy="50800"/>
            </a:xfrm>
            <a:custGeom>
              <a:avLst/>
              <a:gdLst>
                <a:gd name="T0" fmla="*/ 6 w 18"/>
                <a:gd name="T1" fmla="*/ 16 h 17"/>
                <a:gd name="T2" fmla="*/ 16 w 18"/>
                <a:gd name="T3" fmla="*/ 11 h 17"/>
                <a:gd name="T4" fmla="*/ 11 w 18"/>
                <a:gd name="T5" fmla="*/ 1 h 17"/>
                <a:gd name="T6" fmla="*/ 1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5" y="2"/>
                    <a:pt x="11" y="1"/>
                  </a:cubicBezTo>
                  <a:cubicBezTo>
                    <a:pt x="7" y="0"/>
                    <a:pt x="3" y="2"/>
                    <a:pt x="1" y="6"/>
                  </a:cubicBezTo>
                  <a:cubicBezTo>
                    <a:pt x="0" y="10"/>
                    <a:pt x="2" y="14"/>
                    <a:pt x="6"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7"/>
            <p:cNvSpPr/>
            <p:nvPr/>
          </p:nvSpPr>
          <p:spPr bwMode="auto">
            <a:xfrm>
              <a:off x="6159500" y="3781426"/>
              <a:ext cx="46038" cy="26988"/>
            </a:xfrm>
            <a:custGeom>
              <a:avLst/>
              <a:gdLst>
                <a:gd name="T0" fmla="*/ 10 w 15"/>
                <a:gd name="T1" fmla="*/ 2 h 9"/>
                <a:gd name="T2" fmla="*/ 0 w 15"/>
                <a:gd name="T3" fmla="*/ 7 h 9"/>
                <a:gd name="T4" fmla="*/ 0 w 15"/>
                <a:gd name="T5" fmla="*/ 9 h 9"/>
                <a:gd name="T6" fmla="*/ 15 w 15"/>
                <a:gd name="T7" fmla="*/ 9 h 9"/>
                <a:gd name="T8" fmla="*/ 10 w 15"/>
                <a:gd name="T9" fmla="*/ 2 h 9"/>
              </a:gdLst>
              <a:ahLst/>
              <a:cxnLst>
                <a:cxn ang="0">
                  <a:pos x="T0" y="T1"/>
                </a:cxn>
                <a:cxn ang="0">
                  <a:pos x="T2" y="T3"/>
                </a:cxn>
                <a:cxn ang="0">
                  <a:pos x="T4" y="T5"/>
                </a:cxn>
                <a:cxn ang="0">
                  <a:pos x="T6" y="T7"/>
                </a:cxn>
                <a:cxn ang="0">
                  <a:pos x="T8" y="T9"/>
                </a:cxn>
              </a:cxnLst>
              <a:rect l="0" t="0" r="r" b="b"/>
              <a:pathLst>
                <a:path w="15" h="9">
                  <a:moveTo>
                    <a:pt x="10" y="2"/>
                  </a:moveTo>
                  <a:cubicBezTo>
                    <a:pt x="6" y="0"/>
                    <a:pt x="1" y="2"/>
                    <a:pt x="0" y="7"/>
                  </a:cubicBezTo>
                  <a:cubicBezTo>
                    <a:pt x="0" y="7"/>
                    <a:pt x="0" y="8"/>
                    <a:pt x="0" y="9"/>
                  </a:cubicBezTo>
                  <a:cubicBezTo>
                    <a:pt x="15" y="9"/>
                    <a:pt x="15" y="9"/>
                    <a:pt x="15" y="9"/>
                  </a:cubicBezTo>
                  <a:cubicBezTo>
                    <a:pt x="15" y="6"/>
                    <a:pt x="13" y="3"/>
                    <a:pt x="10"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8"/>
            <p:cNvSpPr/>
            <p:nvPr/>
          </p:nvSpPr>
          <p:spPr bwMode="auto">
            <a:xfrm>
              <a:off x="6032500" y="3775076"/>
              <a:ext cx="50800" cy="33338"/>
            </a:xfrm>
            <a:custGeom>
              <a:avLst/>
              <a:gdLst>
                <a:gd name="T0" fmla="*/ 10 w 17"/>
                <a:gd name="T1" fmla="*/ 1 h 11"/>
                <a:gd name="T2" fmla="*/ 0 w 17"/>
                <a:gd name="T3" fmla="*/ 6 h 11"/>
                <a:gd name="T4" fmla="*/ 0 w 17"/>
                <a:gd name="T5" fmla="*/ 11 h 11"/>
                <a:gd name="T6" fmla="*/ 15 w 17"/>
                <a:gd name="T7" fmla="*/ 11 h 11"/>
                <a:gd name="T8" fmla="*/ 10 w 17"/>
                <a:gd name="T9" fmla="*/ 1 h 11"/>
              </a:gdLst>
              <a:ahLst/>
              <a:cxnLst>
                <a:cxn ang="0">
                  <a:pos x="T0" y="T1"/>
                </a:cxn>
                <a:cxn ang="0">
                  <a:pos x="T2" y="T3"/>
                </a:cxn>
                <a:cxn ang="0">
                  <a:pos x="T4" y="T5"/>
                </a:cxn>
                <a:cxn ang="0">
                  <a:pos x="T6" y="T7"/>
                </a:cxn>
                <a:cxn ang="0">
                  <a:pos x="T8" y="T9"/>
                </a:cxn>
              </a:cxnLst>
              <a:rect l="0" t="0" r="r" b="b"/>
              <a:pathLst>
                <a:path w="17" h="11">
                  <a:moveTo>
                    <a:pt x="10" y="1"/>
                  </a:moveTo>
                  <a:cubicBezTo>
                    <a:pt x="6" y="0"/>
                    <a:pt x="2" y="2"/>
                    <a:pt x="0" y="6"/>
                  </a:cubicBezTo>
                  <a:cubicBezTo>
                    <a:pt x="0" y="8"/>
                    <a:pt x="0" y="10"/>
                    <a:pt x="0" y="11"/>
                  </a:cubicBezTo>
                  <a:cubicBezTo>
                    <a:pt x="15" y="11"/>
                    <a:pt x="15" y="11"/>
                    <a:pt x="15" y="11"/>
                  </a:cubicBezTo>
                  <a:cubicBezTo>
                    <a:pt x="17" y="7"/>
                    <a:pt x="14" y="3"/>
                    <a:pt x="10" y="1"/>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9"/>
            <p:cNvSpPr/>
            <p:nvPr/>
          </p:nvSpPr>
          <p:spPr bwMode="auto">
            <a:xfrm>
              <a:off x="6229350" y="3663951"/>
              <a:ext cx="50800" cy="39688"/>
            </a:xfrm>
            <a:custGeom>
              <a:avLst/>
              <a:gdLst>
                <a:gd name="T0" fmla="*/ 6 w 17"/>
                <a:gd name="T1" fmla="*/ 12 h 13"/>
                <a:gd name="T2" fmla="*/ 16 w 17"/>
                <a:gd name="T3" fmla="*/ 7 h 13"/>
                <a:gd name="T4" fmla="*/ 15 w 17"/>
                <a:gd name="T5" fmla="*/ 0 h 13"/>
                <a:gd name="T6" fmla="*/ 2 w 17"/>
                <a:gd name="T7" fmla="*/ 0 h 13"/>
                <a:gd name="T8" fmla="*/ 1 w 17"/>
                <a:gd name="T9" fmla="*/ 2 h 13"/>
                <a:gd name="T10" fmla="*/ 6 w 17"/>
                <a:gd name="T11" fmla="*/ 12 h 13"/>
              </a:gdLst>
              <a:ahLst/>
              <a:cxnLst>
                <a:cxn ang="0">
                  <a:pos x="T0" y="T1"/>
                </a:cxn>
                <a:cxn ang="0">
                  <a:pos x="T2" y="T3"/>
                </a:cxn>
                <a:cxn ang="0">
                  <a:pos x="T4" y="T5"/>
                </a:cxn>
                <a:cxn ang="0">
                  <a:pos x="T6" y="T7"/>
                </a:cxn>
                <a:cxn ang="0">
                  <a:pos x="T8" y="T9"/>
                </a:cxn>
                <a:cxn ang="0">
                  <a:pos x="T10" y="T11"/>
                </a:cxn>
              </a:cxnLst>
              <a:rect l="0" t="0" r="r" b="b"/>
              <a:pathLst>
                <a:path w="17" h="13">
                  <a:moveTo>
                    <a:pt x="6" y="12"/>
                  </a:moveTo>
                  <a:cubicBezTo>
                    <a:pt x="10" y="13"/>
                    <a:pt x="14" y="11"/>
                    <a:pt x="16" y="7"/>
                  </a:cubicBezTo>
                  <a:cubicBezTo>
                    <a:pt x="17" y="5"/>
                    <a:pt x="16" y="2"/>
                    <a:pt x="15" y="0"/>
                  </a:cubicBezTo>
                  <a:cubicBezTo>
                    <a:pt x="2" y="0"/>
                    <a:pt x="2" y="0"/>
                    <a:pt x="2" y="0"/>
                  </a:cubicBezTo>
                  <a:cubicBezTo>
                    <a:pt x="1" y="1"/>
                    <a:pt x="1" y="1"/>
                    <a:pt x="1" y="2"/>
                  </a:cubicBezTo>
                  <a:cubicBezTo>
                    <a:pt x="0" y="6"/>
                    <a:pt x="2" y="10"/>
                    <a:pt x="6" y="1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40"/>
            <p:cNvSpPr/>
            <p:nvPr/>
          </p:nvSpPr>
          <p:spPr bwMode="auto">
            <a:xfrm>
              <a:off x="6022975" y="3046413"/>
              <a:ext cx="55563" cy="53975"/>
            </a:xfrm>
            <a:custGeom>
              <a:avLst/>
              <a:gdLst>
                <a:gd name="T0" fmla="*/ 17 w 18"/>
                <a:gd name="T1" fmla="*/ 11 h 18"/>
                <a:gd name="T2" fmla="*/ 12 w 18"/>
                <a:gd name="T3" fmla="*/ 1 h 18"/>
                <a:gd name="T4" fmla="*/ 2 w 18"/>
                <a:gd name="T5" fmla="*/ 6 h 18"/>
                <a:gd name="T6" fmla="*/ 7 w 18"/>
                <a:gd name="T7" fmla="*/ 16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8" y="7"/>
                    <a:pt x="16" y="3"/>
                    <a:pt x="12" y="1"/>
                  </a:cubicBezTo>
                  <a:cubicBezTo>
                    <a:pt x="8" y="0"/>
                    <a:pt x="3" y="2"/>
                    <a:pt x="2" y="6"/>
                  </a:cubicBezTo>
                  <a:cubicBezTo>
                    <a:pt x="0" y="10"/>
                    <a:pt x="3" y="15"/>
                    <a:pt x="7" y="16"/>
                  </a:cubicBezTo>
                  <a:cubicBezTo>
                    <a:pt x="11" y="18"/>
                    <a:pt x="15" y="15"/>
                    <a:pt x="17" y="11"/>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41"/>
            <p:cNvSpPr/>
            <p:nvPr/>
          </p:nvSpPr>
          <p:spPr bwMode="auto">
            <a:xfrm>
              <a:off x="6292850" y="3402013"/>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4"/>
                    <a:pt x="6" y="16"/>
                  </a:cubicBezTo>
                  <a:cubicBezTo>
                    <a:pt x="10" y="17"/>
                    <a:pt x="15" y="15"/>
                    <a:pt x="16" y="11"/>
                  </a:cubicBezTo>
                  <a:cubicBezTo>
                    <a:pt x="18" y="7"/>
                    <a:pt x="15" y="2"/>
                    <a:pt x="11"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42"/>
            <p:cNvSpPr/>
            <p:nvPr/>
          </p:nvSpPr>
          <p:spPr bwMode="auto">
            <a:xfrm>
              <a:off x="5788025" y="3086101"/>
              <a:ext cx="3175" cy="11113"/>
            </a:xfrm>
            <a:custGeom>
              <a:avLst/>
              <a:gdLst>
                <a:gd name="T0" fmla="*/ 1 w 1"/>
                <a:gd name="T1" fmla="*/ 0 h 4"/>
                <a:gd name="T2" fmla="*/ 0 w 1"/>
                <a:gd name="T3" fmla="*/ 4 h 4"/>
                <a:gd name="T4" fmla="*/ 1 w 1"/>
                <a:gd name="T5" fmla="*/ 2 h 4"/>
                <a:gd name="T6" fmla="*/ 1 w 1"/>
                <a:gd name="T7" fmla="*/ 0 h 4"/>
              </a:gdLst>
              <a:ahLst/>
              <a:cxnLst>
                <a:cxn ang="0">
                  <a:pos x="T0" y="T1"/>
                </a:cxn>
                <a:cxn ang="0">
                  <a:pos x="T2" y="T3"/>
                </a:cxn>
                <a:cxn ang="0">
                  <a:pos x="T4" y="T5"/>
                </a:cxn>
                <a:cxn ang="0">
                  <a:pos x="T6" y="T7"/>
                </a:cxn>
              </a:cxnLst>
              <a:rect l="0" t="0" r="r" b="b"/>
              <a:pathLst>
                <a:path w="1" h="4">
                  <a:moveTo>
                    <a:pt x="1" y="0"/>
                  </a:moveTo>
                  <a:cubicBezTo>
                    <a:pt x="1" y="2"/>
                    <a:pt x="0" y="3"/>
                    <a:pt x="0" y="4"/>
                  </a:cubicBezTo>
                  <a:cubicBezTo>
                    <a:pt x="0" y="4"/>
                    <a:pt x="0" y="3"/>
                    <a:pt x="1" y="2"/>
                  </a:cubicBezTo>
                  <a:cubicBezTo>
                    <a:pt x="1" y="2"/>
                    <a:pt x="1" y="1"/>
                    <a:pt x="1" y="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3"/>
            <p:cNvSpPr/>
            <p:nvPr/>
          </p:nvSpPr>
          <p:spPr bwMode="auto">
            <a:xfrm>
              <a:off x="6246813" y="3236913"/>
              <a:ext cx="36513" cy="47625"/>
            </a:xfrm>
            <a:custGeom>
              <a:avLst/>
              <a:gdLst>
                <a:gd name="T0" fmla="*/ 11 w 12"/>
                <a:gd name="T1" fmla="*/ 10 h 16"/>
                <a:gd name="T2" fmla="*/ 6 w 12"/>
                <a:gd name="T3" fmla="*/ 0 h 16"/>
                <a:gd name="T4" fmla="*/ 0 w 12"/>
                <a:gd name="T5" fmla="*/ 0 h 16"/>
                <a:gd name="T6" fmla="*/ 2 w 12"/>
                <a:gd name="T7" fmla="*/ 9 h 16"/>
                <a:gd name="T8" fmla="*/ 2 w 12"/>
                <a:gd name="T9" fmla="*/ 15 h 16"/>
                <a:gd name="T10" fmla="*/ 11 w 12"/>
                <a:gd name="T11" fmla="*/ 10 h 16"/>
              </a:gdLst>
              <a:ahLst/>
              <a:cxnLst>
                <a:cxn ang="0">
                  <a:pos x="T0" y="T1"/>
                </a:cxn>
                <a:cxn ang="0">
                  <a:pos x="T2" y="T3"/>
                </a:cxn>
                <a:cxn ang="0">
                  <a:pos x="T4" y="T5"/>
                </a:cxn>
                <a:cxn ang="0">
                  <a:pos x="T6" y="T7"/>
                </a:cxn>
                <a:cxn ang="0">
                  <a:pos x="T8" y="T9"/>
                </a:cxn>
                <a:cxn ang="0">
                  <a:pos x="T10" y="T11"/>
                </a:cxn>
              </a:cxnLst>
              <a:rect l="0" t="0" r="r" b="b"/>
              <a:pathLst>
                <a:path w="12" h="16">
                  <a:moveTo>
                    <a:pt x="11" y="10"/>
                  </a:moveTo>
                  <a:cubicBezTo>
                    <a:pt x="12" y="6"/>
                    <a:pt x="10" y="2"/>
                    <a:pt x="6" y="0"/>
                  </a:cubicBezTo>
                  <a:cubicBezTo>
                    <a:pt x="4" y="0"/>
                    <a:pt x="2" y="0"/>
                    <a:pt x="0" y="0"/>
                  </a:cubicBezTo>
                  <a:cubicBezTo>
                    <a:pt x="1" y="3"/>
                    <a:pt x="2" y="6"/>
                    <a:pt x="2" y="9"/>
                  </a:cubicBezTo>
                  <a:cubicBezTo>
                    <a:pt x="2" y="15"/>
                    <a:pt x="2" y="15"/>
                    <a:pt x="2" y="15"/>
                  </a:cubicBezTo>
                  <a:cubicBezTo>
                    <a:pt x="5" y="16"/>
                    <a:pt x="9" y="14"/>
                    <a:pt x="11" y="10"/>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4"/>
            <p:cNvSpPr/>
            <p:nvPr/>
          </p:nvSpPr>
          <p:spPr bwMode="auto">
            <a:xfrm>
              <a:off x="5781675" y="3768726"/>
              <a:ext cx="46038" cy="39688"/>
            </a:xfrm>
            <a:custGeom>
              <a:avLst/>
              <a:gdLst>
                <a:gd name="T0" fmla="*/ 9 w 15"/>
                <a:gd name="T1" fmla="*/ 1 h 13"/>
                <a:gd name="T2" fmla="*/ 0 w 15"/>
                <a:gd name="T3" fmla="*/ 5 h 13"/>
                <a:gd name="T4" fmla="*/ 5 w 15"/>
                <a:gd name="T5" fmla="*/ 13 h 13"/>
                <a:gd name="T6" fmla="*/ 13 w 15"/>
                <a:gd name="T7" fmla="*/ 13 h 13"/>
                <a:gd name="T8" fmla="*/ 14 w 15"/>
                <a:gd name="T9" fmla="*/ 11 h 13"/>
                <a:gd name="T10" fmla="*/ 9 w 15"/>
                <a:gd name="T11" fmla="*/ 1 h 13"/>
              </a:gdLst>
              <a:ahLst/>
              <a:cxnLst>
                <a:cxn ang="0">
                  <a:pos x="T0" y="T1"/>
                </a:cxn>
                <a:cxn ang="0">
                  <a:pos x="T2" y="T3"/>
                </a:cxn>
                <a:cxn ang="0">
                  <a:pos x="T4" y="T5"/>
                </a:cxn>
                <a:cxn ang="0">
                  <a:pos x="T6" y="T7"/>
                </a:cxn>
                <a:cxn ang="0">
                  <a:pos x="T8" y="T9"/>
                </a:cxn>
                <a:cxn ang="0">
                  <a:pos x="T10" y="T11"/>
                </a:cxn>
              </a:cxnLst>
              <a:rect l="0" t="0" r="r" b="b"/>
              <a:pathLst>
                <a:path w="15" h="13">
                  <a:moveTo>
                    <a:pt x="9" y="1"/>
                  </a:moveTo>
                  <a:cubicBezTo>
                    <a:pt x="5" y="0"/>
                    <a:pt x="2" y="2"/>
                    <a:pt x="0" y="5"/>
                  </a:cubicBezTo>
                  <a:cubicBezTo>
                    <a:pt x="1" y="10"/>
                    <a:pt x="3" y="13"/>
                    <a:pt x="5" y="13"/>
                  </a:cubicBezTo>
                  <a:cubicBezTo>
                    <a:pt x="6" y="13"/>
                    <a:pt x="9" y="13"/>
                    <a:pt x="13" y="13"/>
                  </a:cubicBezTo>
                  <a:cubicBezTo>
                    <a:pt x="13" y="13"/>
                    <a:pt x="14" y="12"/>
                    <a:pt x="14" y="11"/>
                  </a:cubicBezTo>
                  <a:cubicBezTo>
                    <a:pt x="15" y="7"/>
                    <a:pt x="13" y="3"/>
                    <a:pt x="9"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5"/>
            <p:cNvSpPr/>
            <p:nvPr/>
          </p:nvSpPr>
          <p:spPr bwMode="auto">
            <a:xfrm>
              <a:off x="6108700" y="3046413"/>
              <a:ext cx="41275" cy="17463"/>
            </a:xfrm>
            <a:custGeom>
              <a:avLst/>
              <a:gdLst>
                <a:gd name="T0" fmla="*/ 4 w 14"/>
                <a:gd name="T1" fmla="*/ 4 h 6"/>
                <a:gd name="T2" fmla="*/ 14 w 14"/>
                <a:gd name="T3" fmla="*/ 0 h 6"/>
                <a:gd name="T4" fmla="*/ 0 w 14"/>
                <a:gd name="T5" fmla="*/ 0 h 6"/>
                <a:gd name="T6" fmla="*/ 4 w 14"/>
                <a:gd name="T7" fmla="*/ 4 h 6"/>
              </a:gdLst>
              <a:ahLst/>
              <a:cxnLst>
                <a:cxn ang="0">
                  <a:pos x="T0" y="T1"/>
                </a:cxn>
                <a:cxn ang="0">
                  <a:pos x="T2" y="T3"/>
                </a:cxn>
                <a:cxn ang="0">
                  <a:pos x="T4" y="T5"/>
                </a:cxn>
                <a:cxn ang="0">
                  <a:pos x="T6" y="T7"/>
                </a:cxn>
              </a:cxnLst>
              <a:rect l="0" t="0" r="r" b="b"/>
              <a:pathLst>
                <a:path w="14" h="6">
                  <a:moveTo>
                    <a:pt x="4" y="4"/>
                  </a:moveTo>
                  <a:cubicBezTo>
                    <a:pt x="8" y="6"/>
                    <a:pt x="12" y="4"/>
                    <a:pt x="14" y="0"/>
                  </a:cubicBezTo>
                  <a:cubicBezTo>
                    <a:pt x="0" y="0"/>
                    <a:pt x="0" y="0"/>
                    <a:pt x="0" y="0"/>
                  </a:cubicBezTo>
                  <a:cubicBezTo>
                    <a:pt x="1" y="2"/>
                    <a:pt x="2" y="4"/>
                    <a:pt x="4" y="4"/>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6"/>
            <p:cNvSpPr/>
            <p:nvPr/>
          </p:nvSpPr>
          <p:spPr bwMode="auto">
            <a:xfrm>
              <a:off x="6186488" y="3362326"/>
              <a:ext cx="53975" cy="52388"/>
            </a:xfrm>
            <a:custGeom>
              <a:avLst/>
              <a:gdLst>
                <a:gd name="T0" fmla="*/ 6 w 18"/>
                <a:gd name="T1" fmla="*/ 16 h 17"/>
                <a:gd name="T2" fmla="*/ 16 w 18"/>
                <a:gd name="T3" fmla="*/ 11 h 17"/>
                <a:gd name="T4" fmla="*/ 11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1" y="1"/>
                  </a:cubicBezTo>
                  <a:cubicBezTo>
                    <a:pt x="7" y="0"/>
                    <a:pt x="3" y="2"/>
                    <a:pt x="2" y="6"/>
                  </a:cubicBezTo>
                  <a:cubicBezTo>
                    <a:pt x="0" y="10"/>
                    <a:pt x="2" y="14"/>
                    <a:pt x="6"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7"/>
            <p:cNvSpPr/>
            <p:nvPr/>
          </p:nvSpPr>
          <p:spPr bwMode="auto">
            <a:xfrm>
              <a:off x="6265863" y="3455988"/>
              <a:ext cx="53975" cy="42863"/>
            </a:xfrm>
            <a:custGeom>
              <a:avLst/>
              <a:gdLst>
                <a:gd name="T0" fmla="*/ 16 w 18"/>
                <a:gd name="T1" fmla="*/ 11 h 14"/>
                <a:gd name="T2" fmla="*/ 11 w 18"/>
                <a:gd name="T3" fmla="*/ 1 h 14"/>
                <a:gd name="T4" fmla="*/ 1 w 18"/>
                <a:gd name="T5" fmla="*/ 6 h 14"/>
                <a:gd name="T6" fmla="*/ 3 w 18"/>
                <a:gd name="T7" fmla="*/ 14 h 14"/>
                <a:gd name="T8" fmla="*/ 14 w 18"/>
                <a:gd name="T9" fmla="*/ 14 h 14"/>
                <a:gd name="T10" fmla="*/ 16 w 18"/>
                <a:gd name="T11" fmla="*/ 11 h 14"/>
              </a:gdLst>
              <a:ahLst/>
              <a:cxnLst>
                <a:cxn ang="0">
                  <a:pos x="T0" y="T1"/>
                </a:cxn>
                <a:cxn ang="0">
                  <a:pos x="T2" y="T3"/>
                </a:cxn>
                <a:cxn ang="0">
                  <a:pos x="T4" y="T5"/>
                </a:cxn>
                <a:cxn ang="0">
                  <a:pos x="T6" y="T7"/>
                </a:cxn>
                <a:cxn ang="0">
                  <a:pos x="T8" y="T9"/>
                </a:cxn>
                <a:cxn ang="0">
                  <a:pos x="T10" y="T11"/>
                </a:cxn>
              </a:cxnLst>
              <a:rect l="0" t="0" r="r" b="b"/>
              <a:pathLst>
                <a:path w="18" h="14">
                  <a:moveTo>
                    <a:pt x="16" y="11"/>
                  </a:moveTo>
                  <a:cubicBezTo>
                    <a:pt x="18" y="7"/>
                    <a:pt x="15" y="3"/>
                    <a:pt x="11" y="1"/>
                  </a:cubicBezTo>
                  <a:cubicBezTo>
                    <a:pt x="7" y="0"/>
                    <a:pt x="3" y="2"/>
                    <a:pt x="1" y="6"/>
                  </a:cubicBezTo>
                  <a:cubicBezTo>
                    <a:pt x="0" y="9"/>
                    <a:pt x="1" y="12"/>
                    <a:pt x="3" y="14"/>
                  </a:cubicBezTo>
                  <a:cubicBezTo>
                    <a:pt x="14" y="14"/>
                    <a:pt x="14" y="14"/>
                    <a:pt x="14" y="14"/>
                  </a:cubicBezTo>
                  <a:cubicBezTo>
                    <a:pt x="15" y="14"/>
                    <a:pt x="16" y="12"/>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8"/>
            <p:cNvSpPr/>
            <p:nvPr/>
          </p:nvSpPr>
          <p:spPr bwMode="auto">
            <a:xfrm>
              <a:off x="6089650" y="3067051"/>
              <a:ext cx="55563" cy="52388"/>
            </a:xfrm>
            <a:custGeom>
              <a:avLst/>
              <a:gdLst>
                <a:gd name="T0" fmla="*/ 11 w 18"/>
                <a:gd name="T1" fmla="*/ 1 h 17"/>
                <a:gd name="T2" fmla="*/ 2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2" y="6"/>
                  </a:cubicBezTo>
                  <a:cubicBezTo>
                    <a:pt x="0" y="10"/>
                    <a:pt x="2" y="15"/>
                    <a:pt x="6" y="16"/>
                  </a:cubicBezTo>
                  <a:cubicBezTo>
                    <a:pt x="11" y="17"/>
                    <a:pt x="15" y="15"/>
                    <a:pt x="16" y="11"/>
                  </a:cubicBezTo>
                  <a:cubicBezTo>
                    <a:pt x="18" y="7"/>
                    <a:pt x="16" y="3"/>
                    <a:pt x="11"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9"/>
            <p:cNvSpPr/>
            <p:nvPr/>
          </p:nvSpPr>
          <p:spPr bwMode="auto">
            <a:xfrm>
              <a:off x="5954713" y="3046413"/>
              <a:ext cx="50800" cy="42863"/>
            </a:xfrm>
            <a:custGeom>
              <a:avLst/>
              <a:gdLst>
                <a:gd name="T0" fmla="*/ 7 w 17"/>
                <a:gd name="T1" fmla="*/ 13 h 14"/>
                <a:gd name="T2" fmla="*/ 16 w 17"/>
                <a:gd name="T3" fmla="*/ 8 h 14"/>
                <a:gd name="T4" fmla="*/ 15 w 17"/>
                <a:gd name="T5" fmla="*/ 0 h 14"/>
                <a:gd name="T6" fmla="*/ 3 w 17"/>
                <a:gd name="T7" fmla="*/ 0 h 14"/>
                <a:gd name="T8" fmla="*/ 2 w 17"/>
                <a:gd name="T9" fmla="*/ 3 h 14"/>
                <a:gd name="T10" fmla="*/ 7 w 17"/>
                <a:gd name="T11" fmla="*/ 13 h 14"/>
              </a:gdLst>
              <a:ahLst/>
              <a:cxnLst>
                <a:cxn ang="0">
                  <a:pos x="T0" y="T1"/>
                </a:cxn>
                <a:cxn ang="0">
                  <a:pos x="T2" y="T3"/>
                </a:cxn>
                <a:cxn ang="0">
                  <a:pos x="T4" y="T5"/>
                </a:cxn>
                <a:cxn ang="0">
                  <a:pos x="T6" y="T7"/>
                </a:cxn>
                <a:cxn ang="0">
                  <a:pos x="T8" y="T9"/>
                </a:cxn>
                <a:cxn ang="0">
                  <a:pos x="T10" y="T11"/>
                </a:cxn>
              </a:cxnLst>
              <a:rect l="0" t="0" r="r" b="b"/>
              <a:pathLst>
                <a:path w="17" h="14">
                  <a:moveTo>
                    <a:pt x="7" y="13"/>
                  </a:moveTo>
                  <a:cubicBezTo>
                    <a:pt x="11" y="14"/>
                    <a:pt x="15" y="12"/>
                    <a:pt x="16" y="8"/>
                  </a:cubicBezTo>
                  <a:cubicBezTo>
                    <a:pt x="17" y="5"/>
                    <a:pt x="17" y="2"/>
                    <a:pt x="15" y="0"/>
                  </a:cubicBezTo>
                  <a:cubicBezTo>
                    <a:pt x="3" y="0"/>
                    <a:pt x="3" y="0"/>
                    <a:pt x="3" y="0"/>
                  </a:cubicBezTo>
                  <a:cubicBezTo>
                    <a:pt x="3" y="1"/>
                    <a:pt x="2" y="2"/>
                    <a:pt x="2" y="3"/>
                  </a:cubicBezTo>
                  <a:cubicBezTo>
                    <a:pt x="0" y="7"/>
                    <a:pt x="2" y="12"/>
                    <a:pt x="7" y="13"/>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50"/>
            <p:cNvSpPr/>
            <p:nvPr/>
          </p:nvSpPr>
          <p:spPr bwMode="auto">
            <a:xfrm>
              <a:off x="5881688" y="3046413"/>
              <a:ext cx="53975" cy="42863"/>
            </a:xfrm>
            <a:custGeom>
              <a:avLst/>
              <a:gdLst>
                <a:gd name="T0" fmla="*/ 7 w 18"/>
                <a:gd name="T1" fmla="*/ 13 h 14"/>
                <a:gd name="T2" fmla="*/ 17 w 18"/>
                <a:gd name="T3" fmla="*/ 8 h 14"/>
                <a:gd name="T4" fmla="*/ 16 w 18"/>
                <a:gd name="T5" fmla="*/ 0 h 14"/>
                <a:gd name="T6" fmla="*/ 3 w 18"/>
                <a:gd name="T7" fmla="*/ 0 h 14"/>
                <a:gd name="T8" fmla="*/ 2 w 18"/>
                <a:gd name="T9" fmla="*/ 3 h 14"/>
                <a:gd name="T10" fmla="*/ 7 w 18"/>
                <a:gd name="T11" fmla="*/ 13 h 14"/>
              </a:gdLst>
              <a:ahLst/>
              <a:cxnLst>
                <a:cxn ang="0">
                  <a:pos x="T0" y="T1"/>
                </a:cxn>
                <a:cxn ang="0">
                  <a:pos x="T2" y="T3"/>
                </a:cxn>
                <a:cxn ang="0">
                  <a:pos x="T4" y="T5"/>
                </a:cxn>
                <a:cxn ang="0">
                  <a:pos x="T6" y="T7"/>
                </a:cxn>
                <a:cxn ang="0">
                  <a:pos x="T8" y="T9"/>
                </a:cxn>
                <a:cxn ang="0">
                  <a:pos x="T10" y="T11"/>
                </a:cxn>
              </a:cxnLst>
              <a:rect l="0" t="0" r="r" b="b"/>
              <a:pathLst>
                <a:path w="18" h="14">
                  <a:moveTo>
                    <a:pt x="7" y="13"/>
                  </a:moveTo>
                  <a:cubicBezTo>
                    <a:pt x="11" y="14"/>
                    <a:pt x="15" y="12"/>
                    <a:pt x="17" y="8"/>
                  </a:cubicBezTo>
                  <a:cubicBezTo>
                    <a:pt x="18" y="5"/>
                    <a:pt x="17" y="2"/>
                    <a:pt x="16" y="0"/>
                  </a:cubicBezTo>
                  <a:cubicBezTo>
                    <a:pt x="3" y="0"/>
                    <a:pt x="3" y="0"/>
                    <a:pt x="3" y="0"/>
                  </a:cubicBezTo>
                  <a:cubicBezTo>
                    <a:pt x="3" y="1"/>
                    <a:pt x="2" y="2"/>
                    <a:pt x="2" y="3"/>
                  </a:cubicBezTo>
                  <a:cubicBezTo>
                    <a:pt x="0" y="7"/>
                    <a:pt x="3" y="11"/>
                    <a:pt x="7" y="13"/>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51"/>
            <p:cNvSpPr/>
            <p:nvPr/>
          </p:nvSpPr>
          <p:spPr bwMode="auto">
            <a:xfrm>
              <a:off x="5775325" y="3721101"/>
              <a:ext cx="12700" cy="36513"/>
            </a:xfrm>
            <a:custGeom>
              <a:avLst/>
              <a:gdLst>
                <a:gd name="T0" fmla="*/ 3 w 4"/>
                <a:gd name="T1" fmla="*/ 9 h 12"/>
                <a:gd name="T2" fmla="*/ 0 w 4"/>
                <a:gd name="T3" fmla="*/ 0 h 12"/>
                <a:gd name="T4" fmla="*/ 0 w 4"/>
                <a:gd name="T5" fmla="*/ 6 h 12"/>
                <a:gd name="T6" fmla="*/ 0 w 4"/>
                <a:gd name="T7" fmla="*/ 12 h 12"/>
                <a:gd name="T8" fmla="*/ 3 w 4"/>
                <a:gd name="T9" fmla="*/ 9 h 12"/>
              </a:gdLst>
              <a:ahLst/>
              <a:cxnLst>
                <a:cxn ang="0">
                  <a:pos x="T0" y="T1"/>
                </a:cxn>
                <a:cxn ang="0">
                  <a:pos x="T2" y="T3"/>
                </a:cxn>
                <a:cxn ang="0">
                  <a:pos x="T4" y="T5"/>
                </a:cxn>
                <a:cxn ang="0">
                  <a:pos x="T6" y="T7"/>
                </a:cxn>
                <a:cxn ang="0">
                  <a:pos x="T8" y="T9"/>
                </a:cxn>
              </a:cxnLst>
              <a:rect l="0" t="0" r="r" b="b"/>
              <a:pathLst>
                <a:path w="4" h="12">
                  <a:moveTo>
                    <a:pt x="3" y="9"/>
                  </a:moveTo>
                  <a:cubicBezTo>
                    <a:pt x="4" y="5"/>
                    <a:pt x="3" y="2"/>
                    <a:pt x="0" y="0"/>
                  </a:cubicBezTo>
                  <a:cubicBezTo>
                    <a:pt x="0" y="6"/>
                    <a:pt x="0" y="6"/>
                    <a:pt x="0" y="6"/>
                  </a:cubicBezTo>
                  <a:cubicBezTo>
                    <a:pt x="0" y="8"/>
                    <a:pt x="0" y="10"/>
                    <a:pt x="0" y="12"/>
                  </a:cubicBezTo>
                  <a:cubicBezTo>
                    <a:pt x="2" y="11"/>
                    <a:pt x="2" y="10"/>
                    <a:pt x="3" y="9"/>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52"/>
            <p:cNvSpPr/>
            <p:nvPr/>
          </p:nvSpPr>
          <p:spPr bwMode="auto">
            <a:xfrm>
              <a:off x="6146800" y="3724276"/>
              <a:ext cx="52388"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2"/>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3"/>
            <p:cNvSpPr/>
            <p:nvPr/>
          </p:nvSpPr>
          <p:spPr bwMode="auto">
            <a:xfrm>
              <a:off x="6192838" y="3100388"/>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5"/>
                    <a:pt x="6" y="16"/>
                  </a:cubicBezTo>
                  <a:cubicBezTo>
                    <a:pt x="10" y="17"/>
                    <a:pt x="15" y="15"/>
                    <a:pt x="16" y="11"/>
                  </a:cubicBezTo>
                  <a:cubicBezTo>
                    <a:pt x="18" y="7"/>
                    <a:pt x="15" y="3"/>
                    <a:pt x="11"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4"/>
            <p:cNvSpPr/>
            <p:nvPr/>
          </p:nvSpPr>
          <p:spPr bwMode="auto">
            <a:xfrm>
              <a:off x="6249988" y="3348038"/>
              <a:ext cx="53975" cy="53975"/>
            </a:xfrm>
            <a:custGeom>
              <a:avLst/>
              <a:gdLst>
                <a:gd name="T0" fmla="*/ 7 w 18"/>
                <a:gd name="T1" fmla="*/ 16 h 18"/>
                <a:gd name="T2" fmla="*/ 17 w 18"/>
                <a:gd name="T3" fmla="*/ 11 h 18"/>
                <a:gd name="T4" fmla="*/ 12 w 18"/>
                <a:gd name="T5" fmla="*/ 1 h 18"/>
                <a:gd name="T6" fmla="*/ 2 w 18"/>
                <a:gd name="T7" fmla="*/ 6 h 18"/>
                <a:gd name="T8" fmla="*/ 7 w 18"/>
                <a:gd name="T9" fmla="*/ 16 h 18"/>
              </a:gdLst>
              <a:ahLst/>
              <a:cxnLst>
                <a:cxn ang="0">
                  <a:pos x="T0" y="T1"/>
                </a:cxn>
                <a:cxn ang="0">
                  <a:pos x="T2" y="T3"/>
                </a:cxn>
                <a:cxn ang="0">
                  <a:pos x="T4" y="T5"/>
                </a:cxn>
                <a:cxn ang="0">
                  <a:pos x="T6" y="T7"/>
                </a:cxn>
                <a:cxn ang="0">
                  <a:pos x="T8" y="T9"/>
                </a:cxn>
              </a:cxnLst>
              <a:rect l="0" t="0" r="r" b="b"/>
              <a:pathLst>
                <a:path w="18" h="18">
                  <a:moveTo>
                    <a:pt x="7" y="16"/>
                  </a:moveTo>
                  <a:cubicBezTo>
                    <a:pt x="11" y="18"/>
                    <a:pt x="15" y="16"/>
                    <a:pt x="17" y="11"/>
                  </a:cubicBezTo>
                  <a:cubicBezTo>
                    <a:pt x="18" y="7"/>
                    <a:pt x="16" y="3"/>
                    <a:pt x="12" y="1"/>
                  </a:cubicBezTo>
                  <a:cubicBezTo>
                    <a:pt x="8" y="0"/>
                    <a:pt x="3" y="2"/>
                    <a:pt x="2" y="6"/>
                  </a:cubicBezTo>
                  <a:cubicBezTo>
                    <a:pt x="0" y="10"/>
                    <a:pt x="2" y="15"/>
                    <a:pt x="7"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5"/>
            <p:cNvSpPr/>
            <p:nvPr/>
          </p:nvSpPr>
          <p:spPr bwMode="auto">
            <a:xfrm>
              <a:off x="6089650" y="3733801"/>
              <a:ext cx="52388"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2" y="2"/>
                    <a:pt x="1" y="6"/>
                  </a:cubicBezTo>
                  <a:cubicBezTo>
                    <a:pt x="0" y="10"/>
                    <a:pt x="2" y="15"/>
                    <a:pt x="6" y="16"/>
                  </a:cubicBezTo>
                  <a:cubicBezTo>
                    <a:pt x="10" y="18"/>
                    <a:pt x="14" y="15"/>
                    <a:pt x="16" y="11"/>
                  </a:cubicBezTo>
                  <a:cubicBezTo>
                    <a:pt x="17" y="7"/>
                    <a:pt x="15" y="3"/>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6"/>
            <p:cNvSpPr/>
            <p:nvPr/>
          </p:nvSpPr>
          <p:spPr bwMode="auto">
            <a:xfrm>
              <a:off x="6086475" y="3441701"/>
              <a:ext cx="52388"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3" y="2"/>
                    <a:pt x="1" y="6"/>
                  </a:cubicBezTo>
                  <a:cubicBezTo>
                    <a:pt x="0" y="10"/>
                    <a:pt x="2" y="15"/>
                    <a:pt x="6" y="16"/>
                  </a:cubicBezTo>
                  <a:cubicBezTo>
                    <a:pt x="10" y="18"/>
                    <a:pt x="15" y="15"/>
                    <a:pt x="16" y="11"/>
                  </a:cubicBezTo>
                  <a:cubicBezTo>
                    <a:pt x="17" y="7"/>
                    <a:pt x="15" y="3"/>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7"/>
            <p:cNvSpPr/>
            <p:nvPr/>
          </p:nvSpPr>
          <p:spPr bwMode="auto">
            <a:xfrm>
              <a:off x="5854700" y="3086101"/>
              <a:ext cx="53975" cy="50800"/>
            </a:xfrm>
            <a:custGeom>
              <a:avLst/>
              <a:gdLst>
                <a:gd name="T0" fmla="*/ 16 w 18"/>
                <a:gd name="T1" fmla="*/ 11 h 17"/>
                <a:gd name="T2" fmla="*/ 12 w 18"/>
                <a:gd name="T3" fmla="*/ 1 h 17"/>
                <a:gd name="T4" fmla="*/ 2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2" y="1"/>
                  </a:cubicBezTo>
                  <a:cubicBezTo>
                    <a:pt x="7" y="0"/>
                    <a:pt x="3" y="2"/>
                    <a:pt x="2" y="6"/>
                  </a:cubicBezTo>
                  <a:cubicBezTo>
                    <a:pt x="0" y="10"/>
                    <a:pt x="2" y="14"/>
                    <a:pt x="6" y="16"/>
                  </a:cubicBezTo>
                  <a:cubicBezTo>
                    <a:pt x="11" y="17"/>
                    <a:pt x="15" y="15"/>
                    <a:pt x="16" y="1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58"/>
            <p:cNvSpPr/>
            <p:nvPr/>
          </p:nvSpPr>
          <p:spPr bwMode="auto">
            <a:xfrm>
              <a:off x="5984875" y="3092451"/>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4"/>
                    <a:pt x="6" y="16"/>
                  </a:cubicBezTo>
                  <a:cubicBezTo>
                    <a:pt x="10" y="17"/>
                    <a:pt x="15" y="15"/>
                    <a:pt x="16" y="11"/>
                  </a:cubicBezTo>
                  <a:cubicBezTo>
                    <a:pt x="18" y="7"/>
                    <a:pt x="16" y="2"/>
                    <a:pt x="11" y="1"/>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59"/>
            <p:cNvSpPr/>
            <p:nvPr/>
          </p:nvSpPr>
          <p:spPr bwMode="auto">
            <a:xfrm>
              <a:off x="5902325" y="3787776"/>
              <a:ext cx="46038" cy="20638"/>
            </a:xfrm>
            <a:custGeom>
              <a:avLst/>
              <a:gdLst>
                <a:gd name="T0" fmla="*/ 10 w 15"/>
                <a:gd name="T1" fmla="*/ 2 h 7"/>
                <a:gd name="T2" fmla="*/ 0 w 15"/>
                <a:gd name="T3" fmla="*/ 7 h 7"/>
                <a:gd name="T4" fmla="*/ 0 w 15"/>
                <a:gd name="T5" fmla="*/ 7 h 7"/>
                <a:gd name="T6" fmla="*/ 15 w 15"/>
                <a:gd name="T7" fmla="*/ 7 h 7"/>
                <a:gd name="T8" fmla="*/ 10 w 15"/>
                <a:gd name="T9" fmla="*/ 2 h 7"/>
              </a:gdLst>
              <a:ahLst/>
              <a:cxnLst>
                <a:cxn ang="0">
                  <a:pos x="T0" y="T1"/>
                </a:cxn>
                <a:cxn ang="0">
                  <a:pos x="T2" y="T3"/>
                </a:cxn>
                <a:cxn ang="0">
                  <a:pos x="T4" y="T5"/>
                </a:cxn>
                <a:cxn ang="0">
                  <a:pos x="T6" y="T7"/>
                </a:cxn>
                <a:cxn ang="0">
                  <a:pos x="T8" y="T9"/>
                </a:cxn>
              </a:cxnLst>
              <a:rect l="0" t="0" r="r" b="b"/>
              <a:pathLst>
                <a:path w="15" h="7">
                  <a:moveTo>
                    <a:pt x="10" y="2"/>
                  </a:moveTo>
                  <a:cubicBezTo>
                    <a:pt x="6" y="0"/>
                    <a:pt x="2" y="3"/>
                    <a:pt x="0" y="7"/>
                  </a:cubicBezTo>
                  <a:cubicBezTo>
                    <a:pt x="0" y="7"/>
                    <a:pt x="0" y="7"/>
                    <a:pt x="0" y="7"/>
                  </a:cubicBezTo>
                  <a:cubicBezTo>
                    <a:pt x="15" y="7"/>
                    <a:pt x="15" y="7"/>
                    <a:pt x="15" y="7"/>
                  </a:cubicBezTo>
                  <a:cubicBezTo>
                    <a:pt x="15" y="5"/>
                    <a:pt x="13" y="3"/>
                    <a:pt x="10"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60"/>
            <p:cNvSpPr/>
            <p:nvPr/>
          </p:nvSpPr>
          <p:spPr bwMode="auto">
            <a:xfrm>
              <a:off x="6099175" y="3149601"/>
              <a:ext cx="53975" cy="44450"/>
            </a:xfrm>
            <a:custGeom>
              <a:avLst/>
              <a:gdLst>
                <a:gd name="T0" fmla="*/ 16 w 18"/>
                <a:gd name="T1" fmla="*/ 11 h 15"/>
                <a:gd name="T2" fmla="*/ 11 w 18"/>
                <a:gd name="T3" fmla="*/ 2 h 15"/>
                <a:gd name="T4" fmla="*/ 1 w 18"/>
                <a:gd name="T5" fmla="*/ 6 h 15"/>
                <a:gd name="T6" fmla="*/ 4 w 18"/>
                <a:gd name="T7" fmla="*/ 15 h 15"/>
                <a:gd name="T8" fmla="*/ 14 w 18"/>
                <a:gd name="T9" fmla="*/ 15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8" y="7"/>
                    <a:pt x="15" y="3"/>
                    <a:pt x="11" y="2"/>
                  </a:cubicBezTo>
                  <a:cubicBezTo>
                    <a:pt x="7" y="0"/>
                    <a:pt x="3" y="2"/>
                    <a:pt x="1" y="6"/>
                  </a:cubicBezTo>
                  <a:cubicBezTo>
                    <a:pt x="0" y="10"/>
                    <a:pt x="1" y="13"/>
                    <a:pt x="4" y="15"/>
                  </a:cubicBezTo>
                  <a:cubicBezTo>
                    <a:pt x="14" y="15"/>
                    <a:pt x="14" y="15"/>
                    <a:pt x="14" y="15"/>
                  </a:cubicBezTo>
                  <a:cubicBezTo>
                    <a:pt x="15" y="14"/>
                    <a:pt x="16" y="13"/>
                    <a:pt x="16" y="1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61"/>
            <p:cNvSpPr/>
            <p:nvPr/>
          </p:nvSpPr>
          <p:spPr bwMode="auto">
            <a:xfrm>
              <a:off x="6226175" y="3408363"/>
              <a:ext cx="53975" cy="53975"/>
            </a:xfrm>
            <a:custGeom>
              <a:avLst/>
              <a:gdLst>
                <a:gd name="T0" fmla="*/ 2 w 18"/>
                <a:gd name="T1" fmla="*/ 6 h 18"/>
                <a:gd name="T2" fmla="*/ 6 w 18"/>
                <a:gd name="T3" fmla="*/ 16 h 18"/>
                <a:gd name="T4" fmla="*/ 16 w 18"/>
                <a:gd name="T5" fmla="*/ 11 h 18"/>
                <a:gd name="T6" fmla="*/ 12 w 18"/>
                <a:gd name="T7" fmla="*/ 2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1"/>
                    <a:pt x="2" y="15"/>
                    <a:pt x="6" y="16"/>
                  </a:cubicBezTo>
                  <a:cubicBezTo>
                    <a:pt x="11" y="18"/>
                    <a:pt x="15" y="16"/>
                    <a:pt x="16" y="11"/>
                  </a:cubicBezTo>
                  <a:cubicBezTo>
                    <a:pt x="18" y="7"/>
                    <a:pt x="16" y="3"/>
                    <a:pt x="12" y="2"/>
                  </a:cubicBezTo>
                  <a:cubicBezTo>
                    <a:pt x="7" y="0"/>
                    <a:pt x="3" y="2"/>
                    <a:pt x="2"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62"/>
            <p:cNvSpPr/>
            <p:nvPr/>
          </p:nvSpPr>
          <p:spPr bwMode="auto">
            <a:xfrm>
              <a:off x="6051550" y="3106738"/>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2" y="15"/>
                    <a:pt x="7" y="17"/>
                  </a:cubicBezTo>
                  <a:cubicBezTo>
                    <a:pt x="11" y="18"/>
                    <a:pt x="15" y="16"/>
                    <a:pt x="17" y="12"/>
                  </a:cubicBezTo>
                  <a:cubicBezTo>
                    <a:pt x="18" y="8"/>
                    <a:pt x="16" y="3"/>
                    <a:pt x="12" y="2"/>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3"/>
            <p:cNvSpPr/>
            <p:nvPr/>
          </p:nvSpPr>
          <p:spPr bwMode="auto">
            <a:xfrm>
              <a:off x="6176963" y="3670301"/>
              <a:ext cx="52388"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2" y="3"/>
                    <a:pt x="1" y="7"/>
                  </a:cubicBezTo>
                  <a:cubicBezTo>
                    <a:pt x="0" y="11"/>
                    <a:pt x="2" y="15"/>
                    <a:pt x="6" y="17"/>
                  </a:cubicBezTo>
                  <a:cubicBezTo>
                    <a:pt x="10" y="18"/>
                    <a:pt x="14" y="16"/>
                    <a:pt x="16" y="1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4"/>
            <p:cNvSpPr/>
            <p:nvPr/>
          </p:nvSpPr>
          <p:spPr bwMode="auto">
            <a:xfrm>
              <a:off x="6210300" y="3314701"/>
              <a:ext cx="39688" cy="39688"/>
            </a:xfrm>
            <a:custGeom>
              <a:avLst/>
              <a:gdLst>
                <a:gd name="T0" fmla="*/ 13 w 13"/>
                <a:gd name="T1" fmla="*/ 7 h 13"/>
                <a:gd name="T2" fmla="*/ 11 w 13"/>
                <a:gd name="T3" fmla="*/ 0 h 13"/>
                <a:gd name="T4" fmla="*/ 0 w 13"/>
                <a:gd name="T5" fmla="*/ 11 h 13"/>
                <a:gd name="T6" fmla="*/ 3 w 13"/>
                <a:gd name="T7" fmla="*/ 12 h 13"/>
                <a:gd name="T8" fmla="*/ 13 w 13"/>
                <a:gd name="T9" fmla="*/ 7 h 13"/>
              </a:gdLst>
              <a:ahLst/>
              <a:cxnLst>
                <a:cxn ang="0">
                  <a:pos x="T0" y="T1"/>
                </a:cxn>
                <a:cxn ang="0">
                  <a:pos x="T2" y="T3"/>
                </a:cxn>
                <a:cxn ang="0">
                  <a:pos x="T4" y="T5"/>
                </a:cxn>
                <a:cxn ang="0">
                  <a:pos x="T6" y="T7"/>
                </a:cxn>
                <a:cxn ang="0">
                  <a:pos x="T8" y="T9"/>
                </a:cxn>
              </a:cxnLst>
              <a:rect l="0" t="0" r="r" b="b"/>
              <a:pathLst>
                <a:path w="13" h="13">
                  <a:moveTo>
                    <a:pt x="13" y="7"/>
                  </a:moveTo>
                  <a:cubicBezTo>
                    <a:pt x="13" y="4"/>
                    <a:pt x="13" y="2"/>
                    <a:pt x="11" y="0"/>
                  </a:cubicBezTo>
                  <a:cubicBezTo>
                    <a:pt x="9" y="5"/>
                    <a:pt x="5" y="8"/>
                    <a:pt x="0" y="11"/>
                  </a:cubicBezTo>
                  <a:cubicBezTo>
                    <a:pt x="1" y="11"/>
                    <a:pt x="2" y="12"/>
                    <a:pt x="3" y="12"/>
                  </a:cubicBezTo>
                  <a:cubicBezTo>
                    <a:pt x="7" y="13"/>
                    <a:pt x="11" y="11"/>
                    <a:pt x="13" y="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5"/>
            <p:cNvSpPr/>
            <p:nvPr/>
          </p:nvSpPr>
          <p:spPr bwMode="auto">
            <a:xfrm>
              <a:off x="6208713" y="3471863"/>
              <a:ext cx="44450" cy="26988"/>
            </a:xfrm>
            <a:custGeom>
              <a:avLst/>
              <a:gdLst>
                <a:gd name="T0" fmla="*/ 10 w 15"/>
                <a:gd name="T1" fmla="*/ 1 h 9"/>
                <a:gd name="T2" fmla="*/ 0 w 15"/>
                <a:gd name="T3" fmla="*/ 6 h 9"/>
                <a:gd name="T4" fmla="*/ 0 w 15"/>
                <a:gd name="T5" fmla="*/ 9 h 9"/>
                <a:gd name="T6" fmla="*/ 15 w 15"/>
                <a:gd name="T7" fmla="*/ 9 h 9"/>
                <a:gd name="T8" fmla="*/ 10 w 15"/>
                <a:gd name="T9" fmla="*/ 1 h 9"/>
              </a:gdLst>
              <a:ahLst/>
              <a:cxnLst>
                <a:cxn ang="0">
                  <a:pos x="T0" y="T1"/>
                </a:cxn>
                <a:cxn ang="0">
                  <a:pos x="T2" y="T3"/>
                </a:cxn>
                <a:cxn ang="0">
                  <a:pos x="T4" y="T5"/>
                </a:cxn>
                <a:cxn ang="0">
                  <a:pos x="T6" y="T7"/>
                </a:cxn>
                <a:cxn ang="0">
                  <a:pos x="T8" y="T9"/>
                </a:cxn>
              </a:cxnLst>
              <a:rect l="0" t="0" r="r" b="b"/>
              <a:pathLst>
                <a:path w="15" h="9">
                  <a:moveTo>
                    <a:pt x="10" y="1"/>
                  </a:moveTo>
                  <a:cubicBezTo>
                    <a:pt x="6" y="0"/>
                    <a:pt x="1" y="2"/>
                    <a:pt x="0" y="6"/>
                  </a:cubicBezTo>
                  <a:cubicBezTo>
                    <a:pt x="0" y="7"/>
                    <a:pt x="0" y="8"/>
                    <a:pt x="0" y="9"/>
                  </a:cubicBezTo>
                  <a:cubicBezTo>
                    <a:pt x="15" y="9"/>
                    <a:pt x="15" y="9"/>
                    <a:pt x="15" y="9"/>
                  </a:cubicBezTo>
                  <a:cubicBezTo>
                    <a:pt x="15" y="6"/>
                    <a:pt x="13" y="3"/>
                    <a:pt x="10"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6"/>
            <p:cNvSpPr/>
            <p:nvPr/>
          </p:nvSpPr>
          <p:spPr bwMode="auto">
            <a:xfrm>
              <a:off x="6138863" y="3109913"/>
              <a:ext cx="50800"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4"/>
                    <a:pt x="6" y="16"/>
                  </a:cubicBezTo>
                  <a:cubicBezTo>
                    <a:pt x="10" y="17"/>
                    <a:pt x="14" y="15"/>
                    <a:pt x="16" y="11"/>
                  </a:cubicBezTo>
                  <a:cubicBezTo>
                    <a:pt x="17" y="7"/>
                    <a:pt x="15" y="2"/>
                    <a:pt x="11"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67"/>
            <p:cNvSpPr/>
            <p:nvPr/>
          </p:nvSpPr>
          <p:spPr bwMode="auto">
            <a:xfrm>
              <a:off x="5969000" y="3781426"/>
              <a:ext cx="49213" cy="26988"/>
            </a:xfrm>
            <a:custGeom>
              <a:avLst/>
              <a:gdLst>
                <a:gd name="T0" fmla="*/ 11 w 16"/>
                <a:gd name="T1" fmla="*/ 2 h 9"/>
                <a:gd name="T2" fmla="*/ 1 w 16"/>
                <a:gd name="T3" fmla="*/ 7 h 9"/>
                <a:gd name="T4" fmla="*/ 0 w 16"/>
                <a:gd name="T5" fmla="*/ 9 h 9"/>
                <a:gd name="T6" fmla="*/ 16 w 16"/>
                <a:gd name="T7" fmla="*/ 9 h 9"/>
                <a:gd name="T8" fmla="*/ 11 w 16"/>
                <a:gd name="T9" fmla="*/ 2 h 9"/>
              </a:gdLst>
              <a:ahLst/>
              <a:cxnLst>
                <a:cxn ang="0">
                  <a:pos x="T0" y="T1"/>
                </a:cxn>
                <a:cxn ang="0">
                  <a:pos x="T2" y="T3"/>
                </a:cxn>
                <a:cxn ang="0">
                  <a:pos x="T4" y="T5"/>
                </a:cxn>
                <a:cxn ang="0">
                  <a:pos x="T6" y="T7"/>
                </a:cxn>
                <a:cxn ang="0">
                  <a:pos x="T8" y="T9"/>
                </a:cxn>
              </a:cxnLst>
              <a:rect l="0" t="0" r="r" b="b"/>
              <a:pathLst>
                <a:path w="16" h="9">
                  <a:moveTo>
                    <a:pt x="11" y="2"/>
                  </a:moveTo>
                  <a:cubicBezTo>
                    <a:pt x="7" y="0"/>
                    <a:pt x="2" y="2"/>
                    <a:pt x="1" y="7"/>
                  </a:cubicBezTo>
                  <a:cubicBezTo>
                    <a:pt x="1" y="7"/>
                    <a:pt x="0" y="8"/>
                    <a:pt x="0" y="9"/>
                  </a:cubicBezTo>
                  <a:cubicBezTo>
                    <a:pt x="16" y="9"/>
                    <a:pt x="16" y="9"/>
                    <a:pt x="16" y="9"/>
                  </a:cubicBezTo>
                  <a:cubicBezTo>
                    <a:pt x="16" y="6"/>
                    <a:pt x="14" y="3"/>
                    <a:pt x="11" y="2"/>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68"/>
            <p:cNvSpPr/>
            <p:nvPr/>
          </p:nvSpPr>
          <p:spPr bwMode="auto">
            <a:xfrm>
              <a:off x="5921375" y="3089276"/>
              <a:ext cx="50800"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2" y="2"/>
                    <a:pt x="1" y="6"/>
                  </a:cubicBezTo>
                  <a:cubicBezTo>
                    <a:pt x="0" y="10"/>
                    <a:pt x="2" y="15"/>
                    <a:pt x="6" y="16"/>
                  </a:cubicBezTo>
                  <a:cubicBezTo>
                    <a:pt x="10" y="18"/>
                    <a:pt x="14" y="15"/>
                    <a:pt x="16" y="11"/>
                  </a:cubicBezTo>
                  <a:cubicBezTo>
                    <a:pt x="17" y="7"/>
                    <a:pt x="15" y="3"/>
                    <a:pt x="11" y="1"/>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69"/>
            <p:cNvSpPr/>
            <p:nvPr/>
          </p:nvSpPr>
          <p:spPr bwMode="auto">
            <a:xfrm>
              <a:off x="5956300" y="3727451"/>
              <a:ext cx="52388" cy="53975"/>
            </a:xfrm>
            <a:custGeom>
              <a:avLst/>
              <a:gdLst>
                <a:gd name="T0" fmla="*/ 11 w 17"/>
                <a:gd name="T1" fmla="*/ 2 h 18"/>
                <a:gd name="T2" fmla="*/ 1 w 17"/>
                <a:gd name="T3" fmla="*/ 7 h 18"/>
                <a:gd name="T4" fmla="*/ 6 w 17"/>
                <a:gd name="T5" fmla="*/ 17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3" y="3"/>
                    <a:pt x="1" y="7"/>
                  </a:cubicBezTo>
                  <a:cubicBezTo>
                    <a:pt x="0" y="11"/>
                    <a:pt x="2" y="15"/>
                    <a:pt x="6" y="17"/>
                  </a:cubicBezTo>
                  <a:cubicBezTo>
                    <a:pt x="10" y="18"/>
                    <a:pt x="15" y="16"/>
                    <a:pt x="16" y="12"/>
                  </a:cubicBezTo>
                  <a:cubicBezTo>
                    <a:pt x="17" y="8"/>
                    <a:pt x="15" y="3"/>
                    <a:pt x="11" y="2"/>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70"/>
            <p:cNvSpPr/>
            <p:nvPr/>
          </p:nvSpPr>
          <p:spPr bwMode="auto">
            <a:xfrm>
              <a:off x="6069013" y="3681413"/>
              <a:ext cx="53975" cy="52388"/>
            </a:xfrm>
            <a:custGeom>
              <a:avLst/>
              <a:gdLst>
                <a:gd name="T0" fmla="*/ 17 w 18"/>
                <a:gd name="T1" fmla="*/ 11 h 17"/>
                <a:gd name="T2" fmla="*/ 12 w 18"/>
                <a:gd name="T3" fmla="*/ 1 h 17"/>
                <a:gd name="T4" fmla="*/ 2 w 18"/>
                <a:gd name="T5" fmla="*/ 6 h 17"/>
                <a:gd name="T6" fmla="*/ 7 w 18"/>
                <a:gd name="T7" fmla="*/ 16 h 17"/>
                <a:gd name="T8" fmla="*/ 17 w 18"/>
                <a:gd name="T9" fmla="*/ 11 h 17"/>
              </a:gdLst>
              <a:ahLst/>
              <a:cxnLst>
                <a:cxn ang="0">
                  <a:pos x="T0" y="T1"/>
                </a:cxn>
                <a:cxn ang="0">
                  <a:pos x="T2" y="T3"/>
                </a:cxn>
                <a:cxn ang="0">
                  <a:pos x="T4" y="T5"/>
                </a:cxn>
                <a:cxn ang="0">
                  <a:pos x="T6" y="T7"/>
                </a:cxn>
                <a:cxn ang="0">
                  <a:pos x="T8" y="T9"/>
                </a:cxn>
              </a:cxnLst>
              <a:rect l="0" t="0" r="r" b="b"/>
              <a:pathLst>
                <a:path w="18" h="17">
                  <a:moveTo>
                    <a:pt x="17" y="11"/>
                  </a:moveTo>
                  <a:cubicBezTo>
                    <a:pt x="18" y="7"/>
                    <a:pt x="16" y="3"/>
                    <a:pt x="12" y="1"/>
                  </a:cubicBezTo>
                  <a:cubicBezTo>
                    <a:pt x="8" y="0"/>
                    <a:pt x="3" y="2"/>
                    <a:pt x="2" y="6"/>
                  </a:cubicBezTo>
                  <a:cubicBezTo>
                    <a:pt x="0" y="10"/>
                    <a:pt x="3" y="15"/>
                    <a:pt x="7" y="16"/>
                  </a:cubicBezTo>
                  <a:cubicBezTo>
                    <a:pt x="11" y="17"/>
                    <a:pt x="15" y="15"/>
                    <a:pt x="17"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71"/>
            <p:cNvSpPr/>
            <p:nvPr/>
          </p:nvSpPr>
          <p:spPr bwMode="auto">
            <a:xfrm>
              <a:off x="5892800" y="3730626"/>
              <a:ext cx="52388"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2" y="2"/>
                    <a:pt x="1" y="6"/>
                  </a:cubicBezTo>
                  <a:cubicBezTo>
                    <a:pt x="0" y="10"/>
                    <a:pt x="2" y="15"/>
                    <a:pt x="6" y="16"/>
                  </a:cubicBezTo>
                  <a:cubicBezTo>
                    <a:pt x="10" y="18"/>
                    <a:pt x="14" y="15"/>
                    <a:pt x="16" y="11"/>
                  </a:cubicBezTo>
                  <a:cubicBezTo>
                    <a:pt x="17" y="7"/>
                    <a:pt x="15" y="3"/>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72"/>
            <p:cNvSpPr/>
            <p:nvPr/>
          </p:nvSpPr>
          <p:spPr bwMode="auto">
            <a:xfrm>
              <a:off x="5794375" y="3086101"/>
              <a:ext cx="53975" cy="50800"/>
            </a:xfrm>
            <a:custGeom>
              <a:avLst/>
              <a:gdLst>
                <a:gd name="T0" fmla="*/ 16 w 18"/>
                <a:gd name="T1" fmla="*/ 11 h 17"/>
                <a:gd name="T2" fmla="*/ 11 w 18"/>
                <a:gd name="T3" fmla="*/ 1 h 17"/>
                <a:gd name="T4" fmla="*/ 2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1" y="1"/>
                  </a:cubicBezTo>
                  <a:cubicBezTo>
                    <a:pt x="7" y="0"/>
                    <a:pt x="3" y="2"/>
                    <a:pt x="2" y="6"/>
                  </a:cubicBezTo>
                  <a:cubicBezTo>
                    <a:pt x="0" y="10"/>
                    <a:pt x="2" y="15"/>
                    <a:pt x="6" y="16"/>
                  </a:cubicBezTo>
                  <a:cubicBezTo>
                    <a:pt x="10" y="17"/>
                    <a:pt x="15" y="15"/>
                    <a:pt x="16" y="1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73"/>
            <p:cNvSpPr/>
            <p:nvPr/>
          </p:nvSpPr>
          <p:spPr bwMode="auto">
            <a:xfrm>
              <a:off x="6132513" y="3354388"/>
              <a:ext cx="50800" cy="34925"/>
            </a:xfrm>
            <a:custGeom>
              <a:avLst/>
              <a:gdLst>
                <a:gd name="T0" fmla="*/ 6 w 17"/>
                <a:gd name="T1" fmla="*/ 10 h 12"/>
                <a:gd name="T2" fmla="*/ 16 w 17"/>
                <a:gd name="T3" fmla="*/ 6 h 12"/>
                <a:gd name="T4" fmla="*/ 16 w 17"/>
                <a:gd name="T5" fmla="*/ 0 h 12"/>
                <a:gd name="T6" fmla="*/ 2 w 17"/>
                <a:gd name="T7" fmla="*/ 0 h 12"/>
                <a:gd name="T8" fmla="*/ 1 w 17"/>
                <a:gd name="T9" fmla="*/ 0 h 12"/>
                <a:gd name="T10" fmla="*/ 6 w 17"/>
                <a:gd name="T11" fmla="*/ 10 h 12"/>
              </a:gdLst>
              <a:ahLst/>
              <a:cxnLst>
                <a:cxn ang="0">
                  <a:pos x="T0" y="T1"/>
                </a:cxn>
                <a:cxn ang="0">
                  <a:pos x="T2" y="T3"/>
                </a:cxn>
                <a:cxn ang="0">
                  <a:pos x="T4" y="T5"/>
                </a:cxn>
                <a:cxn ang="0">
                  <a:pos x="T6" y="T7"/>
                </a:cxn>
                <a:cxn ang="0">
                  <a:pos x="T8" y="T9"/>
                </a:cxn>
                <a:cxn ang="0">
                  <a:pos x="T10" y="T11"/>
                </a:cxn>
              </a:cxnLst>
              <a:rect l="0" t="0" r="r" b="b"/>
              <a:pathLst>
                <a:path w="17" h="12">
                  <a:moveTo>
                    <a:pt x="6" y="10"/>
                  </a:moveTo>
                  <a:cubicBezTo>
                    <a:pt x="10" y="12"/>
                    <a:pt x="15" y="10"/>
                    <a:pt x="16" y="6"/>
                  </a:cubicBezTo>
                  <a:cubicBezTo>
                    <a:pt x="17" y="4"/>
                    <a:pt x="17" y="2"/>
                    <a:pt x="16" y="0"/>
                  </a:cubicBezTo>
                  <a:cubicBezTo>
                    <a:pt x="2" y="0"/>
                    <a:pt x="2" y="0"/>
                    <a:pt x="2" y="0"/>
                  </a:cubicBezTo>
                  <a:cubicBezTo>
                    <a:pt x="1" y="0"/>
                    <a:pt x="1" y="0"/>
                    <a:pt x="1" y="0"/>
                  </a:cubicBezTo>
                  <a:cubicBezTo>
                    <a:pt x="0" y="5"/>
                    <a:pt x="2" y="9"/>
                    <a:pt x="6" y="1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74"/>
            <p:cNvSpPr/>
            <p:nvPr/>
          </p:nvSpPr>
          <p:spPr bwMode="auto">
            <a:xfrm>
              <a:off x="5878513" y="3143251"/>
              <a:ext cx="53975" cy="53975"/>
            </a:xfrm>
            <a:custGeom>
              <a:avLst/>
              <a:gdLst>
                <a:gd name="T0" fmla="*/ 12 w 18"/>
                <a:gd name="T1" fmla="*/ 1 h 18"/>
                <a:gd name="T2" fmla="*/ 2 w 18"/>
                <a:gd name="T3" fmla="*/ 6 h 18"/>
                <a:gd name="T4" fmla="*/ 7 w 18"/>
                <a:gd name="T5" fmla="*/ 16 h 18"/>
                <a:gd name="T6" fmla="*/ 17 w 18"/>
                <a:gd name="T7" fmla="*/ 11 h 18"/>
                <a:gd name="T8" fmla="*/ 12 w 18"/>
                <a:gd name="T9" fmla="*/ 1 h 18"/>
              </a:gdLst>
              <a:ahLst/>
              <a:cxnLst>
                <a:cxn ang="0">
                  <a:pos x="T0" y="T1"/>
                </a:cxn>
                <a:cxn ang="0">
                  <a:pos x="T2" y="T3"/>
                </a:cxn>
                <a:cxn ang="0">
                  <a:pos x="T4" y="T5"/>
                </a:cxn>
                <a:cxn ang="0">
                  <a:pos x="T6" y="T7"/>
                </a:cxn>
                <a:cxn ang="0">
                  <a:pos x="T8" y="T9"/>
                </a:cxn>
              </a:cxnLst>
              <a:rect l="0" t="0" r="r" b="b"/>
              <a:pathLst>
                <a:path w="18" h="18">
                  <a:moveTo>
                    <a:pt x="12" y="1"/>
                  </a:moveTo>
                  <a:cubicBezTo>
                    <a:pt x="8" y="0"/>
                    <a:pt x="3" y="2"/>
                    <a:pt x="2" y="6"/>
                  </a:cubicBezTo>
                  <a:cubicBezTo>
                    <a:pt x="0" y="10"/>
                    <a:pt x="2" y="15"/>
                    <a:pt x="7" y="16"/>
                  </a:cubicBezTo>
                  <a:cubicBezTo>
                    <a:pt x="11" y="18"/>
                    <a:pt x="15" y="15"/>
                    <a:pt x="17" y="11"/>
                  </a:cubicBezTo>
                  <a:cubicBezTo>
                    <a:pt x="18" y="7"/>
                    <a:pt x="16" y="3"/>
                    <a:pt x="12" y="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75"/>
            <p:cNvSpPr/>
            <p:nvPr/>
          </p:nvSpPr>
          <p:spPr bwMode="auto">
            <a:xfrm>
              <a:off x="6122988" y="3663951"/>
              <a:ext cx="52388" cy="41275"/>
            </a:xfrm>
            <a:custGeom>
              <a:avLst/>
              <a:gdLst>
                <a:gd name="T0" fmla="*/ 6 w 17"/>
                <a:gd name="T1" fmla="*/ 13 h 14"/>
                <a:gd name="T2" fmla="*/ 16 w 17"/>
                <a:gd name="T3" fmla="*/ 8 h 14"/>
                <a:gd name="T4" fmla="*/ 15 w 17"/>
                <a:gd name="T5" fmla="*/ 0 h 14"/>
                <a:gd name="T6" fmla="*/ 3 w 17"/>
                <a:gd name="T7" fmla="*/ 0 h 14"/>
                <a:gd name="T8" fmla="*/ 1 w 17"/>
                <a:gd name="T9" fmla="*/ 3 h 14"/>
                <a:gd name="T10" fmla="*/ 6 w 17"/>
                <a:gd name="T11" fmla="*/ 13 h 14"/>
              </a:gdLst>
              <a:ahLst/>
              <a:cxnLst>
                <a:cxn ang="0">
                  <a:pos x="T0" y="T1"/>
                </a:cxn>
                <a:cxn ang="0">
                  <a:pos x="T2" y="T3"/>
                </a:cxn>
                <a:cxn ang="0">
                  <a:pos x="T4" y="T5"/>
                </a:cxn>
                <a:cxn ang="0">
                  <a:pos x="T6" y="T7"/>
                </a:cxn>
                <a:cxn ang="0">
                  <a:pos x="T8" y="T9"/>
                </a:cxn>
                <a:cxn ang="0">
                  <a:pos x="T10" y="T11"/>
                </a:cxn>
              </a:cxnLst>
              <a:rect l="0" t="0" r="r" b="b"/>
              <a:pathLst>
                <a:path w="17" h="14">
                  <a:moveTo>
                    <a:pt x="6" y="13"/>
                  </a:moveTo>
                  <a:cubicBezTo>
                    <a:pt x="10" y="14"/>
                    <a:pt x="15" y="12"/>
                    <a:pt x="16" y="8"/>
                  </a:cubicBezTo>
                  <a:cubicBezTo>
                    <a:pt x="17" y="5"/>
                    <a:pt x="17" y="2"/>
                    <a:pt x="15" y="0"/>
                  </a:cubicBezTo>
                  <a:cubicBezTo>
                    <a:pt x="3" y="0"/>
                    <a:pt x="3" y="0"/>
                    <a:pt x="3" y="0"/>
                  </a:cubicBezTo>
                  <a:cubicBezTo>
                    <a:pt x="2" y="1"/>
                    <a:pt x="2" y="2"/>
                    <a:pt x="1" y="3"/>
                  </a:cubicBezTo>
                  <a:cubicBezTo>
                    <a:pt x="0" y="7"/>
                    <a:pt x="2" y="11"/>
                    <a:pt x="6" y="13"/>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76"/>
            <p:cNvSpPr/>
            <p:nvPr/>
          </p:nvSpPr>
          <p:spPr bwMode="auto">
            <a:xfrm>
              <a:off x="6162675" y="3425826"/>
              <a:ext cx="53975" cy="50800"/>
            </a:xfrm>
            <a:custGeom>
              <a:avLst/>
              <a:gdLst>
                <a:gd name="T0" fmla="*/ 6 w 18"/>
                <a:gd name="T1" fmla="*/ 16 h 17"/>
                <a:gd name="T2" fmla="*/ 16 w 18"/>
                <a:gd name="T3" fmla="*/ 11 h 17"/>
                <a:gd name="T4" fmla="*/ 12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2" y="1"/>
                  </a:cubicBezTo>
                  <a:cubicBezTo>
                    <a:pt x="7" y="0"/>
                    <a:pt x="3" y="2"/>
                    <a:pt x="2" y="6"/>
                  </a:cubicBezTo>
                  <a:cubicBezTo>
                    <a:pt x="0" y="10"/>
                    <a:pt x="2" y="14"/>
                    <a:pt x="6"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77"/>
            <p:cNvSpPr/>
            <p:nvPr/>
          </p:nvSpPr>
          <p:spPr bwMode="auto">
            <a:xfrm>
              <a:off x="6116638" y="3389313"/>
              <a:ext cx="52388" cy="53975"/>
            </a:xfrm>
            <a:custGeom>
              <a:avLst/>
              <a:gdLst>
                <a:gd name="T0" fmla="*/ 6 w 17"/>
                <a:gd name="T1" fmla="*/ 17 h 18"/>
                <a:gd name="T2" fmla="*/ 16 w 17"/>
                <a:gd name="T3" fmla="*/ 12 h 18"/>
                <a:gd name="T4" fmla="*/ 11 w 17"/>
                <a:gd name="T5" fmla="*/ 2 h 18"/>
                <a:gd name="T6" fmla="*/ 1 w 17"/>
                <a:gd name="T7" fmla="*/ 7 h 18"/>
                <a:gd name="T8" fmla="*/ 6 w 17"/>
                <a:gd name="T9" fmla="*/ 17 h 18"/>
              </a:gdLst>
              <a:ahLst/>
              <a:cxnLst>
                <a:cxn ang="0">
                  <a:pos x="T0" y="T1"/>
                </a:cxn>
                <a:cxn ang="0">
                  <a:pos x="T2" y="T3"/>
                </a:cxn>
                <a:cxn ang="0">
                  <a:pos x="T4" y="T5"/>
                </a:cxn>
                <a:cxn ang="0">
                  <a:pos x="T6" y="T7"/>
                </a:cxn>
                <a:cxn ang="0">
                  <a:pos x="T8" y="T9"/>
                </a:cxn>
              </a:cxnLst>
              <a:rect l="0" t="0" r="r" b="b"/>
              <a:pathLst>
                <a:path w="17" h="18">
                  <a:moveTo>
                    <a:pt x="6" y="17"/>
                  </a:moveTo>
                  <a:cubicBezTo>
                    <a:pt x="10" y="18"/>
                    <a:pt x="14" y="16"/>
                    <a:pt x="16" y="12"/>
                  </a:cubicBezTo>
                  <a:cubicBezTo>
                    <a:pt x="17" y="8"/>
                    <a:pt x="15" y="3"/>
                    <a:pt x="11" y="2"/>
                  </a:cubicBezTo>
                  <a:cubicBezTo>
                    <a:pt x="7" y="0"/>
                    <a:pt x="2" y="3"/>
                    <a:pt x="1" y="7"/>
                  </a:cubicBezTo>
                  <a:cubicBezTo>
                    <a:pt x="0" y="11"/>
                    <a:pt x="2" y="15"/>
                    <a:pt x="6" y="1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78"/>
            <p:cNvSpPr/>
            <p:nvPr/>
          </p:nvSpPr>
          <p:spPr bwMode="auto">
            <a:xfrm>
              <a:off x="5784850" y="3130551"/>
              <a:ext cx="17463" cy="33338"/>
            </a:xfrm>
            <a:custGeom>
              <a:avLst/>
              <a:gdLst>
                <a:gd name="T0" fmla="*/ 0 w 6"/>
                <a:gd name="T1" fmla="*/ 0 h 11"/>
                <a:gd name="T2" fmla="*/ 4 w 6"/>
                <a:gd name="T3" fmla="*/ 11 h 11"/>
                <a:gd name="T4" fmla="*/ 5 w 6"/>
                <a:gd name="T5" fmla="*/ 10 h 11"/>
                <a:gd name="T6" fmla="*/ 0 w 6"/>
                <a:gd name="T7" fmla="*/ 0 h 11"/>
              </a:gdLst>
              <a:ahLst/>
              <a:cxnLst>
                <a:cxn ang="0">
                  <a:pos x="T0" y="T1"/>
                </a:cxn>
                <a:cxn ang="0">
                  <a:pos x="T2" y="T3"/>
                </a:cxn>
                <a:cxn ang="0">
                  <a:pos x="T4" y="T5"/>
                </a:cxn>
                <a:cxn ang="0">
                  <a:pos x="T6" y="T7"/>
                </a:cxn>
              </a:cxnLst>
              <a:rect l="0" t="0" r="r" b="b"/>
              <a:pathLst>
                <a:path w="6" h="11">
                  <a:moveTo>
                    <a:pt x="0" y="0"/>
                  </a:moveTo>
                  <a:cubicBezTo>
                    <a:pt x="0" y="4"/>
                    <a:pt x="2" y="8"/>
                    <a:pt x="4" y="11"/>
                  </a:cubicBezTo>
                  <a:cubicBezTo>
                    <a:pt x="4" y="11"/>
                    <a:pt x="5" y="11"/>
                    <a:pt x="5" y="10"/>
                  </a:cubicBezTo>
                  <a:cubicBezTo>
                    <a:pt x="6" y="6"/>
                    <a:pt x="4" y="2"/>
                    <a:pt x="0" y="0"/>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79"/>
            <p:cNvSpPr/>
            <p:nvPr/>
          </p:nvSpPr>
          <p:spPr bwMode="auto">
            <a:xfrm>
              <a:off x="6238875" y="3170238"/>
              <a:ext cx="53975" cy="53975"/>
            </a:xfrm>
            <a:custGeom>
              <a:avLst/>
              <a:gdLst>
                <a:gd name="T0" fmla="*/ 16 w 18"/>
                <a:gd name="T1" fmla="*/ 12 h 18"/>
                <a:gd name="T2" fmla="*/ 11 w 18"/>
                <a:gd name="T3" fmla="*/ 2 h 18"/>
                <a:gd name="T4" fmla="*/ 1 w 18"/>
                <a:gd name="T5" fmla="*/ 7 h 18"/>
                <a:gd name="T6" fmla="*/ 6 w 18"/>
                <a:gd name="T7" fmla="*/ 17 h 18"/>
                <a:gd name="T8" fmla="*/ 16 w 18"/>
                <a:gd name="T9" fmla="*/ 12 h 18"/>
              </a:gdLst>
              <a:ahLst/>
              <a:cxnLst>
                <a:cxn ang="0">
                  <a:pos x="T0" y="T1"/>
                </a:cxn>
                <a:cxn ang="0">
                  <a:pos x="T2" y="T3"/>
                </a:cxn>
                <a:cxn ang="0">
                  <a:pos x="T4" y="T5"/>
                </a:cxn>
                <a:cxn ang="0">
                  <a:pos x="T6" y="T7"/>
                </a:cxn>
                <a:cxn ang="0">
                  <a:pos x="T8" y="T9"/>
                </a:cxn>
              </a:cxnLst>
              <a:rect l="0" t="0" r="r" b="b"/>
              <a:pathLst>
                <a:path w="18" h="18">
                  <a:moveTo>
                    <a:pt x="16" y="12"/>
                  </a:moveTo>
                  <a:cubicBezTo>
                    <a:pt x="18" y="8"/>
                    <a:pt x="16" y="3"/>
                    <a:pt x="11" y="2"/>
                  </a:cubicBezTo>
                  <a:cubicBezTo>
                    <a:pt x="7" y="0"/>
                    <a:pt x="3" y="3"/>
                    <a:pt x="1" y="7"/>
                  </a:cubicBezTo>
                  <a:cubicBezTo>
                    <a:pt x="0" y="11"/>
                    <a:pt x="2" y="15"/>
                    <a:pt x="6" y="17"/>
                  </a:cubicBezTo>
                  <a:cubicBezTo>
                    <a:pt x="10" y="18"/>
                    <a:pt x="15" y="16"/>
                    <a:pt x="16" y="1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80"/>
            <p:cNvSpPr/>
            <p:nvPr/>
          </p:nvSpPr>
          <p:spPr bwMode="auto">
            <a:xfrm>
              <a:off x="5932488" y="3673476"/>
              <a:ext cx="55563" cy="50800"/>
            </a:xfrm>
            <a:custGeom>
              <a:avLst/>
              <a:gdLst>
                <a:gd name="T0" fmla="*/ 16 w 18"/>
                <a:gd name="T1" fmla="*/ 11 h 17"/>
                <a:gd name="T2" fmla="*/ 11 w 18"/>
                <a:gd name="T3" fmla="*/ 1 h 17"/>
                <a:gd name="T4" fmla="*/ 2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1" y="1"/>
                  </a:cubicBezTo>
                  <a:cubicBezTo>
                    <a:pt x="7" y="0"/>
                    <a:pt x="3" y="2"/>
                    <a:pt x="2" y="6"/>
                  </a:cubicBezTo>
                  <a:cubicBezTo>
                    <a:pt x="0" y="10"/>
                    <a:pt x="2" y="14"/>
                    <a:pt x="6" y="16"/>
                  </a:cubicBezTo>
                  <a:cubicBezTo>
                    <a:pt x="11" y="17"/>
                    <a:pt x="15" y="15"/>
                    <a:pt x="16" y="11"/>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81"/>
            <p:cNvSpPr/>
            <p:nvPr/>
          </p:nvSpPr>
          <p:spPr bwMode="auto">
            <a:xfrm>
              <a:off x="5972175" y="3455988"/>
              <a:ext cx="50800" cy="46038"/>
            </a:xfrm>
            <a:custGeom>
              <a:avLst/>
              <a:gdLst>
                <a:gd name="T0" fmla="*/ 16 w 17"/>
                <a:gd name="T1" fmla="*/ 11 h 15"/>
                <a:gd name="T2" fmla="*/ 11 w 17"/>
                <a:gd name="T3" fmla="*/ 1 h 15"/>
                <a:gd name="T4" fmla="*/ 1 w 17"/>
                <a:gd name="T5" fmla="*/ 6 h 15"/>
                <a:gd name="T6" fmla="*/ 5 w 17"/>
                <a:gd name="T7" fmla="*/ 15 h 15"/>
                <a:gd name="T8" fmla="*/ 11 w 17"/>
                <a:gd name="T9" fmla="*/ 14 h 15"/>
                <a:gd name="T10" fmla="*/ 14 w 17"/>
                <a:gd name="T11" fmla="*/ 14 h 15"/>
                <a:gd name="T12" fmla="*/ 16 w 17"/>
                <a:gd name="T13" fmla="*/ 11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6" y="11"/>
                  </a:moveTo>
                  <a:cubicBezTo>
                    <a:pt x="17" y="7"/>
                    <a:pt x="15" y="3"/>
                    <a:pt x="11" y="1"/>
                  </a:cubicBezTo>
                  <a:cubicBezTo>
                    <a:pt x="7" y="0"/>
                    <a:pt x="3" y="2"/>
                    <a:pt x="1" y="6"/>
                  </a:cubicBezTo>
                  <a:cubicBezTo>
                    <a:pt x="0" y="10"/>
                    <a:pt x="1" y="13"/>
                    <a:pt x="5" y="15"/>
                  </a:cubicBezTo>
                  <a:cubicBezTo>
                    <a:pt x="7" y="15"/>
                    <a:pt x="9" y="14"/>
                    <a:pt x="11" y="14"/>
                  </a:cubicBezTo>
                  <a:cubicBezTo>
                    <a:pt x="14" y="14"/>
                    <a:pt x="14" y="14"/>
                    <a:pt x="14" y="14"/>
                  </a:cubicBezTo>
                  <a:cubicBezTo>
                    <a:pt x="15" y="14"/>
                    <a:pt x="16" y="12"/>
                    <a:pt x="16" y="11"/>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82"/>
            <p:cNvSpPr/>
            <p:nvPr/>
          </p:nvSpPr>
          <p:spPr bwMode="auto">
            <a:xfrm>
              <a:off x="6008688" y="3146426"/>
              <a:ext cx="53975" cy="47625"/>
            </a:xfrm>
            <a:custGeom>
              <a:avLst/>
              <a:gdLst>
                <a:gd name="T0" fmla="*/ 16 w 18"/>
                <a:gd name="T1" fmla="*/ 11 h 16"/>
                <a:gd name="T2" fmla="*/ 11 w 18"/>
                <a:gd name="T3" fmla="*/ 1 h 16"/>
                <a:gd name="T4" fmla="*/ 1 w 18"/>
                <a:gd name="T5" fmla="*/ 6 h 16"/>
                <a:gd name="T6" fmla="*/ 6 w 18"/>
                <a:gd name="T7" fmla="*/ 16 h 16"/>
                <a:gd name="T8" fmla="*/ 7 w 18"/>
                <a:gd name="T9" fmla="*/ 16 h 16"/>
                <a:gd name="T10" fmla="*/ 11 w 18"/>
                <a:gd name="T11" fmla="*/ 16 h 16"/>
                <a:gd name="T12" fmla="*/ 16 w 18"/>
                <a:gd name="T13" fmla="*/ 11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11"/>
                  </a:moveTo>
                  <a:cubicBezTo>
                    <a:pt x="18" y="7"/>
                    <a:pt x="15" y="3"/>
                    <a:pt x="11" y="1"/>
                  </a:cubicBezTo>
                  <a:cubicBezTo>
                    <a:pt x="7" y="0"/>
                    <a:pt x="3" y="2"/>
                    <a:pt x="1" y="6"/>
                  </a:cubicBezTo>
                  <a:cubicBezTo>
                    <a:pt x="0" y="10"/>
                    <a:pt x="2" y="15"/>
                    <a:pt x="6" y="16"/>
                  </a:cubicBezTo>
                  <a:cubicBezTo>
                    <a:pt x="6" y="16"/>
                    <a:pt x="6" y="16"/>
                    <a:pt x="7" y="16"/>
                  </a:cubicBezTo>
                  <a:cubicBezTo>
                    <a:pt x="11" y="16"/>
                    <a:pt x="11" y="16"/>
                    <a:pt x="11" y="16"/>
                  </a:cubicBezTo>
                  <a:cubicBezTo>
                    <a:pt x="13" y="15"/>
                    <a:pt x="15" y="14"/>
                    <a:pt x="16" y="11"/>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83"/>
            <p:cNvSpPr/>
            <p:nvPr/>
          </p:nvSpPr>
          <p:spPr bwMode="auto">
            <a:xfrm>
              <a:off x="5799138" y="3703638"/>
              <a:ext cx="52388" cy="53975"/>
            </a:xfrm>
            <a:custGeom>
              <a:avLst/>
              <a:gdLst>
                <a:gd name="T0" fmla="*/ 16 w 17"/>
                <a:gd name="T1" fmla="*/ 11 h 18"/>
                <a:gd name="T2" fmla="*/ 11 w 17"/>
                <a:gd name="T3" fmla="*/ 1 h 18"/>
                <a:gd name="T4" fmla="*/ 1 w 17"/>
                <a:gd name="T5" fmla="*/ 6 h 18"/>
                <a:gd name="T6" fmla="*/ 6 w 17"/>
                <a:gd name="T7" fmla="*/ 16 h 18"/>
                <a:gd name="T8" fmla="*/ 16 w 17"/>
                <a:gd name="T9" fmla="*/ 11 h 18"/>
              </a:gdLst>
              <a:ahLst/>
              <a:cxnLst>
                <a:cxn ang="0">
                  <a:pos x="T0" y="T1"/>
                </a:cxn>
                <a:cxn ang="0">
                  <a:pos x="T2" y="T3"/>
                </a:cxn>
                <a:cxn ang="0">
                  <a:pos x="T4" y="T5"/>
                </a:cxn>
                <a:cxn ang="0">
                  <a:pos x="T6" y="T7"/>
                </a:cxn>
                <a:cxn ang="0">
                  <a:pos x="T8" y="T9"/>
                </a:cxn>
              </a:cxnLst>
              <a:rect l="0" t="0" r="r" b="b"/>
              <a:pathLst>
                <a:path w="17" h="18">
                  <a:moveTo>
                    <a:pt x="16" y="11"/>
                  </a:moveTo>
                  <a:cubicBezTo>
                    <a:pt x="17" y="7"/>
                    <a:pt x="15" y="3"/>
                    <a:pt x="11" y="1"/>
                  </a:cubicBezTo>
                  <a:cubicBezTo>
                    <a:pt x="7" y="0"/>
                    <a:pt x="3" y="2"/>
                    <a:pt x="1" y="6"/>
                  </a:cubicBezTo>
                  <a:cubicBezTo>
                    <a:pt x="0" y="10"/>
                    <a:pt x="2" y="15"/>
                    <a:pt x="6" y="16"/>
                  </a:cubicBezTo>
                  <a:cubicBezTo>
                    <a:pt x="10" y="18"/>
                    <a:pt x="15" y="15"/>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84"/>
            <p:cNvSpPr/>
            <p:nvPr/>
          </p:nvSpPr>
          <p:spPr bwMode="auto">
            <a:xfrm>
              <a:off x="6096000" y="3790951"/>
              <a:ext cx="46038" cy="17463"/>
            </a:xfrm>
            <a:custGeom>
              <a:avLst/>
              <a:gdLst>
                <a:gd name="T0" fmla="*/ 10 w 15"/>
                <a:gd name="T1" fmla="*/ 2 h 6"/>
                <a:gd name="T2" fmla="*/ 0 w 15"/>
                <a:gd name="T3" fmla="*/ 6 h 6"/>
                <a:gd name="T4" fmla="*/ 15 w 15"/>
                <a:gd name="T5" fmla="*/ 6 h 6"/>
                <a:gd name="T6" fmla="*/ 10 w 15"/>
                <a:gd name="T7" fmla="*/ 2 h 6"/>
              </a:gdLst>
              <a:ahLst/>
              <a:cxnLst>
                <a:cxn ang="0">
                  <a:pos x="T0" y="T1"/>
                </a:cxn>
                <a:cxn ang="0">
                  <a:pos x="T2" y="T3"/>
                </a:cxn>
                <a:cxn ang="0">
                  <a:pos x="T4" y="T5"/>
                </a:cxn>
                <a:cxn ang="0">
                  <a:pos x="T6" y="T7"/>
                </a:cxn>
              </a:cxnLst>
              <a:rect l="0" t="0" r="r" b="b"/>
              <a:pathLst>
                <a:path w="15" h="6">
                  <a:moveTo>
                    <a:pt x="10" y="2"/>
                  </a:moveTo>
                  <a:cubicBezTo>
                    <a:pt x="6" y="0"/>
                    <a:pt x="2" y="2"/>
                    <a:pt x="0" y="6"/>
                  </a:cubicBezTo>
                  <a:cubicBezTo>
                    <a:pt x="15" y="6"/>
                    <a:pt x="15" y="6"/>
                    <a:pt x="15" y="6"/>
                  </a:cubicBezTo>
                  <a:cubicBezTo>
                    <a:pt x="14" y="4"/>
                    <a:pt x="13" y="2"/>
                    <a:pt x="10"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85"/>
            <p:cNvSpPr/>
            <p:nvPr/>
          </p:nvSpPr>
          <p:spPr bwMode="auto">
            <a:xfrm>
              <a:off x="6019800" y="3721101"/>
              <a:ext cx="52388" cy="53975"/>
            </a:xfrm>
            <a:custGeom>
              <a:avLst/>
              <a:gdLst>
                <a:gd name="T0" fmla="*/ 11 w 17"/>
                <a:gd name="T1" fmla="*/ 2 h 18"/>
                <a:gd name="T2" fmla="*/ 1 w 17"/>
                <a:gd name="T3" fmla="*/ 6 h 18"/>
                <a:gd name="T4" fmla="*/ 6 w 17"/>
                <a:gd name="T5" fmla="*/ 16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2" y="2"/>
                    <a:pt x="1" y="6"/>
                  </a:cubicBezTo>
                  <a:cubicBezTo>
                    <a:pt x="0" y="11"/>
                    <a:pt x="2" y="15"/>
                    <a:pt x="6" y="16"/>
                  </a:cubicBezTo>
                  <a:cubicBezTo>
                    <a:pt x="10" y="18"/>
                    <a:pt x="14" y="16"/>
                    <a:pt x="16" y="12"/>
                  </a:cubicBezTo>
                  <a:cubicBezTo>
                    <a:pt x="17" y="7"/>
                    <a:pt x="15" y="3"/>
                    <a:pt x="11" y="2"/>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86"/>
            <p:cNvSpPr/>
            <p:nvPr/>
          </p:nvSpPr>
          <p:spPr bwMode="auto">
            <a:xfrm>
              <a:off x="6146800" y="3482976"/>
              <a:ext cx="42863" cy="15875"/>
            </a:xfrm>
            <a:custGeom>
              <a:avLst/>
              <a:gdLst>
                <a:gd name="T0" fmla="*/ 10 w 14"/>
                <a:gd name="T1" fmla="*/ 1 h 5"/>
                <a:gd name="T2" fmla="*/ 0 w 14"/>
                <a:gd name="T3" fmla="*/ 5 h 5"/>
                <a:gd name="T4" fmla="*/ 14 w 14"/>
                <a:gd name="T5" fmla="*/ 5 h 5"/>
                <a:gd name="T6" fmla="*/ 10 w 14"/>
                <a:gd name="T7" fmla="*/ 1 h 5"/>
              </a:gdLst>
              <a:ahLst/>
              <a:cxnLst>
                <a:cxn ang="0">
                  <a:pos x="T0" y="T1"/>
                </a:cxn>
                <a:cxn ang="0">
                  <a:pos x="T2" y="T3"/>
                </a:cxn>
                <a:cxn ang="0">
                  <a:pos x="T4" y="T5"/>
                </a:cxn>
                <a:cxn ang="0">
                  <a:pos x="T6" y="T7"/>
                </a:cxn>
              </a:cxnLst>
              <a:rect l="0" t="0" r="r" b="b"/>
              <a:pathLst>
                <a:path w="14" h="5">
                  <a:moveTo>
                    <a:pt x="10" y="1"/>
                  </a:moveTo>
                  <a:cubicBezTo>
                    <a:pt x="6" y="0"/>
                    <a:pt x="2" y="2"/>
                    <a:pt x="0" y="5"/>
                  </a:cubicBezTo>
                  <a:cubicBezTo>
                    <a:pt x="14" y="5"/>
                    <a:pt x="14" y="5"/>
                    <a:pt x="14" y="5"/>
                  </a:cubicBezTo>
                  <a:cubicBezTo>
                    <a:pt x="13" y="4"/>
                    <a:pt x="12" y="2"/>
                    <a:pt x="10"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87"/>
            <p:cNvSpPr/>
            <p:nvPr/>
          </p:nvSpPr>
          <p:spPr bwMode="auto">
            <a:xfrm>
              <a:off x="6096000" y="33543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88"/>
            <p:cNvSpPr/>
            <p:nvPr/>
          </p:nvSpPr>
          <p:spPr bwMode="auto">
            <a:xfrm>
              <a:off x="6065838" y="3362326"/>
              <a:ext cx="50800" cy="52388"/>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4" y="15"/>
                    <a:pt x="16" y="11"/>
                  </a:cubicBezTo>
                  <a:cubicBezTo>
                    <a:pt x="17" y="7"/>
                    <a:pt x="15" y="2"/>
                    <a:pt x="11" y="1"/>
                  </a:cubicBezTo>
                  <a:cubicBezTo>
                    <a:pt x="7" y="0"/>
                    <a:pt x="2" y="2"/>
                    <a:pt x="1" y="6"/>
                  </a:cubicBezTo>
                  <a:cubicBezTo>
                    <a:pt x="0" y="10"/>
                    <a:pt x="2" y="14"/>
                    <a:pt x="6"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89"/>
            <p:cNvSpPr/>
            <p:nvPr/>
          </p:nvSpPr>
          <p:spPr bwMode="auto">
            <a:xfrm>
              <a:off x="5808663" y="3046413"/>
              <a:ext cx="46038" cy="33338"/>
            </a:xfrm>
            <a:custGeom>
              <a:avLst/>
              <a:gdLst>
                <a:gd name="T0" fmla="*/ 5 w 15"/>
                <a:gd name="T1" fmla="*/ 10 h 11"/>
                <a:gd name="T2" fmla="*/ 15 w 15"/>
                <a:gd name="T3" fmla="*/ 5 h 11"/>
                <a:gd name="T4" fmla="*/ 15 w 15"/>
                <a:gd name="T5" fmla="*/ 0 h 11"/>
                <a:gd name="T6" fmla="*/ 15 w 15"/>
                <a:gd name="T7" fmla="*/ 0 h 11"/>
                <a:gd name="T8" fmla="*/ 0 w 15"/>
                <a:gd name="T9" fmla="*/ 6 h 11"/>
                <a:gd name="T10" fmla="*/ 5 w 15"/>
                <a:gd name="T11" fmla="*/ 10 h 11"/>
              </a:gdLst>
              <a:ahLst/>
              <a:cxnLst>
                <a:cxn ang="0">
                  <a:pos x="T0" y="T1"/>
                </a:cxn>
                <a:cxn ang="0">
                  <a:pos x="T2" y="T3"/>
                </a:cxn>
                <a:cxn ang="0">
                  <a:pos x="T4" y="T5"/>
                </a:cxn>
                <a:cxn ang="0">
                  <a:pos x="T6" y="T7"/>
                </a:cxn>
                <a:cxn ang="0">
                  <a:pos x="T8" y="T9"/>
                </a:cxn>
                <a:cxn ang="0">
                  <a:pos x="T10" y="T11"/>
                </a:cxn>
              </a:cxnLst>
              <a:rect l="0" t="0" r="r" b="b"/>
              <a:pathLst>
                <a:path w="15" h="11">
                  <a:moveTo>
                    <a:pt x="5" y="10"/>
                  </a:moveTo>
                  <a:cubicBezTo>
                    <a:pt x="9" y="11"/>
                    <a:pt x="13" y="9"/>
                    <a:pt x="15" y="5"/>
                  </a:cubicBezTo>
                  <a:cubicBezTo>
                    <a:pt x="15" y="3"/>
                    <a:pt x="15" y="2"/>
                    <a:pt x="15" y="0"/>
                  </a:cubicBezTo>
                  <a:cubicBezTo>
                    <a:pt x="15" y="0"/>
                    <a:pt x="15" y="0"/>
                    <a:pt x="15" y="0"/>
                  </a:cubicBezTo>
                  <a:cubicBezTo>
                    <a:pt x="9" y="0"/>
                    <a:pt x="4" y="2"/>
                    <a:pt x="0" y="6"/>
                  </a:cubicBezTo>
                  <a:cubicBezTo>
                    <a:pt x="1" y="7"/>
                    <a:pt x="3" y="9"/>
                    <a:pt x="5" y="1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90"/>
            <p:cNvSpPr/>
            <p:nvPr/>
          </p:nvSpPr>
          <p:spPr bwMode="auto">
            <a:xfrm>
              <a:off x="5956300" y="3643313"/>
              <a:ext cx="36513" cy="26988"/>
            </a:xfrm>
            <a:custGeom>
              <a:avLst/>
              <a:gdLst>
                <a:gd name="T0" fmla="*/ 5 w 12"/>
                <a:gd name="T1" fmla="*/ 8 h 9"/>
                <a:gd name="T2" fmla="*/ 12 w 12"/>
                <a:gd name="T3" fmla="*/ 7 h 9"/>
                <a:gd name="T4" fmla="*/ 0 w 12"/>
                <a:gd name="T5" fmla="*/ 0 h 9"/>
                <a:gd name="T6" fmla="*/ 5 w 12"/>
                <a:gd name="T7" fmla="*/ 8 h 9"/>
              </a:gdLst>
              <a:ahLst/>
              <a:cxnLst>
                <a:cxn ang="0">
                  <a:pos x="T0" y="T1"/>
                </a:cxn>
                <a:cxn ang="0">
                  <a:pos x="T2" y="T3"/>
                </a:cxn>
                <a:cxn ang="0">
                  <a:pos x="T4" y="T5"/>
                </a:cxn>
                <a:cxn ang="0">
                  <a:pos x="T6" y="T7"/>
                </a:cxn>
              </a:cxnLst>
              <a:rect l="0" t="0" r="r" b="b"/>
              <a:pathLst>
                <a:path w="12" h="9">
                  <a:moveTo>
                    <a:pt x="5" y="8"/>
                  </a:moveTo>
                  <a:cubicBezTo>
                    <a:pt x="8" y="9"/>
                    <a:pt x="10" y="8"/>
                    <a:pt x="12" y="7"/>
                  </a:cubicBezTo>
                  <a:cubicBezTo>
                    <a:pt x="7" y="6"/>
                    <a:pt x="3" y="4"/>
                    <a:pt x="0" y="0"/>
                  </a:cubicBezTo>
                  <a:cubicBezTo>
                    <a:pt x="0" y="4"/>
                    <a:pt x="2" y="7"/>
                    <a:pt x="5" y="8"/>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91"/>
            <p:cNvSpPr/>
            <p:nvPr/>
          </p:nvSpPr>
          <p:spPr bwMode="auto">
            <a:xfrm>
              <a:off x="5832475" y="3744913"/>
              <a:ext cx="55563"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92"/>
            <p:cNvSpPr/>
            <p:nvPr/>
          </p:nvSpPr>
          <p:spPr bwMode="auto">
            <a:xfrm>
              <a:off x="5775325" y="3657601"/>
              <a:ext cx="26988" cy="47625"/>
            </a:xfrm>
            <a:custGeom>
              <a:avLst/>
              <a:gdLst>
                <a:gd name="T0" fmla="*/ 7 w 9"/>
                <a:gd name="T1" fmla="*/ 11 h 16"/>
                <a:gd name="T2" fmla="*/ 3 w 9"/>
                <a:gd name="T3" fmla="*/ 1 h 16"/>
                <a:gd name="T4" fmla="*/ 0 w 9"/>
                <a:gd name="T5" fmla="*/ 0 h 16"/>
                <a:gd name="T6" fmla="*/ 0 w 9"/>
                <a:gd name="T7" fmla="*/ 16 h 16"/>
                <a:gd name="T8" fmla="*/ 7 w 9"/>
                <a:gd name="T9" fmla="*/ 11 h 16"/>
              </a:gdLst>
              <a:ahLst/>
              <a:cxnLst>
                <a:cxn ang="0">
                  <a:pos x="T0" y="T1"/>
                </a:cxn>
                <a:cxn ang="0">
                  <a:pos x="T2" y="T3"/>
                </a:cxn>
                <a:cxn ang="0">
                  <a:pos x="T4" y="T5"/>
                </a:cxn>
                <a:cxn ang="0">
                  <a:pos x="T6" y="T7"/>
                </a:cxn>
                <a:cxn ang="0">
                  <a:pos x="T8" y="T9"/>
                </a:cxn>
              </a:cxnLst>
              <a:rect l="0" t="0" r="r" b="b"/>
              <a:pathLst>
                <a:path w="9" h="16">
                  <a:moveTo>
                    <a:pt x="7" y="11"/>
                  </a:moveTo>
                  <a:cubicBezTo>
                    <a:pt x="9" y="7"/>
                    <a:pt x="7" y="2"/>
                    <a:pt x="3" y="1"/>
                  </a:cubicBezTo>
                  <a:cubicBezTo>
                    <a:pt x="2" y="1"/>
                    <a:pt x="1" y="0"/>
                    <a:pt x="0" y="0"/>
                  </a:cubicBezTo>
                  <a:cubicBezTo>
                    <a:pt x="0" y="16"/>
                    <a:pt x="0" y="16"/>
                    <a:pt x="0" y="16"/>
                  </a:cubicBezTo>
                  <a:cubicBezTo>
                    <a:pt x="3" y="16"/>
                    <a:pt x="6" y="14"/>
                    <a:pt x="7"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93"/>
            <p:cNvSpPr/>
            <p:nvPr/>
          </p:nvSpPr>
          <p:spPr bwMode="auto">
            <a:xfrm>
              <a:off x="5818188" y="3143251"/>
              <a:ext cx="50800"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5"/>
                    <a:pt x="6" y="16"/>
                  </a:cubicBezTo>
                  <a:cubicBezTo>
                    <a:pt x="10" y="17"/>
                    <a:pt x="14" y="15"/>
                    <a:pt x="16" y="11"/>
                  </a:cubicBezTo>
                  <a:cubicBezTo>
                    <a:pt x="17" y="7"/>
                    <a:pt x="15" y="3"/>
                    <a:pt x="11" y="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94"/>
            <p:cNvSpPr/>
            <p:nvPr/>
          </p:nvSpPr>
          <p:spPr bwMode="auto">
            <a:xfrm>
              <a:off x="5945188" y="3146426"/>
              <a:ext cx="53975" cy="47625"/>
            </a:xfrm>
            <a:custGeom>
              <a:avLst/>
              <a:gdLst>
                <a:gd name="T0" fmla="*/ 16 w 18"/>
                <a:gd name="T1" fmla="*/ 12 h 16"/>
                <a:gd name="T2" fmla="*/ 11 w 18"/>
                <a:gd name="T3" fmla="*/ 2 h 16"/>
                <a:gd name="T4" fmla="*/ 1 w 18"/>
                <a:gd name="T5" fmla="*/ 7 h 16"/>
                <a:gd name="T6" fmla="*/ 5 w 18"/>
                <a:gd name="T7" fmla="*/ 16 h 16"/>
                <a:gd name="T8" fmla="*/ 13 w 18"/>
                <a:gd name="T9" fmla="*/ 16 h 16"/>
                <a:gd name="T10" fmla="*/ 16 w 18"/>
                <a:gd name="T11" fmla="*/ 12 h 16"/>
              </a:gdLst>
              <a:ahLst/>
              <a:cxnLst>
                <a:cxn ang="0">
                  <a:pos x="T0" y="T1"/>
                </a:cxn>
                <a:cxn ang="0">
                  <a:pos x="T2" y="T3"/>
                </a:cxn>
                <a:cxn ang="0">
                  <a:pos x="T4" y="T5"/>
                </a:cxn>
                <a:cxn ang="0">
                  <a:pos x="T6" y="T7"/>
                </a:cxn>
                <a:cxn ang="0">
                  <a:pos x="T8" y="T9"/>
                </a:cxn>
                <a:cxn ang="0">
                  <a:pos x="T10" y="T11"/>
                </a:cxn>
              </a:cxnLst>
              <a:rect l="0" t="0" r="r" b="b"/>
              <a:pathLst>
                <a:path w="18" h="16">
                  <a:moveTo>
                    <a:pt x="16" y="12"/>
                  </a:moveTo>
                  <a:cubicBezTo>
                    <a:pt x="18" y="8"/>
                    <a:pt x="15" y="3"/>
                    <a:pt x="11" y="2"/>
                  </a:cubicBezTo>
                  <a:cubicBezTo>
                    <a:pt x="7" y="0"/>
                    <a:pt x="3" y="3"/>
                    <a:pt x="1" y="7"/>
                  </a:cubicBezTo>
                  <a:cubicBezTo>
                    <a:pt x="0" y="10"/>
                    <a:pt x="2" y="14"/>
                    <a:pt x="5" y="16"/>
                  </a:cubicBezTo>
                  <a:cubicBezTo>
                    <a:pt x="13" y="16"/>
                    <a:pt x="13" y="16"/>
                    <a:pt x="13" y="16"/>
                  </a:cubicBezTo>
                  <a:cubicBezTo>
                    <a:pt x="14" y="15"/>
                    <a:pt x="16" y="14"/>
                    <a:pt x="16" y="12"/>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95"/>
            <p:cNvSpPr/>
            <p:nvPr/>
          </p:nvSpPr>
          <p:spPr bwMode="auto">
            <a:xfrm>
              <a:off x="5805488" y="3530601"/>
              <a:ext cx="55563" cy="52388"/>
            </a:xfrm>
            <a:custGeom>
              <a:avLst/>
              <a:gdLst>
                <a:gd name="T0" fmla="*/ 7 w 18"/>
                <a:gd name="T1" fmla="*/ 16 h 17"/>
                <a:gd name="T2" fmla="*/ 17 w 18"/>
                <a:gd name="T3" fmla="*/ 11 h 17"/>
                <a:gd name="T4" fmla="*/ 12 w 18"/>
                <a:gd name="T5" fmla="*/ 1 h 17"/>
                <a:gd name="T6" fmla="*/ 2 w 18"/>
                <a:gd name="T7" fmla="*/ 6 h 17"/>
                <a:gd name="T8" fmla="*/ 7 w 18"/>
                <a:gd name="T9" fmla="*/ 16 h 17"/>
              </a:gdLst>
              <a:ahLst/>
              <a:cxnLst>
                <a:cxn ang="0">
                  <a:pos x="T0" y="T1"/>
                </a:cxn>
                <a:cxn ang="0">
                  <a:pos x="T2" y="T3"/>
                </a:cxn>
                <a:cxn ang="0">
                  <a:pos x="T4" y="T5"/>
                </a:cxn>
                <a:cxn ang="0">
                  <a:pos x="T6" y="T7"/>
                </a:cxn>
                <a:cxn ang="0">
                  <a:pos x="T8" y="T9"/>
                </a:cxn>
              </a:cxnLst>
              <a:rect l="0" t="0" r="r" b="b"/>
              <a:pathLst>
                <a:path w="18" h="17">
                  <a:moveTo>
                    <a:pt x="7" y="16"/>
                  </a:moveTo>
                  <a:cubicBezTo>
                    <a:pt x="11" y="17"/>
                    <a:pt x="15" y="15"/>
                    <a:pt x="17" y="11"/>
                  </a:cubicBezTo>
                  <a:cubicBezTo>
                    <a:pt x="18" y="7"/>
                    <a:pt x="16" y="3"/>
                    <a:pt x="12" y="1"/>
                  </a:cubicBezTo>
                  <a:cubicBezTo>
                    <a:pt x="8" y="0"/>
                    <a:pt x="3" y="2"/>
                    <a:pt x="2" y="6"/>
                  </a:cubicBezTo>
                  <a:cubicBezTo>
                    <a:pt x="0" y="10"/>
                    <a:pt x="3" y="15"/>
                    <a:pt x="7"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96"/>
            <p:cNvSpPr/>
            <p:nvPr/>
          </p:nvSpPr>
          <p:spPr bwMode="auto">
            <a:xfrm>
              <a:off x="6069013" y="3187701"/>
              <a:ext cx="26988" cy="6350"/>
            </a:xfrm>
            <a:custGeom>
              <a:avLst/>
              <a:gdLst>
                <a:gd name="T0" fmla="*/ 0 w 9"/>
                <a:gd name="T1" fmla="*/ 2 h 2"/>
                <a:gd name="T2" fmla="*/ 9 w 9"/>
                <a:gd name="T3" fmla="*/ 2 h 2"/>
                <a:gd name="T4" fmla="*/ 7 w 9"/>
                <a:gd name="T5" fmla="*/ 1 h 2"/>
                <a:gd name="T6" fmla="*/ 0 w 9"/>
                <a:gd name="T7" fmla="*/ 2 h 2"/>
              </a:gdLst>
              <a:ahLst/>
              <a:cxnLst>
                <a:cxn ang="0">
                  <a:pos x="T0" y="T1"/>
                </a:cxn>
                <a:cxn ang="0">
                  <a:pos x="T2" y="T3"/>
                </a:cxn>
                <a:cxn ang="0">
                  <a:pos x="T4" y="T5"/>
                </a:cxn>
                <a:cxn ang="0">
                  <a:pos x="T6" y="T7"/>
                </a:cxn>
              </a:cxnLst>
              <a:rect l="0" t="0" r="r" b="b"/>
              <a:pathLst>
                <a:path w="9" h="2">
                  <a:moveTo>
                    <a:pt x="0" y="2"/>
                  </a:moveTo>
                  <a:cubicBezTo>
                    <a:pt x="9" y="2"/>
                    <a:pt x="9" y="2"/>
                    <a:pt x="9" y="2"/>
                  </a:cubicBezTo>
                  <a:cubicBezTo>
                    <a:pt x="9" y="2"/>
                    <a:pt x="8" y="1"/>
                    <a:pt x="7" y="1"/>
                  </a:cubicBezTo>
                  <a:cubicBezTo>
                    <a:pt x="5" y="0"/>
                    <a:pt x="2" y="1"/>
                    <a:pt x="0" y="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97"/>
            <p:cNvSpPr/>
            <p:nvPr/>
          </p:nvSpPr>
          <p:spPr bwMode="auto">
            <a:xfrm>
              <a:off x="5865813" y="3681413"/>
              <a:ext cx="52388"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98"/>
            <p:cNvSpPr/>
            <p:nvPr/>
          </p:nvSpPr>
          <p:spPr bwMode="auto">
            <a:xfrm>
              <a:off x="5811838" y="3643313"/>
              <a:ext cx="53975" cy="50800"/>
            </a:xfrm>
            <a:custGeom>
              <a:avLst/>
              <a:gdLst>
                <a:gd name="T0" fmla="*/ 2 w 18"/>
                <a:gd name="T1" fmla="*/ 6 h 17"/>
                <a:gd name="T2" fmla="*/ 6 w 18"/>
                <a:gd name="T3" fmla="*/ 16 h 17"/>
                <a:gd name="T4" fmla="*/ 16 w 18"/>
                <a:gd name="T5" fmla="*/ 11 h 17"/>
                <a:gd name="T6" fmla="*/ 12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5"/>
                    <a:pt x="6" y="16"/>
                  </a:cubicBezTo>
                  <a:cubicBezTo>
                    <a:pt x="11" y="17"/>
                    <a:pt x="15" y="15"/>
                    <a:pt x="16" y="11"/>
                  </a:cubicBezTo>
                  <a:cubicBezTo>
                    <a:pt x="18" y="7"/>
                    <a:pt x="16" y="3"/>
                    <a:pt x="12" y="1"/>
                  </a:cubicBezTo>
                  <a:cubicBezTo>
                    <a:pt x="7" y="0"/>
                    <a:pt x="3" y="2"/>
                    <a:pt x="2"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99"/>
            <p:cNvSpPr/>
            <p:nvPr/>
          </p:nvSpPr>
          <p:spPr bwMode="auto">
            <a:xfrm>
              <a:off x="5775325" y="3533776"/>
              <a:ext cx="33338" cy="49213"/>
            </a:xfrm>
            <a:custGeom>
              <a:avLst/>
              <a:gdLst>
                <a:gd name="T0" fmla="*/ 10 w 11"/>
                <a:gd name="T1" fmla="*/ 10 h 16"/>
                <a:gd name="T2" fmla="*/ 5 w 11"/>
                <a:gd name="T3" fmla="*/ 0 h 16"/>
                <a:gd name="T4" fmla="*/ 0 w 11"/>
                <a:gd name="T5" fmla="*/ 0 h 16"/>
                <a:gd name="T6" fmla="*/ 0 w 11"/>
                <a:gd name="T7" fmla="*/ 15 h 16"/>
                <a:gd name="T8" fmla="*/ 10 w 11"/>
                <a:gd name="T9" fmla="*/ 10 h 16"/>
              </a:gdLst>
              <a:ahLst/>
              <a:cxnLst>
                <a:cxn ang="0">
                  <a:pos x="T0" y="T1"/>
                </a:cxn>
                <a:cxn ang="0">
                  <a:pos x="T2" y="T3"/>
                </a:cxn>
                <a:cxn ang="0">
                  <a:pos x="T4" y="T5"/>
                </a:cxn>
                <a:cxn ang="0">
                  <a:pos x="T6" y="T7"/>
                </a:cxn>
                <a:cxn ang="0">
                  <a:pos x="T8" y="T9"/>
                </a:cxn>
              </a:cxnLst>
              <a:rect l="0" t="0" r="r" b="b"/>
              <a:pathLst>
                <a:path w="11" h="16">
                  <a:moveTo>
                    <a:pt x="10" y="10"/>
                  </a:moveTo>
                  <a:cubicBezTo>
                    <a:pt x="11" y="6"/>
                    <a:pt x="9" y="2"/>
                    <a:pt x="5" y="0"/>
                  </a:cubicBezTo>
                  <a:cubicBezTo>
                    <a:pt x="3" y="0"/>
                    <a:pt x="2" y="0"/>
                    <a:pt x="0" y="0"/>
                  </a:cubicBezTo>
                  <a:cubicBezTo>
                    <a:pt x="0" y="15"/>
                    <a:pt x="0" y="15"/>
                    <a:pt x="0" y="15"/>
                  </a:cubicBezTo>
                  <a:cubicBezTo>
                    <a:pt x="4" y="16"/>
                    <a:pt x="8" y="14"/>
                    <a:pt x="10" y="1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00"/>
            <p:cNvSpPr/>
            <p:nvPr/>
          </p:nvSpPr>
          <p:spPr bwMode="auto">
            <a:xfrm>
              <a:off x="5827713" y="3582988"/>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2"/>
                    <a:pt x="1" y="7"/>
                  </a:cubicBezTo>
                  <a:cubicBezTo>
                    <a:pt x="0" y="11"/>
                    <a:pt x="2" y="15"/>
                    <a:pt x="6" y="17"/>
                  </a:cubicBezTo>
                  <a:cubicBezTo>
                    <a:pt x="10" y="18"/>
                    <a:pt x="15" y="16"/>
                    <a:pt x="16" y="1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01"/>
            <p:cNvSpPr/>
            <p:nvPr/>
          </p:nvSpPr>
          <p:spPr bwMode="auto">
            <a:xfrm>
              <a:off x="6032500" y="3476626"/>
              <a:ext cx="46038" cy="22225"/>
            </a:xfrm>
            <a:custGeom>
              <a:avLst/>
              <a:gdLst>
                <a:gd name="T0" fmla="*/ 10 w 15"/>
                <a:gd name="T1" fmla="*/ 2 h 7"/>
                <a:gd name="T2" fmla="*/ 0 w 15"/>
                <a:gd name="T3" fmla="*/ 7 h 7"/>
                <a:gd name="T4" fmla="*/ 0 w 15"/>
                <a:gd name="T5" fmla="*/ 7 h 7"/>
                <a:gd name="T6" fmla="*/ 15 w 15"/>
                <a:gd name="T7" fmla="*/ 7 h 7"/>
                <a:gd name="T8" fmla="*/ 10 w 15"/>
                <a:gd name="T9" fmla="*/ 2 h 7"/>
              </a:gdLst>
              <a:ahLst/>
              <a:cxnLst>
                <a:cxn ang="0">
                  <a:pos x="T0" y="T1"/>
                </a:cxn>
                <a:cxn ang="0">
                  <a:pos x="T2" y="T3"/>
                </a:cxn>
                <a:cxn ang="0">
                  <a:pos x="T4" y="T5"/>
                </a:cxn>
                <a:cxn ang="0">
                  <a:pos x="T6" y="T7"/>
                </a:cxn>
                <a:cxn ang="0">
                  <a:pos x="T8" y="T9"/>
                </a:cxn>
              </a:cxnLst>
              <a:rect l="0" t="0" r="r" b="b"/>
              <a:pathLst>
                <a:path w="15" h="7">
                  <a:moveTo>
                    <a:pt x="10" y="2"/>
                  </a:moveTo>
                  <a:cubicBezTo>
                    <a:pt x="6" y="0"/>
                    <a:pt x="2" y="3"/>
                    <a:pt x="0" y="7"/>
                  </a:cubicBezTo>
                  <a:cubicBezTo>
                    <a:pt x="0" y="7"/>
                    <a:pt x="0" y="7"/>
                    <a:pt x="0" y="7"/>
                  </a:cubicBezTo>
                  <a:cubicBezTo>
                    <a:pt x="15" y="7"/>
                    <a:pt x="15" y="7"/>
                    <a:pt x="15" y="7"/>
                  </a:cubicBezTo>
                  <a:cubicBezTo>
                    <a:pt x="15" y="5"/>
                    <a:pt x="13" y="3"/>
                    <a:pt x="10" y="2"/>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02"/>
            <p:cNvSpPr/>
            <p:nvPr/>
          </p:nvSpPr>
          <p:spPr bwMode="auto">
            <a:xfrm>
              <a:off x="5875338" y="3627438"/>
              <a:ext cx="53975" cy="53975"/>
            </a:xfrm>
            <a:custGeom>
              <a:avLst/>
              <a:gdLst>
                <a:gd name="T0" fmla="*/ 2 w 18"/>
                <a:gd name="T1" fmla="*/ 6 h 18"/>
                <a:gd name="T2" fmla="*/ 6 w 18"/>
                <a:gd name="T3" fmla="*/ 16 h 18"/>
                <a:gd name="T4" fmla="*/ 16 w 18"/>
                <a:gd name="T5" fmla="*/ 11 h 18"/>
                <a:gd name="T6" fmla="*/ 12 w 18"/>
                <a:gd name="T7" fmla="*/ 1 h 18"/>
                <a:gd name="T8" fmla="*/ 2 w 18"/>
                <a:gd name="T9" fmla="*/ 6 h 18"/>
              </a:gdLst>
              <a:ahLst/>
              <a:cxnLst>
                <a:cxn ang="0">
                  <a:pos x="T0" y="T1"/>
                </a:cxn>
                <a:cxn ang="0">
                  <a:pos x="T2" y="T3"/>
                </a:cxn>
                <a:cxn ang="0">
                  <a:pos x="T4" y="T5"/>
                </a:cxn>
                <a:cxn ang="0">
                  <a:pos x="T6" y="T7"/>
                </a:cxn>
                <a:cxn ang="0">
                  <a:pos x="T8" y="T9"/>
                </a:cxn>
              </a:cxnLst>
              <a:rect l="0" t="0" r="r" b="b"/>
              <a:pathLst>
                <a:path w="18" h="18">
                  <a:moveTo>
                    <a:pt x="2" y="6"/>
                  </a:moveTo>
                  <a:cubicBezTo>
                    <a:pt x="0" y="10"/>
                    <a:pt x="2" y="15"/>
                    <a:pt x="6" y="16"/>
                  </a:cubicBezTo>
                  <a:cubicBezTo>
                    <a:pt x="11" y="18"/>
                    <a:pt x="15" y="15"/>
                    <a:pt x="16" y="11"/>
                  </a:cubicBezTo>
                  <a:cubicBezTo>
                    <a:pt x="18" y="7"/>
                    <a:pt x="16" y="3"/>
                    <a:pt x="12" y="1"/>
                  </a:cubicBezTo>
                  <a:cubicBezTo>
                    <a:pt x="7" y="0"/>
                    <a:pt x="3" y="2"/>
                    <a:pt x="2"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03"/>
            <p:cNvSpPr/>
            <p:nvPr/>
          </p:nvSpPr>
          <p:spPr bwMode="auto">
            <a:xfrm>
              <a:off x="6051550" y="3663951"/>
              <a:ext cx="41275" cy="14288"/>
            </a:xfrm>
            <a:custGeom>
              <a:avLst/>
              <a:gdLst>
                <a:gd name="T0" fmla="*/ 5 w 14"/>
                <a:gd name="T1" fmla="*/ 4 h 5"/>
                <a:gd name="T2" fmla="*/ 14 w 14"/>
                <a:gd name="T3" fmla="*/ 0 h 5"/>
                <a:gd name="T4" fmla="*/ 0 w 14"/>
                <a:gd name="T5" fmla="*/ 0 h 5"/>
                <a:gd name="T6" fmla="*/ 5 w 14"/>
                <a:gd name="T7" fmla="*/ 4 h 5"/>
              </a:gdLst>
              <a:ahLst/>
              <a:cxnLst>
                <a:cxn ang="0">
                  <a:pos x="T0" y="T1"/>
                </a:cxn>
                <a:cxn ang="0">
                  <a:pos x="T2" y="T3"/>
                </a:cxn>
                <a:cxn ang="0">
                  <a:pos x="T4" y="T5"/>
                </a:cxn>
                <a:cxn ang="0">
                  <a:pos x="T6" y="T7"/>
                </a:cxn>
              </a:cxnLst>
              <a:rect l="0" t="0" r="r" b="b"/>
              <a:pathLst>
                <a:path w="14" h="5">
                  <a:moveTo>
                    <a:pt x="5" y="4"/>
                  </a:moveTo>
                  <a:cubicBezTo>
                    <a:pt x="8" y="5"/>
                    <a:pt x="12" y="4"/>
                    <a:pt x="14" y="0"/>
                  </a:cubicBezTo>
                  <a:cubicBezTo>
                    <a:pt x="0" y="0"/>
                    <a:pt x="0" y="0"/>
                    <a:pt x="0" y="0"/>
                  </a:cubicBezTo>
                  <a:cubicBezTo>
                    <a:pt x="1" y="2"/>
                    <a:pt x="3" y="3"/>
                    <a:pt x="5" y="4"/>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04"/>
            <p:cNvSpPr/>
            <p:nvPr/>
          </p:nvSpPr>
          <p:spPr bwMode="auto">
            <a:xfrm>
              <a:off x="5995988" y="3663951"/>
              <a:ext cx="55563" cy="53975"/>
            </a:xfrm>
            <a:custGeom>
              <a:avLst/>
              <a:gdLst>
                <a:gd name="T0" fmla="*/ 16 w 18"/>
                <a:gd name="T1" fmla="*/ 12 h 18"/>
                <a:gd name="T2" fmla="*/ 12 w 18"/>
                <a:gd name="T3" fmla="*/ 2 h 18"/>
                <a:gd name="T4" fmla="*/ 2 w 18"/>
                <a:gd name="T5" fmla="*/ 7 h 18"/>
                <a:gd name="T6" fmla="*/ 6 w 18"/>
                <a:gd name="T7" fmla="*/ 17 h 18"/>
                <a:gd name="T8" fmla="*/ 16 w 18"/>
                <a:gd name="T9" fmla="*/ 12 h 18"/>
              </a:gdLst>
              <a:ahLst/>
              <a:cxnLst>
                <a:cxn ang="0">
                  <a:pos x="T0" y="T1"/>
                </a:cxn>
                <a:cxn ang="0">
                  <a:pos x="T2" y="T3"/>
                </a:cxn>
                <a:cxn ang="0">
                  <a:pos x="T4" y="T5"/>
                </a:cxn>
                <a:cxn ang="0">
                  <a:pos x="T6" y="T7"/>
                </a:cxn>
                <a:cxn ang="0">
                  <a:pos x="T8" y="T9"/>
                </a:cxn>
              </a:cxnLst>
              <a:rect l="0" t="0" r="r" b="b"/>
              <a:pathLst>
                <a:path w="18" h="18">
                  <a:moveTo>
                    <a:pt x="16" y="12"/>
                  </a:moveTo>
                  <a:cubicBezTo>
                    <a:pt x="18" y="8"/>
                    <a:pt x="16" y="3"/>
                    <a:pt x="12" y="2"/>
                  </a:cubicBezTo>
                  <a:cubicBezTo>
                    <a:pt x="7" y="0"/>
                    <a:pt x="3" y="3"/>
                    <a:pt x="2" y="7"/>
                  </a:cubicBezTo>
                  <a:cubicBezTo>
                    <a:pt x="0" y="11"/>
                    <a:pt x="2" y="15"/>
                    <a:pt x="6" y="17"/>
                  </a:cubicBezTo>
                  <a:cubicBezTo>
                    <a:pt x="11" y="18"/>
                    <a:pt x="15" y="16"/>
                    <a:pt x="16" y="12"/>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05"/>
            <p:cNvSpPr/>
            <p:nvPr/>
          </p:nvSpPr>
          <p:spPr bwMode="auto">
            <a:xfrm>
              <a:off x="5926138" y="3486151"/>
              <a:ext cx="49213" cy="50800"/>
            </a:xfrm>
            <a:custGeom>
              <a:avLst/>
              <a:gdLst>
                <a:gd name="T0" fmla="*/ 12 w 16"/>
                <a:gd name="T1" fmla="*/ 2 h 17"/>
                <a:gd name="T2" fmla="*/ 2 w 16"/>
                <a:gd name="T3" fmla="*/ 7 h 17"/>
                <a:gd name="T4" fmla="*/ 6 w 16"/>
                <a:gd name="T5" fmla="*/ 17 h 17"/>
                <a:gd name="T6" fmla="*/ 16 w 16"/>
                <a:gd name="T7" fmla="*/ 7 h 17"/>
                <a:gd name="T8" fmla="*/ 12 w 16"/>
                <a:gd name="T9" fmla="*/ 2 h 17"/>
              </a:gdLst>
              <a:ahLst/>
              <a:cxnLst>
                <a:cxn ang="0">
                  <a:pos x="T0" y="T1"/>
                </a:cxn>
                <a:cxn ang="0">
                  <a:pos x="T2" y="T3"/>
                </a:cxn>
                <a:cxn ang="0">
                  <a:pos x="T4" y="T5"/>
                </a:cxn>
                <a:cxn ang="0">
                  <a:pos x="T6" y="T7"/>
                </a:cxn>
                <a:cxn ang="0">
                  <a:pos x="T8" y="T9"/>
                </a:cxn>
              </a:cxnLst>
              <a:rect l="0" t="0" r="r" b="b"/>
              <a:pathLst>
                <a:path w="16" h="17">
                  <a:moveTo>
                    <a:pt x="12" y="2"/>
                  </a:moveTo>
                  <a:cubicBezTo>
                    <a:pt x="8" y="0"/>
                    <a:pt x="3" y="3"/>
                    <a:pt x="2" y="7"/>
                  </a:cubicBezTo>
                  <a:cubicBezTo>
                    <a:pt x="0" y="11"/>
                    <a:pt x="2" y="15"/>
                    <a:pt x="6" y="17"/>
                  </a:cubicBezTo>
                  <a:cubicBezTo>
                    <a:pt x="8" y="12"/>
                    <a:pt x="12" y="9"/>
                    <a:pt x="16" y="7"/>
                  </a:cubicBezTo>
                  <a:cubicBezTo>
                    <a:pt x="16" y="4"/>
                    <a:pt x="14" y="3"/>
                    <a:pt x="12" y="2"/>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106"/>
            <p:cNvSpPr/>
            <p:nvPr/>
          </p:nvSpPr>
          <p:spPr bwMode="auto">
            <a:xfrm>
              <a:off x="5902325" y="3582988"/>
              <a:ext cx="42863" cy="50800"/>
            </a:xfrm>
            <a:custGeom>
              <a:avLst/>
              <a:gdLst>
                <a:gd name="T0" fmla="*/ 1 w 14"/>
                <a:gd name="T1" fmla="*/ 6 h 17"/>
                <a:gd name="T2" fmla="*/ 6 w 14"/>
                <a:gd name="T3" fmla="*/ 16 h 17"/>
                <a:gd name="T4" fmla="*/ 14 w 14"/>
                <a:gd name="T5" fmla="*/ 14 h 17"/>
                <a:gd name="T6" fmla="*/ 12 w 14"/>
                <a:gd name="T7" fmla="*/ 5 h 17"/>
                <a:gd name="T8" fmla="*/ 12 w 14"/>
                <a:gd name="T9" fmla="*/ 1 h 17"/>
                <a:gd name="T10" fmla="*/ 11 w 14"/>
                <a:gd name="T11" fmla="*/ 1 h 17"/>
                <a:gd name="T12" fmla="*/ 1 w 14"/>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 y="6"/>
                  </a:moveTo>
                  <a:cubicBezTo>
                    <a:pt x="0" y="10"/>
                    <a:pt x="2" y="15"/>
                    <a:pt x="6" y="16"/>
                  </a:cubicBezTo>
                  <a:cubicBezTo>
                    <a:pt x="9" y="17"/>
                    <a:pt x="12" y="16"/>
                    <a:pt x="14" y="14"/>
                  </a:cubicBezTo>
                  <a:cubicBezTo>
                    <a:pt x="12" y="11"/>
                    <a:pt x="12" y="8"/>
                    <a:pt x="12" y="5"/>
                  </a:cubicBezTo>
                  <a:cubicBezTo>
                    <a:pt x="12" y="1"/>
                    <a:pt x="12" y="1"/>
                    <a:pt x="12" y="1"/>
                  </a:cubicBezTo>
                  <a:cubicBezTo>
                    <a:pt x="11" y="1"/>
                    <a:pt x="11" y="1"/>
                    <a:pt x="11" y="1"/>
                  </a:cubicBezTo>
                  <a:cubicBezTo>
                    <a:pt x="7" y="0"/>
                    <a:pt x="3" y="2"/>
                    <a:pt x="1"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07"/>
            <p:cNvSpPr/>
            <p:nvPr/>
          </p:nvSpPr>
          <p:spPr bwMode="auto">
            <a:xfrm>
              <a:off x="5924550" y="3411538"/>
              <a:ext cx="53975" cy="50800"/>
            </a:xfrm>
            <a:custGeom>
              <a:avLst/>
              <a:gdLst>
                <a:gd name="T0" fmla="*/ 6 w 18"/>
                <a:gd name="T1" fmla="*/ 16 h 17"/>
                <a:gd name="T2" fmla="*/ 16 w 18"/>
                <a:gd name="T3" fmla="*/ 11 h 17"/>
                <a:gd name="T4" fmla="*/ 11 w 18"/>
                <a:gd name="T5" fmla="*/ 1 h 17"/>
                <a:gd name="T6" fmla="*/ 1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0" y="17"/>
                    <a:pt x="15" y="15"/>
                    <a:pt x="16" y="11"/>
                  </a:cubicBezTo>
                  <a:cubicBezTo>
                    <a:pt x="18" y="7"/>
                    <a:pt x="15" y="3"/>
                    <a:pt x="11" y="1"/>
                  </a:cubicBezTo>
                  <a:cubicBezTo>
                    <a:pt x="7" y="0"/>
                    <a:pt x="3" y="2"/>
                    <a:pt x="1" y="6"/>
                  </a:cubicBezTo>
                  <a:cubicBezTo>
                    <a:pt x="0" y="10"/>
                    <a:pt x="2" y="15"/>
                    <a:pt x="6" y="16"/>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08"/>
            <p:cNvSpPr/>
            <p:nvPr/>
          </p:nvSpPr>
          <p:spPr bwMode="auto">
            <a:xfrm>
              <a:off x="6008688" y="3354388"/>
              <a:ext cx="50800" cy="38100"/>
            </a:xfrm>
            <a:custGeom>
              <a:avLst/>
              <a:gdLst>
                <a:gd name="T0" fmla="*/ 6 w 17"/>
                <a:gd name="T1" fmla="*/ 11 h 13"/>
                <a:gd name="T2" fmla="*/ 16 w 17"/>
                <a:gd name="T3" fmla="*/ 6 h 13"/>
                <a:gd name="T4" fmla="*/ 15 w 17"/>
                <a:gd name="T5" fmla="*/ 0 h 13"/>
                <a:gd name="T6" fmla="*/ 2 w 17"/>
                <a:gd name="T7" fmla="*/ 0 h 13"/>
                <a:gd name="T8" fmla="*/ 1 w 17"/>
                <a:gd name="T9" fmla="*/ 1 h 13"/>
                <a:gd name="T10" fmla="*/ 6 w 17"/>
                <a:gd name="T11" fmla="*/ 11 h 13"/>
              </a:gdLst>
              <a:ahLst/>
              <a:cxnLst>
                <a:cxn ang="0">
                  <a:pos x="T0" y="T1"/>
                </a:cxn>
                <a:cxn ang="0">
                  <a:pos x="T2" y="T3"/>
                </a:cxn>
                <a:cxn ang="0">
                  <a:pos x="T4" y="T5"/>
                </a:cxn>
                <a:cxn ang="0">
                  <a:pos x="T6" y="T7"/>
                </a:cxn>
                <a:cxn ang="0">
                  <a:pos x="T8" y="T9"/>
                </a:cxn>
                <a:cxn ang="0">
                  <a:pos x="T10" y="T11"/>
                </a:cxn>
              </a:cxnLst>
              <a:rect l="0" t="0" r="r" b="b"/>
              <a:pathLst>
                <a:path w="17" h="13">
                  <a:moveTo>
                    <a:pt x="6" y="11"/>
                  </a:moveTo>
                  <a:cubicBezTo>
                    <a:pt x="10" y="13"/>
                    <a:pt x="14" y="10"/>
                    <a:pt x="16" y="6"/>
                  </a:cubicBezTo>
                  <a:cubicBezTo>
                    <a:pt x="17" y="4"/>
                    <a:pt x="16" y="2"/>
                    <a:pt x="15" y="0"/>
                  </a:cubicBezTo>
                  <a:cubicBezTo>
                    <a:pt x="2" y="0"/>
                    <a:pt x="2" y="0"/>
                    <a:pt x="2" y="0"/>
                  </a:cubicBezTo>
                  <a:cubicBezTo>
                    <a:pt x="1" y="0"/>
                    <a:pt x="1" y="1"/>
                    <a:pt x="1" y="1"/>
                  </a:cubicBezTo>
                  <a:cubicBezTo>
                    <a:pt x="0" y="5"/>
                    <a:pt x="2" y="10"/>
                    <a:pt x="6" y="11"/>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09"/>
            <p:cNvSpPr/>
            <p:nvPr/>
          </p:nvSpPr>
          <p:spPr bwMode="auto">
            <a:xfrm>
              <a:off x="5775325" y="3594101"/>
              <a:ext cx="39688" cy="52388"/>
            </a:xfrm>
            <a:custGeom>
              <a:avLst/>
              <a:gdLst>
                <a:gd name="T0" fmla="*/ 12 w 13"/>
                <a:gd name="T1" fmla="*/ 11 h 17"/>
                <a:gd name="T2" fmla="*/ 7 w 13"/>
                <a:gd name="T3" fmla="*/ 1 h 17"/>
                <a:gd name="T4" fmla="*/ 0 w 13"/>
                <a:gd name="T5" fmla="*/ 2 h 17"/>
                <a:gd name="T6" fmla="*/ 0 w 13"/>
                <a:gd name="T7" fmla="*/ 14 h 17"/>
                <a:gd name="T8" fmla="*/ 2 w 13"/>
                <a:gd name="T9" fmla="*/ 15 h 17"/>
                <a:gd name="T10" fmla="*/ 12 w 13"/>
                <a:gd name="T11" fmla="*/ 11 h 17"/>
              </a:gdLst>
              <a:ahLst/>
              <a:cxnLst>
                <a:cxn ang="0">
                  <a:pos x="T0" y="T1"/>
                </a:cxn>
                <a:cxn ang="0">
                  <a:pos x="T2" y="T3"/>
                </a:cxn>
                <a:cxn ang="0">
                  <a:pos x="T4" y="T5"/>
                </a:cxn>
                <a:cxn ang="0">
                  <a:pos x="T6" y="T7"/>
                </a:cxn>
                <a:cxn ang="0">
                  <a:pos x="T8" y="T9"/>
                </a:cxn>
                <a:cxn ang="0">
                  <a:pos x="T10" y="T11"/>
                </a:cxn>
              </a:cxnLst>
              <a:rect l="0" t="0" r="r" b="b"/>
              <a:pathLst>
                <a:path w="13" h="17">
                  <a:moveTo>
                    <a:pt x="12" y="11"/>
                  </a:moveTo>
                  <a:cubicBezTo>
                    <a:pt x="13" y="6"/>
                    <a:pt x="11" y="2"/>
                    <a:pt x="7" y="1"/>
                  </a:cubicBezTo>
                  <a:cubicBezTo>
                    <a:pt x="5" y="0"/>
                    <a:pt x="2" y="0"/>
                    <a:pt x="0" y="2"/>
                  </a:cubicBezTo>
                  <a:cubicBezTo>
                    <a:pt x="0" y="14"/>
                    <a:pt x="0" y="14"/>
                    <a:pt x="0" y="14"/>
                  </a:cubicBezTo>
                  <a:cubicBezTo>
                    <a:pt x="1" y="15"/>
                    <a:pt x="1" y="15"/>
                    <a:pt x="2" y="15"/>
                  </a:cubicBezTo>
                  <a:cubicBezTo>
                    <a:pt x="6" y="17"/>
                    <a:pt x="11" y="15"/>
                    <a:pt x="12"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10"/>
            <p:cNvSpPr/>
            <p:nvPr/>
          </p:nvSpPr>
          <p:spPr bwMode="auto">
            <a:xfrm>
              <a:off x="5868988" y="3354388"/>
              <a:ext cx="22225" cy="1588"/>
            </a:xfrm>
            <a:custGeom>
              <a:avLst/>
              <a:gdLst>
                <a:gd name="T0" fmla="*/ 7 w 7"/>
                <a:gd name="T1" fmla="*/ 0 h 1"/>
                <a:gd name="T2" fmla="*/ 0 w 7"/>
                <a:gd name="T3" fmla="*/ 0 h 1"/>
                <a:gd name="T4" fmla="*/ 1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0" y="0"/>
                    <a:pt x="0" y="0"/>
                    <a:pt x="0" y="0"/>
                  </a:cubicBezTo>
                  <a:cubicBezTo>
                    <a:pt x="0" y="0"/>
                    <a:pt x="1" y="0"/>
                    <a:pt x="1" y="0"/>
                  </a:cubicBezTo>
                  <a:cubicBezTo>
                    <a:pt x="3" y="1"/>
                    <a:pt x="5" y="1"/>
                    <a:pt x="7" y="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11"/>
            <p:cNvSpPr/>
            <p:nvPr/>
          </p:nvSpPr>
          <p:spPr bwMode="auto">
            <a:xfrm>
              <a:off x="5775325" y="3395663"/>
              <a:ext cx="39688" cy="50800"/>
            </a:xfrm>
            <a:custGeom>
              <a:avLst/>
              <a:gdLst>
                <a:gd name="T0" fmla="*/ 12 w 13"/>
                <a:gd name="T1" fmla="*/ 10 h 17"/>
                <a:gd name="T2" fmla="*/ 7 w 13"/>
                <a:gd name="T3" fmla="*/ 0 h 17"/>
                <a:gd name="T4" fmla="*/ 2 w 13"/>
                <a:gd name="T5" fmla="*/ 0 h 17"/>
                <a:gd name="T6" fmla="*/ 0 w 13"/>
                <a:gd name="T7" fmla="*/ 8 h 17"/>
                <a:gd name="T8" fmla="*/ 0 w 13"/>
                <a:gd name="T9" fmla="*/ 14 h 17"/>
                <a:gd name="T10" fmla="*/ 2 w 13"/>
                <a:gd name="T11" fmla="*/ 15 h 17"/>
                <a:gd name="T12" fmla="*/ 12 w 13"/>
                <a:gd name="T13" fmla="*/ 10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12" y="10"/>
                  </a:moveTo>
                  <a:cubicBezTo>
                    <a:pt x="13" y="6"/>
                    <a:pt x="11" y="2"/>
                    <a:pt x="7" y="0"/>
                  </a:cubicBezTo>
                  <a:cubicBezTo>
                    <a:pt x="5" y="0"/>
                    <a:pt x="3" y="0"/>
                    <a:pt x="2" y="0"/>
                  </a:cubicBezTo>
                  <a:cubicBezTo>
                    <a:pt x="1" y="3"/>
                    <a:pt x="0" y="6"/>
                    <a:pt x="0" y="8"/>
                  </a:cubicBezTo>
                  <a:cubicBezTo>
                    <a:pt x="0" y="14"/>
                    <a:pt x="0" y="14"/>
                    <a:pt x="0" y="14"/>
                  </a:cubicBezTo>
                  <a:cubicBezTo>
                    <a:pt x="1" y="15"/>
                    <a:pt x="1" y="15"/>
                    <a:pt x="2" y="15"/>
                  </a:cubicBezTo>
                  <a:cubicBezTo>
                    <a:pt x="6" y="17"/>
                    <a:pt x="10" y="14"/>
                    <a:pt x="12" y="1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12"/>
            <p:cNvSpPr/>
            <p:nvPr/>
          </p:nvSpPr>
          <p:spPr bwMode="auto">
            <a:xfrm>
              <a:off x="5808663" y="3354388"/>
              <a:ext cx="52388" cy="44450"/>
            </a:xfrm>
            <a:custGeom>
              <a:avLst/>
              <a:gdLst>
                <a:gd name="T0" fmla="*/ 6 w 17"/>
                <a:gd name="T1" fmla="*/ 14 h 15"/>
                <a:gd name="T2" fmla="*/ 16 w 17"/>
                <a:gd name="T3" fmla="*/ 9 h 15"/>
                <a:gd name="T4" fmla="*/ 13 w 17"/>
                <a:gd name="T5" fmla="*/ 0 h 15"/>
                <a:gd name="T6" fmla="*/ 12 w 17"/>
                <a:gd name="T7" fmla="*/ 0 h 15"/>
                <a:gd name="T8" fmla="*/ 2 w 17"/>
                <a:gd name="T9" fmla="*/ 2 h 15"/>
                <a:gd name="T10" fmla="*/ 1 w 17"/>
                <a:gd name="T11" fmla="*/ 4 h 15"/>
                <a:gd name="T12" fmla="*/ 6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6" y="14"/>
                  </a:moveTo>
                  <a:cubicBezTo>
                    <a:pt x="10" y="15"/>
                    <a:pt x="15" y="13"/>
                    <a:pt x="16" y="9"/>
                  </a:cubicBezTo>
                  <a:cubicBezTo>
                    <a:pt x="17" y="5"/>
                    <a:pt x="16" y="2"/>
                    <a:pt x="13" y="0"/>
                  </a:cubicBezTo>
                  <a:cubicBezTo>
                    <a:pt x="12" y="0"/>
                    <a:pt x="12" y="0"/>
                    <a:pt x="12" y="0"/>
                  </a:cubicBezTo>
                  <a:cubicBezTo>
                    <a:pt x="8" y="0"/>
                    <a:pt x="5" y="1"/>
                    <a:pt x="2" y="2"/>
                  </a:cubicBezTo>
                  <a:cubicBezTo>
                    <a:pt x="2" y="3"/>
                    <a:pt x="1" y="3"/>
                    <a:pt x="1" y="4"/>
                  </a:cubicBezTo>
                  <a:cubicBezTo>
                    <a:pt x="0" y="8"/>
                    <a:pt x="2" y="12"/>
                    <a:pt x="6" y="14"/>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13"/>
            <p:cNvSpPr/>
            <p:nvPr/>
          </p:nvSpPr>
          <p:spPr bwMode="auto">
            <a:xfrm>
              <a:off x="5881688" y="3441701"/>
              <a:ext cx="53975" cy="53975"/>
            </a:xfrm>
            <a:custGeom>
              <a:avLst/>
              <a:gdLst>
                <a:gd name="T0" fmla="*/ 11 w 18"/>
                <a:gd name="T1" fmla="*/ 2 h 18"/>
                <a:gd name="T2" fmla="*/ 2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2" y="7"/>
                  </a:cubicBezTo>
                  <a:cubicBezTo>
                    <a:pt x="0" y="11"/>
                    <a:pt x="2" y="15"/>
                    <a:pt x="6" y="17"/>
                  </a:cubicBezTo>
                  <a:cubicBezTo>
                    <a:pt x="11" y="18"/>
                    <a:pt x="15" y="16"/>
                    <a:pt x="16" y="12"/>
                  </a:cubicBezTo>
                  <a:cubicBezTo>
                    <a:pt x="18" y="8"/>
                    <a:pt x="16" y="3"/>
                    <a:pt x="11"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114"/>
            <p:cNvSpPr/>
            <p:nvPr/>
          </p:nvSpPr>
          <p:spPr bwMode="auto">
            <a:xfrm>
              <a:off x="5978525" y="3389313"/>
              <a:ext cx="53975" cy="53975"/>
            </a:xfrm>
            <a:custGeom>
              <a:avLst/>
              <a:gdLst>
                <a:gd name="T0" fmla="*/ 6 w 18"/>
                <a:gd name="T1" fmla="*/ 16 h 18"/>
                <a:gd name="T2" fmla="*/ 16 w 18"/>
                <a:gd name="T3" fmla="*/ 12 h 18"/>
                <a:gd name="T4" fmla="*/ 11 w 18"/>
                <a:gd name="T5" fmla="*/ 2 h 18"/>
                <a:gd name="T6" fmla="*/ 1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6"/>
                    <a:pt x="16" y="12"/>
                  </a:cubicBezTo>
                  <a:cubicBezTo>
                    <a:pt x="18" y="7"/>
                    <a:pt x="15" y="3"/>
                    <a:pt x="11" y="2"/>
                  </a:cubicBezTo>
                  <a:cubicBezTo>
                    <a:pt x="7" y="0"/>
                    <a:pt x="3" y="2"/>
                    <a:pt x="1" y="6"/>
                  </a:cubicBezTo>
                  <a:cubicBezTo>
                    <a:pt x="0" y="11"/>
                    <a:pt x="2" y="15"/>
                    <a:pt x="6" y="16"/>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15"/>
            <p:cNvSpPr/>
            <p:nvPr/>
          </p:nvSpPr>
          <p:spPr bwMode="auto">
            <a:xfrm>
              <a:off x="5799138" y="3446463"/>
              <a:ext cx="55563" cy="55563"/>
            </a:xfrm>
            <a:custGeom>
              <a:avLst/>
              <a:gdLst>
                <a:gd name="T0" fmla="*/ 6 w 18"/>
                <a:gd name="T1" fmla="*/ 17 h 18"/>
                <a:gd name="T2" fmla="*/ 16 w 18"/>
                <a:gd name="T3" fmla="*/ 12 h 18"/>
                <a:gd name="T4" fmla="*/ 11 w 18"/>
                <a:gd name="T5" fmla="*/ 2 h 18"/>
                <a:gd name="T6" fmla="*/ 1 w 18"/>
                <a:gd name="T7" fmla="*/ 7 h 18"/>
                <a:gd name="T8" fmla="*/ 6 w 18"/>
                <a:gd name="T9" fmla="*/ 17 h 18"/>
              </a:gdLst>
              <a:ahLst/>
              <a:cxnLst>
                <a:cxn ang="0">
                  <a:pos x="T0" y="T1"/>
                </a:cxn>
                <a:cxn ang="0">
                  <a:pos x="T2" y="T3"/>
                </a:cxn>
                <a:cxn ang="0">
                  <a:pos x="T4" y="T5"/>
                </a:cxn>
                <a:cxn ang="0">
                  <a:pos x="T6" y="T7"/>
                </a:cxn>
                <a:cxn ang="0">
                  <a:pos x="T8" y="T9"/>
                </a:cxn>
              </a:cxnLst>
              <a:rect l="0" t="0" r="r" b="b"/>
              <a:pathLst>
                <a:path w="18" h="18">
                  <a:moveTo>
                    <a:pt x="6" y="17"/>
                  </a:moveTo>
                  <a:cubicBezTo>
                    <a:pt x="10" y="18"/>
                    <a:pt x="15" y="16"/>
                    <a:pt x="16" y="12"/>
                  </a:cubicBezTo>
                  <a:cubicBezTo>
                    <a:pt x="18" y="8"/>
                    <a:pt x="15" y="3"/>
                    <a:pt x="11" y="2"/>
                  </a:cubicBezTo>
                  <a:cubicBezTo>
                    <a:pt x="7" y="0"/>
                    <a:pt x="3" y="3"/>
                    <a:pt x="1" y="7"/>
                  </a:cubicBezTo>
                  <a:cubicBezTo>
                    <a:pt x="0" y="11"/>
                    <a:pt x="2" y="15"/>
                    <a:pt x="6" y="17"/>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16"/>
            <p:cNvSpPr/>
            <p:nvPr/>
          </p:nvSpPr>
          <p:spPr bwMode="auto">
            <a:xfrm>
              <a:off x="5878513" y="3362326"/>
              <a:ext cx="53975" cy="52388"/>
            </a:xfrm>
            <a:custGeom>
              <a:avLst/>
              <a:gdLst>
                <a:gd name="T0" fmla="*/ 6 w 18"/>
                <a:gd name="T1" fmla="*/ 16 h 17"/>
                <a:gd name="T2" fmla="*/ 16 w 18"/>
                <a:gd name="T3" fmla="*/ 11 h 17"/>
                <a:gd name="T4" fmla="*/ 12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2" y="1"/>
                  </a:cubicBezTo>
                  <a:cubicBezTo>
                    <a:pt x="7" y="0"/>
                    <a:pt x="3" y="2"/>
                    <a:pt x="2" y="6"/>
                  </a:cubicBezTo>
                  <a:cubicBezTo>
                    <a:pt x="0" y="10"/>
                    <a:pt x="2" y="14"/>
                    <a:pt x="6"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17"/>
            <p:cNvSpPr/>
            <p:nvPr/>
          </p:nvSpPr>
          <p:spPr bwMode="auto">
            <a:xfrm>
              <a:off x="5878513" y="3533776"/>
              <a:ext cx="53975" cy="52388"/>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4"/>
                    <a:pt x="6" y="16"/>
                  </a:cubicBezTo>
                  <a:cubicBezTo>
                    <a:pt x="10" y="17"/>
                    <a:pt x="15" y="15"/>
                    <a:pt x="16" y="11"/>
                  </a:cubicBezTo>
                  <a:cubicBezTo>
                    <a:pt x="18" y="7"/>
                    <a:pt x="15" y="2"/>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18"/>
            <p:cNvSpPr/>
            <p:nvPr/>
          </p:nvSpPr>
          <p:spPr bwMode="auto">
            <a:xfrm>
              <a:off x="5935663" y="3354388"/>
              <a:ext cx="52388" cy="41275"/>
            </a:xfrm>
            <a:custGeom>
              <a:avLst/>
              <a:gdLst>
                <a:gd name="T0" fmla="*/ 1 w 17"/>
                <a:gd name="T1" fmla="*/ 3 h 14"/>
                <a:gd name="T2" fmla="*/ 6 w 17"/>
                <a:gd name="T3" fmla="*/ 13 h 14"/>
                <a:gd name="T4" fmla="*/ 16 w 17"/>
                <a:gd name="T5" fmla="*/ 8 h 14"/>
                <a:gd name="T6" fmla="*/ 14 w 17"/>
                <a:gd name="T7" fmla="*/ 0 h 14"/>
                <a:gd name="T8" fmla="*/ 3 w 17"/>
                <a:gd name="T9" fmla="*/ 0 h 14"/>
                <a:gd name="T10" fmla="*/ 1 w 17"/>
                <a:gd name="T11" fmla="*/ 3 h 14"/>
              </a:gdLst>
              <a:ahLst/>
              <a:cxnLst>
                <a:cxn ang="0">
                  <a:pos x="T0" y="T1"/>
                </a:cxn>
                <a:cxn ang="0">
                  <a:pos x="T2" y="T3"/>
                </a:cxn>
                <a:cxn ang="0">
                  <a:pos x="T4" y="T5"/>
                </a:cxn>
                <a:cxn ang="0">
                  <a:pos x="T6" y="T7"/>
                </a:cxn>
                <a:cxn ang="0">
                  <a:pos x="T8" y="T9"/>
                </a:cxn>
                <a:cxn ang="0">
                  <a:pos x="T10" y="T11"/>
                </a:cxn>
              </a:cxnLst>
              <a:rect l="0" t="0" r="r" b="b"/>
              <a:pathLst>
                <a:path w="17" h="14">
                  <a:moveTo>
                    <a:pt x="1" y="3"/>
                  </a:moveTo>
                  <a:cubicBezTo>
                    <a:pt x="0" y="7"/>
                    <a:pt x="2" y="11"/>
                    <a:pt x="6" y="13"/>
                  </a:cubicBezTo>
                  <a:cubicBezTo>
                    <a:pt x="10" y="14"/>
                    <a:pt x="15" y="12"/>
                    <a:pt x="16" y="8"/>
                  </a:cubicBezTo>
                  <a:cubicBezTo>
                    <a:pt x="17" y="5"/>
                    <a:pt x="16" y="2"/>
                    <a:pt x="14" y="0"/>
                  </a:cubicBezTo>
                  <a:cubicBezTo>
                    <a:pt x="3" y="0"/>
                    <a:pt x="3" y="0"/>
                    <a:pt x="3" y="0"/>
                  </a:cubicBezTo>
                  <a:cubicBezTo>
                    <a:pt x="2" y="1"/>
                    <a:pt x="2" y="2"/>
                    <a:pt x="1" y="3"/>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19"/>
            <p:cNvSpPr/>
            <p:nvPr/>
          </p:nvSpPr>
          <p:spPr bwMode="auto">
            <a:xfrm>
              <a:off x="5832475" y="3402013"/>
              <a:ext cx="55563" cy="53975"/>
            </a:xfrm>
            <a:custGeom>
              <a:avLst/>
              <a:gdLst>
                <a:gd name="T0" fmla="*/ 6 w 18"/>
                <a:gd name="T1" fmla="*/ 17 h 18"/>
                <a:gd name="T2" fmla="*/ 16 w 18"/>
                <a:gd name="T3" fmla="*/ 12 h 18"/>
                <a:gd name="T4" fmla="*/ 12 w 18"/>
                <a:gd name="T5" fmla="*/ 2 h 18"/>
                <a:gd name="T6" fmla="*/ 2 w 18"/>
                <a:gd name="T7" fmla="*/ 7 h 18"/>
                <a:gd name="T8" fmla="*/ 6 w 18"/>
                <a:gd name="T9" fmla="*/ 17 h 18"/>
              </a:gdLst>
              <a:ahLst/>
              <a:cxnLst>
                <a:cxn ang="0">
                  <a:pos x="T0" y="T1"/>
                </a:cxn>
                <a:cxn ang="0">
                  <a:pos x="T2" y="T3"/>
                </a:cxn>
                <a:cxn ang="0">
                  <a:pos x="T4" y="T5"/>
                </a:cxn>
                <a:cxn ang="0">
                  <a:pos x="T6" y="T7"/>
                </a:cxn>
                <a:cxn ang="0">
                  <a:pos x="T8" y="T9"/>
                </a:cxn>
              </a:cxnLst>
              <a:rect l="0" t="0" r="r" b="b"/>
              <a:pathLst>
                <a:path w="18" h="18">
                  <a:moveTo>
                    <a:pt x="6" y="17"/>
                  </a:moveTo>
                  <a:cubicBezTo>
                    <a:pt x="11" y="18"/>
                    <a:pt x="15" y="16"/>
                    <a:pt x="16" y="12"/>
                  </a:cubicBezTo>
                  <a:cubicBezTo>
                    <a:pt x="18" y="8"/>
                    <a:pt x="16" y="3"/>
                    <a:pt x="12" y="2"/>
                  </a:cubicBezTo>
                  <a:cubicBezTo>
                    <a:pt x="7" y="0"/>
                    <a:pt x="3" y="2"/>
                    <a:pt x="2" y="7"/>
                  </a:cubicBezTo>
                  <a:cubicBezTo>
                    <a:pt x="0" y="11"/>
                    <a:pt x="2" y="15"/>
                    <a:pt x="6" y="1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20"/>
            <p:cNvSpPr/>
            <p:nvPr/>
          </p:nvSpPr>
          <p:spPr bwMode="auto">
            <a:xfrm>
              <a:off x="5775325" y="3471863"/>
              <a:ext cx="26988" cy="47625"/>
            </a:xfrm>
            <a:custGeom>
              <a:avLst/>
              <a:gdLst>
                <a:gd name="T0" fmla="*/ 8 w 9"/>
                <a:gd name="T1" fmla="*/ 11 h 16"/>
                <a:gd name="T2" fmla="*/ 3 w 9"/>
                <a:gd name="T3" fmla="*/ 1 h 16"/>
                <a:gd name="T4" fmla="*/ 0 w 9"/>
                <a:gd name="T5" fmla="*/ 0 h 16"/>
                <a:gd name="T6" fmla="*/ 0 w 9"/>
                <a:gd name="T7" fmla="*/ 16 h 16"/>
                <a:gd name="T8" fmla="*/ 8 w 9"/>
                <a:gd name="T9" fmla="*/ 11 h 16"/>
              </a:gdLst>
              <a:ahLst/>
              <a:cxnLst>
                <a:cxn ang="0">
                  <a:pos x="T0" y="T1"/>
                </a:cxn>
                <a:cxn ang="0">
                  <a:pos x="T2" y="T3"/>
                </a:cxn>
                <a:cxn ang="0">
                  <a:pos x="T4" y="T5"/>
                </a:cxn>
                <a:cxn ang="0">
                  <a:pos x="T6" y="T7"/>
                </a:cxn>
                <a:cxn ang="0">
                  <a:pos x="T8" y="T9"/>
                </a:cxn>
              </a:cxnLst>
              <a:rect l="0" t="0" r="r" b="b"/>
              <a:pathLst>
                <a:path w="9" h="16">
                  <a:moveTo>
                    <a:pt x="8" y="11"/>
                  </a:moveTo>
                  <a:cubicBezTo>
                    <a:pt x="9" y="6"/>
                    <a:pt x="7" y="2"/>
                    <a:pt x="3" y="1"/>
                  </a:cubicBezTo>
                  <a:cubicBezTo>
                    <a:pt x="2" y="0"/>
                    <a:pt x="1" y="0"/>
                    <a:pt x="0" y="0"/>
                  </a:cubicBezTo>
                  <a:cubicBezTo>
                    <a:pt x="0" y="16"/>
                    <a:pt x="0" y="16"/>
                    <a:pt x="0" y="16"/>
                  </a:cubicBezTo>
                  <a:cubicBezTo>
                    <a:pt x="4" y="16"/>
                    <a:pt x="7" y="14"/>
                    <a:pt x="8"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21"/>
            <p:cNvSpPr/>
            <p:nvPr/>
          </p:nvSpPr>
          <p:spPr bwMode="auto">
            <a:xfrm>
              <a:off x="5848350" y="3486151"/>
              <a:ext cx="50800"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22"/>
            <p:cNvSpPr/>
            <p:nvPr/>
          </p:nvSpPr>
          <p:spPr bwMode="auto">
            <a:xfrm>
              <a:off x="6029325" y="3416301"/>
              <a:ext cx="53975" cy="52388"/>
            </a:xfrm>
            <a:custGeom>
              <a:avLst/>
              <a:gdLst>
                <a:gd name="T0" fmla="*/ 6 w 18"/>
                <a:gd name="T1" fmla="*/ 16 h 17"/>
                <a:gd name="T2" fmla="*/ 16 w 18"/>
                <a:gd name="T3" fmla="*/ 11 h 17"/>
                <a:gd name="T4" fmla="*/ 12 w 18"/>
                <a:gd name="T5" fmla="*/ 1 h 17"/>
                <a:gd name="T6" fmla="*/ 2 w 18"/>
                <a:gd name="T7" fmla="*/ 6 h 17"/>
                <a:gd name="T8" fmla="*/ 6 w 18"/>
                <a:gd name="T9" fmla="*/ 16 h 17"/>
              </a:gdLst>
              <a:ahLst/>
              <a:cxnLst>
                <a:cxn ang="0">
                  <a:pos x="T0" y="T1"/>
                </a:cxn>
                <a:cxn ang="0">
                  <a:pos x="T2" y="T3"/>
                </a:cxn>
                <a:cxn ang="0">
                  <a:pos x="T4" y="T5"/>
                </a:cxn>
                <a:cxn ang="0">
                  <a:pos x="T6" y="T7"/>
                </a:cxn>
                <a:cxn ang="0">
                  <a:pos x="T8" y="T9"/>
                </a:cxn>
              </a:cxnLst>
              <a:rect l="0" t="0" r="r" b="b"/>
              <a:pathLst>
                <a:path w="18" h="17">
                  <a:moveTo>
                    <a:pt x="6" y="16"/>
                  </a:moveTo>
                  <a:cubicBezTo>
                    <a:pt x="11" y="17"/>
                    <a:pt x="15" y="15"/>
                    <a:pt x="16" y="11"/>
                  </a:cubicBezTo>
                  <a:cubicBezTo>
                    <a:pt x="18" y="7"/>
                    <a:pt x="16" y="2"/>
                    <a:pt x="12" y="1"/>
                  </a:cubicBezTo>
                  <a:cubicBezTo>
                    <a:pt x="7" y="0"/>
                    <a:pt x="3" y="2"/>
                    <a:pt x="2" y="6"/>
                  </a:cubicBezTo>
                  <a:cubicBezTo>
                    <a:pt x="0" y="10"/>
                    <a:pt x="2" y="14"/>
                    <a:pt x="6" y="16"/>
                  </a:cubicBezTo>
                  <a:close/>
                </a:path>
              </a:pathLst>
            </a:custGeom>
            <a:solidFill>
              <a:srgbClr val="FD80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0" name="Freeform 404"/>
          <p:cNvSpPr/>
          <p:nvPr/>
        </p:nvSpPr>
        <p:spPr bwMode="auto">
          <a:xfrm>
            <a:off x="6270261" y="6104586"/>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473"/>
          <p:cNvSpPr/>
          <p:nvPr/>
        </p:nvSpPr>
        <p:spPr bwMode="auto">
          <a:xfrm>
            <a:off x="7546679" y="5725967"/>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02A7DF">
              <a:alpha val="44314"/>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476"/>
          <p:cNvSpPr/>
          <p:nvPr/>
        </p:nvSpPr>
        <p:spPr bwMode="auto">
          <a:xfrm>
            <a:off x="6810941" y="5344174"/>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02A7DF">
              <a:alpha val="4294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479"/>
          <p:cNvSpPr/>
          <p:nvPr/>
        </p:nvSpPr>
        <p:spPr bwMode="auto">
          <a:xfrm>
            <a:off x="7163366" y="4931424"/>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02A7DF">
              <a:alpha val="41569"/>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480"/>
          <p:cNvSpPr/>
          <p:nvPr/>
        </p:nvSpPr>
        <p:spPr bwMode="auto">
          <a:xfrm>
            <a:off x="7163366" y="5172724"/>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02A7DF">
              <a:alpha val="4111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482"/>
          <p:cNvSpPr/>
          <p:nvPr/>
        </p:nvSpPr>
        <p:spPr bwMode="auto">
          <a:xfrm>
            <a:off x="7342753" y="5093349"/>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FFEB0B">
              <a:alpha val="40196"/>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501"/>
          <p:cNvSpPr/>
          <p:nvPr/>
        </p:nvSpPr>
        <p:spPr bwMode="auto">
          <a:xfrm>
            <a:off x="5881459" y="4694092"/>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02A7DF">
              <a:alpha val="31503"/>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530"/>
          <p:cNvSpPr/>
          <p:nvPr/>
        </p:nvSpPr>
        <p:spPr bwMode="auto">
          <a:xfrm>
            <a:off x="7228816" y="6718153"/>
            <a:ext cx="379413" cy="379413"/>
          </a:xfrm>
          <a:custGeom>
            <a:avLst/>
            <a:gdLst>
              <a:gd name="T0" fmla="*/ 9 w 127"/>
              <a:gd name="T1" fmla="*/ 80 h 127"/>
              <a:gd name="T2" fmla="*/ 46 w 127"/>
              <a:gd name="T3" fmla="*/ 9 h 127"/>
              <a:gd name="T4" fmla="*/ 118 w 127"/>
              <a:gd name="T5" fmla="*/ 46 h 127"/>
              <a:gd name="T6" fmla="*/ 81 w 127"/>
              <a:gd name="T7" fmla="*/ 117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0" y="50"/>
                  <a:pt x="17" y="19"/>
                  <a:pt x="46" y="9"/>
                </a:cubicBezTo>
                <a:cubicBezTo>
                  <a:pt x="76" y="0"/>
                  <a:pt x="108" y="16"/>
                  <a:pt x="118" y="46"/>
                </a:cubicBezTo>
                <a:cubicBezTo>
                  <a:pt x="127" y="76"/>
                  <a:pt x="110" y="108"/>
                  <a:pt x="81" y="117"/>
                </a:cubicBezTo>
                <a:cubicBezTo>
                  <a:pt x="51" y="127"/>
                  <a:pt x="19" y="110"/>
                  <a:pt x="9" y="80"/>
                </a:cubicBezTo>
                <a:close/>
              </a:path>
            </a:pathLst>
          </a:custGeom>
          <a:solidFill>
            <a:srgbClr val="18990A">
              <a:alpha val="18235"/>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544"/>
          <p:cNvSpPr/>
          <p:nvPr/>
        </p:nvSpPr>
        <p:spPr bwMode="auto">
          <a:xfrm>
            <a:off x="6175940" y="5692630"/>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18990A">
              <a:alpha val="11830"/>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404"/>
          <p:cNvSpPr/>
          <p:nvPr/>
        </p:nvSpPr>
        <p:spPr bwMode="auto">
          <a:xfrm>
            <a:off x="9078345" y="2455912"/>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473"/>
          <p:cNvSpPr/>
          <p:nvPr/>
        </p:nvSpPr>
        <p:spPr bwMode="auto">
          <a:xfrm>
            <a:off x="10354763" y="2077293"/>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381" name="Freeform 476"/>
          <p:cNvSpPr/>
          <p:nvPr/>
        </p:nvSpPr>
        <p:spPr bwMode="auto">
          <a:xfrm>
            <a:off x="9619025" y="1695500"/>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FF8502"/>
          </a:solidFill>
          <a:ln>
            <a:noFill/>
          </a:ln>
          <a:effectLst>
            <a:softEdge rad="31750"/>
          </a:effectLst>
        </p:spPr>
        <p:txBody>
          <a:bodyPr vert="horz" wrap="square" lIns="91440" tIns="45720" rIns="91440" bIns="45720" numCol="1" anchor="t" anchorCtr="0" compatLnSpc="1"/>
          <a:lstStyle/>
          <a:p>
            <a:endParaRPr lang="zh-CN" altLang="en-US"/>
          </a:p>
        </p:txBody>
      </p:sp>
      <p:sp>
        <p:nvSpPr>
          <p:cNvPr id="382" name="Freeform 479"/>
          <p:cNvSpPr/>
          <p:nvPr/>
        </p:nvSpPr>
        <p:spPr bwMode="auto">
          <a:xfrm>
            <a:off x="9971450" y="1282750"/>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FF8502"/>
          </a:solidFill>
          <a:ln>
            <a:noFill/>
          </a:ln>
          <a:effectLst>
            <a:softEdge rad="31750"/>
          </a:effectLst>
        </p:spPr>
        <p:txBody>
          <a:bodyPr vert="horz" wrap="square" lIns="91440" tIns="45720" rIns="91440" bIns="45720" numCol="1" anchor="t" anchorCtr="0" compatLnSpc="1"/>
          <a:lstStyle/>
          <a:p>
            <a:endParaRPr lang="zh-CN" altLang="en-US"/>
          </a:p>
        </p:txBody>
      </p:sp>
      <p:sp>
        <p:nvSpPr>
          <p:cNvPr id="383" name="Freeform 480"/>
          <p:cNvSpPr/>
          <p:nvPr/>
        </p:nvSpPr>
        <p:spPr bwMode="auto">
          <a:xfrm>
            <a:off x="9971450" y="1524050"/>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FF8502"/>
          </a:solidFill>
          <a:ln>
            <a:noFill/>
          </a:ln>
          <a:effectLst>
            <a:softEdge rad="31750"/>
          </a:effectLst>
        </p:spPr>
        <p:txBody>
          <a:bodyPr vert="horz" wrap="square" lIns="91440" tIns="45720" rIns="91440" bIns="45720" numCol="1" anchor="t" anchorCtr="0" compatLnSpc="1"/>
          <a:lstStyle/>
          <a:p>
            <a:endParaRPr lang="zh-CN" altLang="en-US"/>
          </a:p>
        </p:txBody>
      </p:sp>
      <p:sp>
        <p:nvSpPr>
          <p:cNvPr id="384" name="Freeform 482"/>
          <p:cNvSpPr/>
          <p:nvPr/>
        </p:nvSpPr>
        <p:spPr bwMode="auto">
          <a:xfrm>
            <a:off x="10150837" y="1444675"/>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385" name="Freeform 501"/>
          <p:cNvSpPr/>
          <p:nvPr/>
        </p:nvSpPr>
        <p:spPr bwMode="auto">
          <a:xfrm>
            <a:off x="8689543" y="1045418"/>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386" name="Freeform 530"/>
          <p:cNvSpPr/>
          <p:nvPr/>
        </p:nvSpPr>
        <p:spPr bwMode="auto">
          <a:xfrm>
            <a:off x="10036900" y="3069479"/>
            <a:ext cx="379413" cy="379413"/>
          </a:xfrm>
          <a:custGeom>
            <a:avLst/>
            <a:gdLst>
              <a:gd name="T0" fmla="*/ 9 w 127"/>
              <a:gd name="T1" fmla="*/ 80 h 127"/>
              <a:gd name="T2" fmla="*/ 46 w 127"/>
              <a:gd name="T3" fmla="*/ 9 h 127"/>
              <a:gd name="T4" fmla="*/ 118 w 127"/>
              <a:gd name="T5" fmla="*/ 46 h 127"/>
              <a:gd name="T6" fmla="*/ 81 w 127"/>
              <a:gd name="T7" fmla="*/ 117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0" y="50"/>
                  <a:pt x="17" y="19"/>
                  <a:pt x="46" y="9"/>
                </a:cubicBezTo>
                <a:cubicBezTo>
                  <a:pt x="76" y="0"/>
                  <a:pt x="108" y="16"/>
                  <a:pt x="118" y="46"/>
                </a:cubicBezTo>
                <a:cubicBezTo>
                  <a:pt x="127" y="76"/>
                  <a:pt x="110" y="108"/>
                  <a:pt x="81" y="117"/>
                </a:cubicBezTo>
                <a:cubicBezTo>
                  <a:pt x="51" y="127"/>
                  <a:pt x="19" y="110"/>
                  <a:pt x="9" y="80"/>
                </a:cubicBezTo>
                <a:close/>
              </a:path>
            </a:pathLst>
          </a:custGeom>
          <a:solidFill>
            <a:srgbClr val="18990A">
              <a:alpha val="18235"/>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544"/>
          <p:cNvSpPr/>
          <p:nvPr/>
        </p:nvSpPr>
        <p:spPr bwMode="auto">
          <a:xfrm>
            <a:off x="8984024" y="2043956"/>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392" name="文本框 391"/>
          <p:cNvSpPr txBox="1"/>
          <p:nvPr/>
        </p:nvSpPr>
        <p:spPr>
          <a:xfrm>
            <a:off x="5207296" y="3960486"/>
            <a:ext cx="980996" cy="908864"/>
          </a:xfrm>
          <a:prstGeom prst="ellipse">
            <a:avLst/>
          </a:prstGeom>
          <a:solidFill>
            <a:srgbClr val="F36300"/>
          </a:solidFill>
        </p:spPr>
        <p:txBody>
          <a:bodyPr wrap="none" rtlCol="0">
            <a:spAutoFit/>
          </a:bodyPr>
          <a:lstStyle/>
          <a:p>
            <a:r>
              <a:rPr lang="en-US" altLang="zh-CN" sz="3600" dirty="0">
                <a:solidFill>
                  <a:schemeClr val="bg1"/>
                </a:solidFill>
                <a:latin typeface="方正中等线繁体" panose="03000509000000000000" pitchFamily="65" charset="-122"/>
                <a:ea typeface="方正中等线繁体" panose="03000509000000000000" pitchFamily="65" charset="-122"/>
              </a:rPr>
              <a:t>02</a:t>
            </a:r>
            <a:endParaRPr lang="zh-CN" altLang="en-US" sz="3600" dirty="0">
              <a:solidFill>
                <a:schemeClr val="bg1"/>
              </a:solidFill>
              <a:latin typeface="方正中等线繁体" panose="03000509000000000000" pitchFamily="65" charset="-122"/>
              <a:ea typeface="方正中等线繁体" panose="03000509000000000000" pitchFamily="65" charset="-122"/>
            </a:endParaRP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48579" y="657025"/>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srcRect l="33544" t="2324" r="32512" b="-4893"/>
          <a:stretch>
            <a:fillRect/>
          </a:stretch>
        </p:blipFill>
        <p:spPr>
          <a:xfrm rot="5400000" flipV="1">
            <a:off x="-741763" y="572685"/>
            <a:ext cx="2302682" cy="819153"/>
          </a:xfrm>
          <a:prstGeom prst="rect">
            <a:avLst/>
          </a:prstGeom>
        </p:spPr>
      </p:pic>
      <p:sp>
        <p:nvSpPr>
          <p:cNvPr id="13" name="矩形 12"/>
          <p:cNvSpPr/>
          <p:nvPr/>
        </p:nvSpPr>
        <p:spPr>
          <a:xfrm>
            <a:off x="2529428" y="805357"/>
            <a:ext cx="1808480" cy="579120"/>
          </a:xfrm>
          <a:prstGeom prst="rect">
            <a:avLst/>
          </a:prstGeom>
        </p:spPr>
        <p:txBody>
          <a:bodyPr wrap="none">
            <a:spAutoFit/>
          </a:bodyPr>
          <a:lstStyle/>
          <a:p>
            <a:pPr algn="ctr"/>
            <a:r>
              <a:rPr lang="zh-CN" altLang="en-US" sz="3200" dirty="0">
                <a:solidFill>
                  <a:srgbClr val="F36300"/>
                </a:solidFill>
              </a:rPr>
              <a:t>实施方案</a:t>
            </a:r>
          </a:p>
        </p:txBody>
      </p:sp>
      <p:grpSp>
        <p:nvGrpSpPr>
          <p:cNvPr id="20" name="组合 19"/>
          <p:cNvGrpSpPr/>
          <p:nvPr/>
        </p:nvGrpSpPr>
        <p:grpSpPr>
          <a:xfrm>
            <a:off x="721334" y="2123352"/>
            <a:ext cx="1158908" cy="1172542"/>
            <a:chOff x="1635734" y="2859952"/>
            <a:chExt cx="1158908" cy="1172542"/>
          </a:xfrm>
        </p:grpSpPr>
        <p:sp>
          <p:nvSpPr>
            <p:cNvPr id="142" name="Oval 6"/>
            <p:cNvSpPr>
              <a:spLocks noChangeArrowheads="1"/>
            </p:cNvSpPr>
            <p:nvPr/>
          </p:nvSpPr>
          <p:spPr bwMode="auto">
            <a:xfrm>
              <a:off x="1635734" y="2859952"/>
              <a:ext cx="1158908" cy="1172542"/>
            </a:xfrm>
            <a:prstGeom prst="ellipse">
              <a:avLst/>
            </a:pr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4" name="文本框 13"/>
            <p:cNvSpPr txBox="1"/>
            <p:nvPr/>
          </p:nvSpPr>
          <p:spPr>
            <a:xfrm>
              <a:off x="1952135" y="3092280"/>
              <a:ext cx="526106" cy="707886"/>
            </a:xfrm>
            <a:prstGeom prst="rect">
              <a:avLst/>
            </a:prstGeom>
            <a:noFill/>
          </p:spPr>
          <p:txBody>
            <a:bodyPr wrap="none" rtlCol="0">
              <a:spAutoFit/>
            </a:bodyPr>
            <a:lstStyle/>
            <a:p>
              <a:r>
                <a:rPr lang="en-US" altLang="zh-CN" sz="4000" dirty="0">
                  <a:solidFill>
                    <a:schemeClr val="bg1"/>
                  </a:solidFill>
                  <a:latin typeface="方正中等线繁体" panose="03000509000000000000" pitchFamily="65" charset="-122"/>
                  <a:ea typeface="方正中等线繁体" panose="03000509000000000000" pitchFamily="65" charset="-122"/>
                </a:rPr>
                <a:t>A</a:t>
              </a:r>
              <a:endParaRPr lang="zh-CN" altLang="en-US" sz="4000" dirty="0">
                <a:solidFill>
                  <a:schemeClr val="bg1"/>
                </a:solidFill>
                <a:latin typeface="方正中等线繁体" panose="03000509000000000000" pitchFamily="65" charset="-122"/>
                <a:ea typeface="方正中等线繁体" panose="03000509000000000000" pitchFamily="65" charset="-122"/>
              </a:endParaRPr>
            </a:p>
          </p:txBody>
        </p:sp>
      </p:grpSp>
      <p:grpSp>
        <p:nvGrpSpPr>
          <p:cNvPr id="24" name="组合 23"/>
          <p:cNvGrpSpPr/>
          <p:nvPr/>
        </p:nvGrpSpPr>
        <p:grpSpPr>
          <a:xfrm>
            <a:off x="6856061" y="1087032"/>
            <a:ext cx="1163453" cy="1172542"/>
            <a:chOff x="4150326" y="2859952"/>
            <a:chExt cx="1163453" cy="1172542"/>
          </a:xfrm>
          <a:solidFill>
            <a:srgbClr val="FFC000"/>
          </a:solidFill>
        </p:grpSpPr>
        <p:sp>
          <p:nvSpPr>
            <p:cNvPr id="141" name="Oval 5"/>
            <p:cNvSpPr>
              <a:spLocks noChangeArrowheads="1"/>
            </p:cNvSpPr>
            <p:nvPr/>
          </p:nvSpPr>
          <p:spPr bwMode="auto">
            <a:xfrm>
              <a:off x="4150326" y="2859952"/>
              <a:ext cx="1163453" cy="117254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文本框 29"/>
            <p:cNvSpPr txBox="1"/>
            <p:nvPr/>
          </p:nvSpPr>
          <p:spPr>
            <a:xfrm>
              <a:off x="4468999" y="3092280"/>
              <a:ext cx="526106" cy="707886"/>
            </a:xfrm>
            <a:prstGeom prst="rect">
              <a:avLst/>
            </a:prstGeom>
            <a:grpFill/>
          </p:spPr>
          <p:txBody>
            <a:bodyPr wrap="none" rtlCol="0">
              <a:spAutoFit/>
            </a:bodyPr>
            <a:lstStyle/>
            <a:p>
              <a:r>
                <a:rPr lang="en-US" altLang="zh-CN" sz="4000" dirty="0">
                  <a:solidFill>
                    <a:schemeClr val="bg1"/>
                  </a:solidFill>
                  <a:latin typeface="方正中等线繁体" panose="03000509000000000000" pitchFamily="65" charset="-122"/>
                  <a:ea typeface="方正中等线繁体" panose="03000509000000000000" pitchFamily="65" charset="-122"/>
                </a:rPr>
                <a:t>B</a:t>
              </a:r>
              <a:endParaRPr lang="zh-CN" altLang="en-US" sz="4000" dirty="0">
                <a:solidFill>
                  <a:schemeClr val="bg1"/>
                </a:solidFill>
                <a:latin typeface="方正中等线繁体" panose="03000509000000000000" pitchFamily="65" charset="-122"/>
                <a:ea typeface="方正中等线繁体" panose="03000509000000000000" pitchFamily="65" charset="-122"/>
              </a:endParaRPr>
            </a:p>
          </p:txBody>
        </p:sp>
      </p:grpSp>
      <p:sp>
        <p:nvSpPr>
          <p:cNvPr id="2" name="矩形 1"/>
          <p:cNvSpPr/>
          <p:nvPr/>
        </p:nvSpPr>
        <p:spPr>
          <a:xfrm>
            <a:off x="648335" y="3474720"/>
            <a:ext cx="1305560" cy="762000"/>
          </a:xfrm>
          <a:prstGeom prst="rect">
            <a:avLst/>
          </a:prstGeom>
          <a:noFill/>
          <a:ln>
            <a:noFill/>
          </a:ln>
        </p:spPr>
        <p:txBody>
          <a:bodyPr wrap="none" rtlCol="0" anchor="t">
            <a:spAutoFit/>
          </a:bodyPr>
          <a:lstStyle/>
          <a:p>
            <a:pPr algn="ctr"/>
            <a:r>
              <a:rPr lang="zh-CN" altLang="en-US" sz="4400" b="1">
                <a:ln w="25400" cmpd="sng">
                  <a:solidFill>
                    <a:srgbClr val="FAFCB7">
                      <a:alpha val="98000"/>
                    </a:srgbClr>
                  </a:solidFill>
                  <a:prstDash val="solid"/>
                </a:ln>
                <a:blipFill>
                  <a:blip r:embed="rId3">
                    <a:alphaModFix amt="63000"/>
                  </a:blip>
                  <a:tile ty="-38100" sx="7000" flip="xy" algn="tl"/>
                </a:blipFill>
                <a:effectLst>
                  <a:innerShdw dist="38100" dir="18900000">
                    <a:srgbClr val="F89D26">
                      <a:alpha val="100000"/>
                    </a:srgbClr>
                  </a:innerShdw>
                  <a:reflection blurRad="6350" stA="50000" endA="300" endPos="50000" dist="12700" dir="5400000" sy="-100000" algn="bl" rotWithShape="0"/>
                </a:effectLst>
              </a:rPr>
              <a:t>硬件</a:t>
            </a:r>
          </a:p>
        </p:txBody>
      </p:sp>
      <p:sp>
        <p:nvSpPr>
          <p:cNvPr id="3" name="矩形 2"/>
          <p:cNvSpPr/>
          <p:nvPr/>
        </p:nvSpPr>
        <p:spPr>
          <a:xfrm>
            <a:off x="6224270" y="2355850"/>
            <a:ext cx="2428240" cy="762000"/>
          </a:xfrm>
          <a:prstGeom prst="rect">
            <a:avLst/>
          </a:prstGeom>
          <a:noFill/>
          <a:ln>
            <a:noFill/>
          </a:ln>
        </p:spPr>
        <p:txBody>
          <a:bodyPr wrap="none" rtlCol="0" anchor="t">
            <a:spAutoFit/>
          </a:bodyPr>
          <a:lstStyle/>
          <a:p>
            <a:pPr algn="ctr"/>
            <a:r>
              <a:rPr lang="zh-CN" altLang="en-US" sz="4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图像处理</a:t>
            </a:r>
          </a:p>
        </p:txBody>
      </p:sp>
      <p:sp>
        <p:nvSpPr>
          <p:cNvPr id="100" name="文本框 99"/>
          <p:cNvSpPr txBox="1"/>
          <p:nvPr/>
        </p:nvSpPr>
        <p:spPr>
          <a:xfrm>
            <a:off x="2470309" y="1960660"/>
            <a:ext cx="3694430" cy="1631216"/>
          </a:xfrm>
          <a:prstGeom prst="rect">
            <a:avLst/>
          </a:prstGeom>
          <a:noFill/>
          <a:ln w="9525">
            <a:noFill/>
          </a:ln>
        </p:spPr>
        <p:txBody>
          <a:bodyPr wrap="square">
            <a:spAutoFit/>
          </a:bodyPr>
          <a:lstStyle/>
          <a:p>
            <a:r>
              <a:rPr lang="en-US" altLang="zh-CN" sz="2000" dirty="0">
                <a:latin typeface="华文楷体" panose="02010600040101010101" charset="-122"/>
                <a:ea typeface="华文楷体" panose="02010600040101010101" charset="-122"/>
              </a:rPr>
              <a:t>1</a:t>
            </a:r>
            <a:r>
              <a:rPr lang="zh-CN" altLang="en-US" sz="2000" dirty="0">
                <a:latin typeface="华文楷体" panose="02010600040101010101" charset="-122"/>
                <a:ea typeface="华文楷体" panose="02010600040101010101" charset="-122"/>
              </a:rPr>
              <a:t>、广角摄像头</a:t>
            </a:r>
            <a:endParaRPr lang="en-US" altLang="zh-CN" sz="2000" dirty="0">
              <a:latin typeface="华文楷体" panose="02010600040101010101" charset="-122"/>
              <a:ea typeface="华文楷体" panose="02010600040101010101" charset="-122"/>
            </a:endParaRPr>
          </a:p>
          <a:p>
            <a:r>
              <a:rPr lang="en-US" altLang="zh-CN" sz="2000" dirty="0">
                <a:solidFill>
                  <a:srgbClr val="000000"/>
                </a:solidFill>
                <a:latin typeface="华文楷体" panose="02010600040101010101" charset="-122"/>
                <a:ea typeface="华文楷体" panose="02010600040101010101" charset="-122"/>
                <a:cs typeface="宋体" panose="02010600030101010101" pitchFamily="2" charset="-122"/>
              </a:rPr>
              <a:t>2</a:t>
            </a:r>
            <a:r>
              <a:rPr lang="zh-CN" altLang="en-US" sz="2000" dirty="0">
                <a:solidFill>
                  <a:srgbClr val="000000"/>
                </a:solidFill>
                <a:latin typeface="华文楷体" panose="02010600040101010101" charset="-122"/>
                <a:ea typeface="华文楷体" panose="02010600040101010101" charset="-122"/>
                <a:cs typeface="宋体" panose="02010600030101010101" pitchFamily="2" charset="-122"/>
              </a:rPr>
              <a:t>、单片机</a:t>
            </a:r>
            <a:endParaRPr lang="zh-CN" altLang="en-US" sz="2000" dirty="0">
              <a:latin typeface="华文楷体" panose="02010600040101010101" charset="-122"/>
              <a:ea typeface="华文楷体" panose="02010600040101010101" charset="-122"/>
            </a:endParaRPr>
          </a:p>
          <a:p>
            <a:r>
              <a:rPr lang="en-US" altLang="zh-CN" sz="2000" dirty="0">
                <a:latin typeface="华文楷体" panose="02010600040101010101" charset="-122"/>
                <a:ea typeface="华文楷体" panose="02010600040101010101" charset="-122"/>
              </a:rPr>
              <a:t>3&amp;4</a:t>
            </a:r>
            <a:r>
              <a:rPr lang="zh-CN" altLang="en-US" sz="2000" dirty="0">
                <a:latin typeface="华文楷体" panose="02010600040101010101" charset="-122"/>
                <a:ea typeface="华文楷体" panose="02010600040101010101" charset="-122"/>
              </a:rPr>
              <a:t>、红外激光器</a:t>
            </a:r>
            <a:endParaRPr lang="en-US" altLang="zh-CN" sz="2000" dirty="0">
              <a:latin typeface="华文楷体" panose="02010600040101010101" charset="-122"/>
              <a:ea typeface="华文楷体" panose="02010600040101010101" charset="-122"/>
            </a:endParaRPr>
          </a:p>
          <a:p>
            <a:r>
              <a:rPr lang="en-US" altLang="zh-CN" sz="2000" dirty="0">
                <a:latin typeface="华文楷体" panose="02010600040101010101" charset="-122"/>
                <a:ea typeface="华文楷体" panose="02010600040101010101" charset="-122"/>
              </a:rPr>
              <a:t>5</a:t>
            </a:r>
            <a:r>
              <a:rPr lang="zh-CN" altLang="en-US" sz="2000" dirty="0">
                <a:latin typeface="华文楷体" panose="02010600040101010101" charset="-122"/>
                <a:ea typeface="华文楷体" panose="02010600040101010101" charset="-122"/>
              </a:rPr>
              <a:t>、固定装置</a:t>
            </a:r>
          </a:p>
          <a:p>
            <a:pPr marL="0" indent="0" algn="l"/>
            <a:endParaRPr lang="zh-CN" altLang="en-US" sz="2000" dirty="0">
              <a:latin typeface="华文楷体" panose="02010600040101010101" charset="-122"/>
              <a:ea typeface="华文楷体" panose="02010600040101010101" charset="-122"/>
            </a:endParaRPr>
          </a:p>
        </p:txBody>
      </p:sp>
      <p:pic>
        <p:nvPicPr>
          <p:cNvPr id="5" name="图片 -2147482621" descr="N%AY2HY}X`Q2QE~K(}~L%JC"/>
          <p:cNvPicPr>
            <a:picLocks noChangeAspect="1"/>
          </p:cNvPicPr>
          <p:nvPr/>
        </p:nvPicPr>
        <p:blipFill>
          <a:blip r:embed="rId4"/>
          <a:stretch>
            <a:fillRect/>
          </a:stretch>
        </p:blipFill>
        <p:spPr>
          <a:xfrm>
            <a:off x="8771573" y="306705"/>
            <a:ext cx="3132455" cy="5952490"/>
          </a:xfrm>
          <a:prstGeom prst="rect">
            <a:avLst/>
          </a:prstGeom>
          <a:noFill/>
          <a:ln w="9525">
            <a:noFill/>
          </a:ln>
        </p:spPr>
      </p:pic>
      <p:sp>
        <p:nvSpPr>
          <p:cNvPr id="7" name="文本框 6"/>
          <p:cNvSpPr txBox="1"/>
          <p:nvPr/>
        </p:nvSpPr>
        <p:spPr>
          <a:xfrm>
            <a:off x="9404985" y="6370320"/>
            <a:ext cx="2188210" cy="396240"/>
          </a:xfrm>
          <a:prstGeom prst="rect">
            <a:avLst/>
          </a:prstGeom>
          <a:noFill/>
          <a:ln w="9525">
            <a:noFill/>
          </a:ln>
        </p:spPr>
        <p:txBody>
          <a:bodyPr wrap="square">
            <a:spAutoFit/>
          </a:bodyPr>
          <a:lstStyle/>
          <a:p>
            <a:pPr marL="0" indent="0" algn="ctr"/>
            <a:r>
              <a:rPr lang="zh-CN" altLang="en-US" sz="2000" b="0" u="none">
                <a:solidFill>
                  <a:srgbClr val="000000"/>
                </a:solidFill>
                <a:latin typeface="宋体" panose="02010600030101010101" pitchFamily="2" charset="-122"/>
                <a:ea typeface="宋体" panose="02010600030101010101" pitchFamily="2" charset="-122"/>
                <a:cs typeface="宋体" panose="02010600030101010101" pitchFamily="2" charset="-122"/>
              </a:rPr>
              <a:t>图像处理流程图</a:t>
            </a:r>
            <a:endParaRPr lang="zh-CN" altLang="en-US" sz="2000"/>
          </a:p>
        </p:txBody>
      </p:sp>
      <p:pic>
        <p:nvPicPr>
          <p:cNvPr id="4" name="图片 -2147482622" descr="C:\Users\92903\Documents\Tencent Files\929036860\Image\Group\%Q$3Q`8~[`G[RKX)%PE22NX.png"/>
          <p:cNvPicPr>
            <a:picLocks noChangeAspect="1"/>
          </p:cNvPicPr>
          <p:nvPr/>
        </p:nvPicPr>
        <p:blipFill>
          <a:blip r:embed="rId5"/>
          <a:stretch>
            <a:fillRect/>
          </a:stretch>
        </p:blipFill>
        <p:spPr>
          <a:xfrm>
            <a:off x="2234318" y="3349625"/>
            <a:ext cx="4430395" cy="3020695"/>
          </a:xfrm>
          <a:prstGeom prst="rect">
            <a:avLst/>
          </a:prstGeom>
          <a:noFill/>
          <a:ln w="9525">
            <a:noFill/>
          </a:ln>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076325" y="2011680"/>
            <a:ext cx="1118235" cy="1080770"/>
            <a:chOff x="6669463" y="2859952"/>
            <a:chExt cx="1163453" cy="1172542"/>
          </a:xfrm>
          <a:solidFill>
            <a:srgbClr val="92D050"/>
          </a:solidFill>
        </p:grpSpPr>
        <p:sp>
          <p:nvSpPr>
            <p:cNvPr id="144" name="Oval 8"/>
            <p:cNvSpPr>
              <a:spLocks noChangeArrowheads="1"/>
            </p:cNvSpPr>
            <p:nvPr/>
          </p:nvSpPr>
          <p:spPr bwMode="auto">
            <a:xfrm>
              <a:off x="6669463" y="2859952"/>
              <a:ext cx="1163453" cy="117254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文本框 30"/>
            <p:cNvSpPr txBox="1"/>
            <p:nvPr/>
          </p:nvSpPr>
          <p:spPr>
            <a:xfrm>
              <a:off x="6988136" y="3092280"/>
              <a:ext cx="553357" cy="760568"/>
            </a:xfrm>
            <a:prstGeom prst="rect">
              <a:avLst/>
            </a:prstGeom>
            <a:grpFill/>
          </p:spPr>
          <p:txBody>
            <a:bodyPr wrap="square" rtlCol="0">
              <a:spAutoFit/>
            </a:bodyPr>
            <a:lstStyle/>
            <a:p>
              <a:r>
                <a:rPr lang="en-US" altLang="zh-CN" sz="4000" dirty="0">
                  <a:solidFill>
                    <a:schemeClr val="bg1"/>
                  </a:solidFill>
                  <a:latin typeface="方正中等线繁体" panose="03000509000000000000" pitchFamily="65" charset="-122"/>
                  <a:ea typeface="方正中等线繁体" panose="03000509000000000000" pitchFamily="65" charset="-122"/>
                </a:rPr>
                <a:t>C</a:t>
              </a:r>
              <a:endParaRPr lang="zh-CN" altLang="en-US" sz="4000" dirty="0">
                <a:solidFill>
                  <a:schemeClr val="bg1"/>
                </a:solidFill>
                <a:latin typeface="方正中等线繁体" panose="03000509000000000000" pitchFamily="65" charset="-122"/>
                <a:ea typeface="方正中等线繁体" panose="03000509000000000000" pitchFamily="65" charset="-122"/>
              </a:endParaRPr>
            </a:p>
          </p:txBody>
        </p:sp>
      </p:grpSp>
      <p:sp>
        <p:nvSpPr>
          <p:cNvPr id="4" name="矩形 3"/>
          <p:cNvSpPr/>
          <p:nvPr/>
        </p:nvSpPr>
        <p:spPr>
          <a:xfrm>
            <a:off x="212725" y="3331210"/>
            <a:ext cx="2872105" cy="640080"/>
          </a:xfrm>
          <a:prstGeom prst="rect">
            <a:avLst/>
          </a:prstGeom>
          <a:noFill/>
          <a:ln>
            <a:noFill/>
          </a:ln>
        </p:spPr>
        <p:txBody>
          <a:bodyPr wrap="square" rtlCol="0" anchor="t">
            <a:spAutoFit/>
          </a:bodyPr>
          <a:lstStyle/>
          <a:p>
            <a:pPr algn="ctr"/>
            <a:r>
              <a:rPr lang="zh-CN" altLang="en-US" sz="3600" b="1">
                <a:solidFill>
                  <a:schemeClr val="bg1"/>
                </a:solidFill>
                <a:effectLst>
                  <a:glow rad="139700">
                    <a:srgbClr val="70AD47">
                      <a:alpha val="40000"/>
                      <a:satMod val="175000"/>
                    </a:srgbClr>
                  </a:glow>
                </a:effectLst>
              </a:rPr>
              <a:t>坐标的检测</a:t>
            </a:r>
          </a:p>
        </p:txBody>
      </p:sp>
      <p:grpSp>
        <p:nvGrpSpPr>
          <p:cNvPr id="28" name="组合 27"/>
          <p:cNvGrpSpPr/>
          <p:nvPr/>
        </p:nvGrpSpPr>
        <p:grpSpPr>
          <a:xfrm>
            <a:off x="8685680" y="545377"/>
            <a:ext cx="1163453" cy="1172542"/>
            <a:chOff x="9188600" y="2859952"/>
            <a:chExt cx="1163453" cy="1172542"/>
          </a:xfrm>
        </p:grpSpPr>
        <p:sp>
          <p:nvSpPr>
            <p:cNvPr id="143" name="Oval 7"/>
            <p:cNvSpPr>
              <a:spLocks noChangeArrowheads="1"/>
            </p:cNvSpPr>
            <p:nvPr/>
          </p:nvSpPr>
          <p:spPr bwMode="auto">
            <a:xfrm>
              <a:off x="9188600" y="2859952"/>
              <a:ext cx="1163453" cy="1172542"/>
            </a:xfrm>
            <a:prstGeom prst="ellipse">
              <a:avLst/>
            </a:pr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文本框 31"/>
            <p:cNvSpPr txBox="1"/>
            <p:nvPr/>
          </p:nvSpPr>
          <p:spPr>
            <a:xfrm>
              <a:off x="9507273" y="3092280"/>
              <a:ext cx="553357" cy="707886"/>
            </a:xfrm>
            <a:prstGeom prst="rect">
              <a:avLst/>
            </a:prstGeom>
            <a:noFill/>
          </p:spPr>
          <p:txBody>
            <a:bodyPr wrap="none" rtlCol="0">
              <a:spAutoFit/>
            </a:bodyPr>
            <a:lstStyle/>
            <a:p>
              <a:r>
                <a:rPr lang="en-US" altLang="zh-CN" sz="4000" dirty="0">
                  <a:solidFill>
                    <a:schemeClr val="bg1"/>
                  </a:solidFill>
                  <a:latin typeface="方正中等线繁体" panose="03000509000000000000" pitchFamily="65" charset="-122"/>
                  <a:ea typeface="方正中等线繁体" panose="03000509000000000000" pitchFamily="65" charset="-122"/>
                </a:rPr>
                <a:t>D</a:t>
              </a:r>
              <a:endParaRPr lang="zh-CN" altLang="en-US" sz="4000" dirty="0">
                <a:solidFill>
                  <a:schemeClr val="bg1"/>
                </a:solidFill>
                <a:latin typeface="方正中等线繁体" panose="03000509000000000000" pitchFamily="65" charset="-122"/>
                <a:ea typeface="方正中等线繁体" panose="03000509000000000000" pitchFamily="65" charset="-122"/>
              </a:endParaRPr>
            </a:p>
          </p:txBody>
        </p:sp>
      </p:grpSp>
      <p:sp>
        <p:nvSpPr>
          <p:cNvPr id="9" name="矩形 8"/>
          <p:cNvSpPr/>
          <p:nvPr/>
        </p:nvSpPr>
        <p:spPr>
          <a:xfrm>
            <a:off x="8072120" y="1866900"/>
            <a:ext cx="2418080" cy="762000"/>
          </a:xfrm>
          <a:prstGeom prst="rect">
            <a:avLst/>
          </a:prstGeom>
          <a:noFill/>
          <a:ln>
            <a:noFill/>
          </a:ln>
        </p:spPr>
        <p:txBody>
          <a:bodyPr wrap="none" rtlCol="0" anchor="t">
            <a:spAutoFit/>
          </a:bodyPr>
          <a:lstStyle/>
          <a:p>
            <a:pPr algn="ctr"/>
            <a:r>
              <a:rPr lang="zh-CN" altLang="en-US" sz="4400">
                <a:ln w="50800" cmpd="thickThin">
                  <a:solidFill>
                    <a:srgbClr val="5B9BD5">
                      <a:lumMod val="75000"/>
                    </a:srgbClr>
                  </a:solidFill>
                  <a:prstDash val="solid"/>
                </a:ln>
                <a:solidFill>
                  <a:schemeClr val="bg1"/>
                </a:solidFill>
                <a:effectLst/>
              </a:rPr>
              <a:t>触碰判断</a:t>
            </a:r>
          </a:p>
        </p:txBody>
      </p:sp>
      <p:pic>
        <p:nvPicPr>
          <p:cNvPr id="2" name="图片 -2147482620" descr="F~I5}}M]WC7N35@R`QF]KXF"/>
          <p:cNvPicPr>
            <a:picLocks noChangeAspect="1"/>
          </p:cNvPicPr>
          <p:nvPr/>
        </p:nvPicPr>
        <p:blipFill>
          <a:blip r:embed="rId3"/>
          <a:stretch>
            <a:fillRect/>
          </a:stretch>
        </p:blipFill>
        <p:spPr>
          <a:xfrm>
            <a:off x="2867025" y="2546985"/>
            <a:ext cx="3812540" cy="3449320"/>
          </a:xfrm>
          <a:prstGeom prst="rect">
            <a:avLst/>
          </a:prstGeom>
          <a:noFill/>
          <a:ln w="9525">
            <a:noFill/>
          </a:ln>
        </p:spPr>
      </p:pic>
      <p:sp>
        <p:nvSpPr>
          <p:cNvPr id="26" name="矩形 25"/>
          <p:cNvSpPr/>
          <p:nvPr/>
        </p:nvSpPr>
        <p:spPr>
          <a:xfrm>
            <a:off x="1048579" y="657025"/>
            <a:ext cx="4770176" cy="881441"/>
          </a:xfrm>
          <a:prstGeom prst="rect">
            <a:avLst/>
          </a:prstGeom>
          <a:solidFill>
            <a:schemeClr val="bg1"/>
          </a:soli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4"/>
          <a:srcRect l="33544" t="2324" r="32512" b="-4893"/>
          <a:stretch>
            <a:fillRect/>
          </a:stretch>
        </p:blipFill>
        <p:spPr>
          <a:xfrm rot="5400000" flipV="1">
            <a:off x="-741763" y="572685"/>
            <a:ext cx="2302682" cy="819153"/>
          </a:xfrm>
          <a:prstGeom prst="rect">
            <a:avLst/>
          </a:prstGeom>
        </p:spPr>
      </p:pic>
      <p:sp>
        <p:nvSpPr>
          <p:cNvPr id="3" name="文本框 2"/>
          <p:cNvSpPr txBox="1"/>
          <p:nvPr/>
        </p:nvSpPr>
        <p:spPr>
          <a:xfrm>
            <a:off x="2427605" y="777875"/>
            <a:ext cx="2011680" cy="640080"/>
          </a:xfrm>
          <a:prstGeom prst="rect">
            <a:avLst/>
          </a:prstGeom>
          <a:noFill/>
        </p:spPr>
        <p:txBody>
          <a:bodyPr wrap="none" rtlCol="0" anchor="t">
            <a:spAutoFit/>
          </a:bodyPr>
          <a:lstStyle/>
          <a:p>
            <a:pPr algn="ctr"/>
            <a:r>
              <a:rPr lang="zh-CN" altLang="en-US" sz="3600" dirty="0">
                <a:solidFill>
                  <a:srgbClr val="F36300"/>
                </a:solidFill>
                <a:sym typeface="+mn-ea"/>
              </a:rPr>
              <a:t>实施方案</a:t>
            </a:r>
            <a:endParaRPr lang="zh-CN" altLang="en-US" sz="3600"/>
          </a:p>
        </p:txBody>
      </p:sp>
      <p:pic>
        <p:nvPicPr>
          <p:cNvPr id="5" name="图片 -2147482619" descr="13"/>
          <p:cNvPicPr>
            <a:picLocks noChangeAspect="1"/>
          </p:cNvPicPr>
          <p:nvPr/>
        </p:nvPicPr>
        <p:blipFill>
          <a:blip r:embed="rId5"/>
          <a:stretch>
            <a:fillRect/>
          </a:stretch>
        </p:blipFill>
        <p:spPr>
          <a:xfrm>
            <a:off x="7084060" y="2926715"/>
            <a:ext cx="4762500" cy="2897505"/>
          </a:xfrm>
          <a:prstGeom prst="rect">
            <a:avLst/>
          </a:prstGeom>
          <a:noFill/>
          <a:ln w="9525">
            <a:noFill/>
          </a:ln>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42374" y="1187215"/>
            <a:ext cx="5547841" cy="5669771"/>
          </a:xfrm>
          <a:prstGeom prst="rect">
            <a:avLst/>
          </a:prstGeom>
        </p:spPr>
      </p:pic>
      <p:pic>
        <p:nvPicPr>
          <p:cNvPr id="271" name="图片 270"/>
          <p:cNvPicPr>
            <a:picLocks noChangeAspect="1"/>
          </p:cNvPicPr>
          <p:nvPr/>
        </p:nvPicPr>
        <p:blipFill>
          <a:blip r:embed="rId3">
            <a:extLst>
              <a:ext uri="{28A0092B-C50C-407E-A947-70E740481C1C}">
                <a14:useLocalDpi xmlns:a14="http://schemas.microsoft.com/office/drawing/2010/main" val="0"/>
              </a:ext>
            </a:extLst>
          </a:blip>
          <a:srcRect l="86935" t="20074" r="11823" b="78320"/>
          <a:stretch>
            <a:fillRect/>
          </a:stretch>
        </p:blipFill>
        <p:spPr>
          <a:xfrm>
            <a:off x="10598016" y="1376718"/>
            <a:ext cx="151323" cy="110096"/>
          </a:xfrm>
          <a:custGeom>
            <a:avLst/>
            <a:gdLst>
              <a:gd name="connsiteX0" fmla="*/ 151323 w 151323"/>
              <a:gd name="connsiteY0" fmla="*/ 0 h 110096"/>
              <a:gd name="connsiteX1" fmla="*/ 0 w 151323"/>
              <a:gd name="connsiteY1" fmla="*/ 110096 h 110096"/>
              <a:gd name="connsiteX2" fmla="*/ 13541 w 151323"/>
              <a:gd name="connsiteY2" fmla="*/ 97789 h 110096"/>
              <a:gd name="connsiteX3" fmla="*/ 113948 w 151323"/>
              <a:gd name="connsiteY3" fmla="*/ 22706 h 110096"/>
              <a:gd name="connsiteX4" fmla="*/ 151323 w 151323"/>
              <a:gd name="connsiteY4" fmla="*/ 0 h 1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23" h="110096">
                <a:moveTo>
                  <a:pt x="151323" y="0"/>
                </a:moveTo>
                <a:lnTo>
                  <a:pt x="0" y="110096"/>
                </a:lnTo>
                <a:lnTo>
                  <a:pt x="13541" y="97789"/>
                </a:lnTo>
                <a:cubicBezTo>
                  <a:pt x="45749" y="71209"/>
                  <a:pt x="79254" y="46145"/>
                  <a:pt x="113948" y="22706"/>
                </a:cubicBezTo>
                <a:lnTo>
                  <a:pt x="151323" y="0"/>
                </a:lnTo>
                <a:close/>
              </a:path>
            </a:pathLst>
          </a:custGeom>
        </p:spPr>
      </p:pic>
      <p:pic>
        <p:nvPicPr>
          <p:cNvPr id="270" name="图片 269"/>
          <p:cNvPicPr>
            <a:picLocks noChangeAspect="1"/>
          </p:cNvPicPr>
          <p:nvPr/>
        </p:nvPicPr>
        <p:blipFill>
          <a:blip r:embed="rId3">
            <a:extLst>
              <a:ext uri="{28A0092B-C50C-407E-A947-70E740481C1C}">
                <a14:useLocalDpi xmlns:a14="http://schemas.microsoft.com/office/drawing/2010/main" val="0"/>
              </a:ext>
            </a:extLst>
          </a:blip>
          <a:srcRect l="100000" t="20624" r="-4553" b="48273"/>
          <a:stretch>
            <a:fillRect/>
          </a:stretch>
        </p:blipFill>
        <p:spPr>
          <a:xfrm>
            <a:off x="12190478" y="1414424"/>
            <a:ext cx="554980" cy="2133038"/>
          </a:xfrm>
          <a:custGeom>
            <a:avLst/>
            <a:gdLst>
              <a:gd name="connsiteX0" fmla="*/ 0 w 554980"/>
              <a:gd name="connsiteY0" fmla="*/ 0 h 2133038"/>
              <a:gd name="connsiteX1" fmla="*/ 80348 w 554980"/>
              <a:gd name="connsiteY1" fmla="*/ 60083 h 2133038"/>
              <a:gd name="connsiteX2" fmla="*/ 554980 w 554980"/>
              <a:gd name="connsiteY2" fmla="*/ 1066519 h 2133038"/>
              <a:gd name="connsiteX3" fmla="*/ 80348 w 554980"/>
              <a:gd name="connsiteY3" fmla="*/ 2072955 h 2133038"/>
              <a:gd name="connsiteX4" fmla="*/ 0 w 554980"/>
              <a:gd name="connsiteY4" fmla="*/ 2133038 h 2133038"/>
              <a:gd name="connsiteX5" fmla="*/ 0 w 554980"/>
              <a:gd name="connsiteY5" fmla="*/ 0 h 213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80" h="2133038">
                <a:moveTo>
                  <a:pt x="0" y="0"/>
                </a:moveTo>
                <a:lnTo>
                  <a:pt x="80348" y="60083"/>
                </a:lnTo>
                <a:cubicBezTo>
                  <a:pt x="370218" y="299305"/>
                  <a:pt x="554980" y="661335"/>
                  <a:pt x="554980" y="1066519"/>
                </a:cubicBezTo>
                <a:cubicBezTo>
                  <a:pt x="554980" y="1471703"/>
                  <a:pt x="370218" y="1833733"/>
                  <a:pt x="80348" y="2072955"/>
                </a:cubicBezTo>
                <a:lnTo>
                  <a:pt x="0" y="2133038"/>
                </a:lnTo>
                <a:lnTo>
                  <a:pt x="0" y="0"/>
                </a:lnTo>
                <a:close/>
              </a:path>
            </a:pathLst>
          </a:custGeom>
        </p:spPr>
      </p:pic>
      <p:sp>
        <p:nvSpPr>
          <p:cNvPr id="9" name="矩形 8"/>
          <p:cNvSpPr/>
          <p:nvPr/>
        </p:nvSpPr>
        <p:spPr>
          <a:xfrm>
            <a:off x="7327595" y="3891554"/>
            <a:ext cx="4984175" cy="883920"/>
          </a:xfrm>
          <a:prstGeom prst="rect">
            <a:avLst/>
          </a:prstGeom>
        </p:spPr>
        <p:txBody>
          <a:bodyPr wrap="square">
            <a:spAutoFit/>
          </a:bodyPr>
          <a:lstStyle/>
          <a:p>
            <a:pPr>
              <a:lnSpc>
                <a:spcPct val="130000"/>
              </a:lnSpc>
            </a:pPr>
            <a:endParaRPr lang="zh-CN" altLang="en-US" sz="4000" dirty="0">
              <a:solidFill>
                <a:schemeClr val="bg1"/>
              </a:solidFill>
              <a:latin typeface="微软雅黑" panose="020B0503020204020204" pitchFamily="34" charset="-122"/>
              <a:ea typeface="微软雅黑" panose="020B0503020204020204" pitchFamily="34" charset="-122"/>
            </a:endParaRPr>
          </a:p>
        </p:txBody>
      </p:sp>
      <p:grpSp>
        <p:nvGrpSpPr>
          <p:cNvPr id="247" name="组合 246"/>
          <p:cNvGrpSpPr/>
          <p:nvPr/>
        </p:nvGrpSpPr>
        <p:grpSpPr>
          <a:xfrm>
            <a:off x="2072003" y="2119459"/>
            <a:ext cx="2182189" cy="2590800"/>
            <a:chOff x="2072003" y="2119459"/>
            <a:chExt cx="2182189" cy="2590800"/>
          </a:xfrm>
        </p:grpSpPr>
        <p:grpSp>
          <p:nvGrpSpPr>
            <p:cNvPr id="130" name="组合 129"/>
            <p:cNvGrpSpPr/>
            <p:nvPr/>
          </p:nvGrpSpPr>
          <p:grpSpPr>
            <a:xfrm>
              <a:off x="2073596" y="2119459"/>
              <a:ext cx="2180596" cy="2590800"/>
              <a:chOff x="5775325" y="3048000"/>
              <a:chExt cx="641351" cy="762001"/>
            </a:xfrm>
          </p:grpSpPr>
          <p:sp>
            <p:nvSpPr>
              <p:cNvPr id="131" name="Freeform 5"/>
              <p:cNvSpPr/>
              <p:nvPr/>
            </p:nvSpPr>
            <p:spPr bwMode="auto">
              <a:xfrm>
                <a:off x="6392863" y="3702050"/>
                <a:ext cx="23813" cy="47625"/>
              </a:xfrm>
              <a:custGeom>
                <a:avLst/>
                <a:gdLst>
                  <a:gd name="T0" fmla="*/ 1 w 8"/>
                  <a:gd name="T1" fmla="*/ 6 h 16"/>
                  <a:gd name="T2" fmla="*/ 6 w 8"/>
                  <a:gd name="T3" fmla="*/ 15 h 16"/>
                  <a:gd name="T4" fmla="*/ 7 w 8"/>
                  <a:gd name="T5" fmla="*/ 16 h 16"/>
                  <a:gd name="T6" fmla="*/ 8 w 8"/>
                  <a:gd name="T7" fmla="*/ 13 h 16"/>
                  <a:gd name="T8" fmla="*/ 8 w 8"/>
                  <a:gd name="T9" fmla="*/ 0 h 16"/>
                  <a:gd name="T10" fmla="*/ 1 w 8"/>
                  <a:gd name="T11" fmla="*/ 6 h 16"/>
                </a:gdLst>
                <a:ahLst/>
                <a:cxnLst>
                  <a:cxn ang="0">
                    <a:pos x="T0" y="T1"/>
                  </a:cxn>
                  <a:cxn ang="0">
                    <a:pos x="T2" y="T3"/>
                  </a:cxn>
                  <a:cxn ang="0">
                    <a:pos x="T4" y="T5"/>
                  </a:cxn>
                  <a:cxn ang="0">
                    <a:pos x="T6" y="T7"/>
                  </a:cxn>
                  <a:cxn ang="0">
                    <a:pos x="T8" y="T9"/>
                  </a:cxn>
                  <a:cxn ang="0">
                    <a:pos x="T10" y="T11"/>
                  </a:cxn>
                </a:cxnLst>
                <a:rect l="0" t="0" r="r" b="b"/>
                <a:pathLst>
                  <a:path w="8" h="16">
                    <a:moveTo>
                      <a:pt x="1" y="6"/>
                    </a:moveTo>
                    <a:cubicBezTo>
                      <a:pt x="0" y="10"/>
                      <a:pt x="2" y="14"/>
                      <a:pt x="6" y="15"/>
                    </a:cubicBezTo>
                    <a:cubicBezTo>
                      <a:pt x="7" y="16"/>
                      <a:pt x="7" y="16"/>
                      <a:pt x="7" y="16"/>
                    </a:cubicBezTo>
                    <a:cubicBezTo>
                      <a:pt x="7" y="15"/>
                      <a:pt x="8" y="14"/>
                      <a:pt x="8" y="13"/>
                    </a:cubicBezTo>
                    <a:cubicBezTo>
                      <a:pt x="8" y="0"/>
                      <a:pt x="8" y="0"/>
                      <a:pt x="8" y="0"/>
                    </a:cubicBezTo>
                    <a:cubicBezTo>
                      <a:pt x="5" y="1"/>
                      <a:pt x="2" y="3"/>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Freeform 6"/>
              <p:cNvSpPr/>
              <p:nvPr/>
            </p:nvSpPr>
            <p:spPr bwMode="auto">
              <a:xfrm>
                <a:off x="6386513" y="3165475"/>
                <a:ext cx="30163" cy="47625"/>
              </a:xfrm>
              <a:custGeom>
                <a:avLst/>
                <a:gdLst>
                  <a:gd name="T0" fmla="*/ 1 w 10"/>
                  <a:gd name="T1" fmla="*/ 6 h 16"/>
                  <a:gd name="T2" fmla="*/ 6 w 10"/>
                  <a:gd name="T3" fmla="*/ 16 h 16"/>
                  <a:gd name="T4" fmla="*/ 10 w 10"/>
                  <a:gd name="T5" fmla="*/ 16 h 16"/>
                  <a:gd name="T6" fmla="*/ 10 w 10"/>
                  <a:gd name="T7" fmla="*/ 0 h 16"/>
                  <a:gd name="T8" fmla="*/ 1 w 10"/>
                  <a:gd name="T9" fmla="*/ 6 h 16"/>
                </a:gdLst>
                <a:ahLst/>
                <a:cxnLst>
                  <a:cxn ang="0">
                    <a:pos x="T0" y="T1"/>
                  </a:cxn>
                  <a:cxn ang="0">
                    <a:pos x="T2" y="T3"/>
                  </a:cxn>
                  <a:cxn ang="0">
                    <a:pos x="T4" y="T5"/>
                  </a:cxn>
                  <a:cxn ang="0">
                    <a:pos x="T6" y="T7"/>
                  </a:cxn>
                  <a:cxn ang="0">
                    <a:pos x="T8" y="T9"/>
                  </a:cxn>
                </a:cxnLst>
                <a:rect l="0" t="0" r="r" b="b"/>
                <a:pathLst>
                  <a:path w="10" h="16">
                    <a:moveTo>
                      <a:pt x="1" y="6"/>
                    </a:moveTo>
                    <a:cubicBezTo>
                      <a:pt x="0" y="10"/>
                      <a:pt x="2" y="14"/>
                      <a:pt x="6" y="16"/>
                    </a:cubicBezTo>
                    <a:cubicBezTo>
                      <a:pt x="7" y="16"/>
                      <a:pt x="8" y="16"/>
                      <a:pt x="10" y="16"/>
                    </a:cubicBezTo>
                    <a:cubicBezTo>
                      <a:pt x="10" y="0"/>
                      <a:pt x="10" y="0"/>
                      <a:pt x="10" y="0"/>
                    </a:cubicBezTo>
                    <a:cubicBezTo>
                      <a:pt x="6"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Freeform 7"/>
              <p:cNvSpPr/>
              <p:nvPr/>
            </p:nvSpPr>
            <p:spPr bwMode="auto">
              <a:xfrm>
                <a:off x="6407150" y="3114675"/>
                <a:ext cx="9525" cy="30163"/>
              </a:xfrm>
              <a:custGeom>
                <a:avLst/>
                <a:gdLst>
                  <a:gd name="T0" fmla="*/ 3 w 3"/>
                  <a:gd name="T1" fmla="*/ 10 h 10"/>
                  <a:gd name="T2" fmla="*/ 3 w 3"/>
                  <a:gd name="T3" fmla="*/ 1 h 10"/>
                  <a:gd name="T4" fmla="*/ 2 w 3"/>
                  <a:gd name="T5" fmla="*/ 0 h 10"/>
                  <a:gd name="T6" fmla="*/ 1 w 3"/>
                  <a:gd name="T7" fmla="*/ 2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cubicBezTo>
                      <a:pt x="3" y="1"/>
                      <a:pt x="3" y="1"/>
                      <a:pt x="3" y="1"/>
                    </a:cubicBezTo>
                    <a:cubicBezTo>
                      <a:pt x="3" y="1"/>
                      <a:pt x="2" y="0"/>
                      <a:pt x="2" y="0"/>
                    </a:cubicBezTo>
                    <a:cubicBezTo>
                      <a:pt x="2" y="1"/>
                      <a:pt x="1" y="2"/>
                      <a:pt x="1" y="2"/>
                    </a:cubicBezTo>
                    <a:cubicBezTo>
                      <a:pt x="0" y="5"/>
                      <a:pt x="1" y="8"/>
                      <a:pt x="3"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Freeform 8"/>
              <p:cNvSpPr/>
              <p:nvPr/>
            </p:nvSpPr>
            <p:spPr bwMode="auto">
              <a:xfrm>
                <a:off x="6350000" y="3054350"/>
                <a:ext cx="49213" cy="53975"/>
              </a:xfrm>
              <a:custGeom>
                <a:avLst/>
                <a:gdLst>
                  <a:gd name="T0" fmla="*/ 1 w 16"/>
                  <a:gd name="T1" fmla="*/ 6 h 18"/>
                  <a:gd name="T2" fmla="*/ 6 w 16"/>
                  <a:gd name="T3" fmla="*/ 16 h 18"/>
                  <a:gd name="T4" fmla="*/ 16 w 16"/>
                  <a:gd name="T5" fmla="*/ 11 h 18"/>
                  <a:gd name="T6" fmla="*/ 15 w 16"/>
                  <a:gd name="T7" fmla="*/ 6 h 18"/>
                  <a:gd name="T8" fmla="*/ 10 w 16"/>
                  <a:gd name="T9" fmla="*/ 1 h 18"/>
                  <a:gd name="T10" fmla="*/ 1 w 16"/>
                  <a:gd name="T11" fmla="*/ 6 h 18"/>
                </a:gdLst>
                <a:ahLst/>
                <a:cxnLst>
                  <a:cxn ang="0">
                    <a:pos x="T0" y="T1"/>
                  </a:cxn>
                  <a:cxn ang="0">
                    <a:pos x="T2" y="T3"/>
                  </a:cxn>
                  <a:cxn ang="0">
                    <a:pos x="T4" y="T5"/>
                  </a:cxn>
                  <a:cxn ang="0">
                    <a:pos x="T6" y="T7"/>
                  </a:cxn>
                  <a:cxn ang="0">
                    <a:pos x="T8" y="T9"/>
                  </a:cxn>
                  <a:cxn ang="0">
                    <a:pos x="T10" y="T11"/>
                  </a:cxn>
                </a:cxnLst>
                <a:rect l="0" t="0" r="r" b="b"/>
                <a:pathLst>
                  <a:path w="16" h="18">
                    <a:moveTo>
                      <a:pt x="1" y="6"/>
                    </a:moveTo>
                    <a:cubicBezTo>
                      <a:pt x="0" y="10"/>
                      <a:pt x="2" y="15"/>
                      <a:pt x="6" y="16"/>
                    </a:cubicBezTo>
                    <a:cubicBezTo>
                      <a:pt x="10" y="18"/>
                      <a:pt x="14" y="15"/>
                      <a:pt x="16" y="11"/>
                    </a:cubicBezTo>
                    <a:cubicBezTo>
                      <a:pt x="16" y="9"/>
                      <a:pt x="16" y="7"/>
                      <a:pt x="15" y="6"/>
                    </a:cubicBezTo>
                    <a:cubicBezTo>
                      <a:pt x="14" y="4"/>
                      <a:pt x="12" y="2"/>
                      <a:pt x="10" y="1"/>
                    </a:cubicBezTo>
                    <a:cubicBezTo>
                      <a:pt x="6" y="0"/>
                      <a:pt x="2"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5" name="Freeform 9"/>
              <p:cNvSpPr/>
              <p:nvPr/>
            </p:nvSpPr>
            <p:spPr bwMode="auto">
              <a:xfrm>
                <a:off x="6400800" y="3406775"/>
                <a:ext cx="15875" cy="41275"/>
              </a:xfrm>
              <a:custGeom>
                <a:avLst/>
                <a:gdLst>
                  <a:gd name="T0" fmla="*/ 1 w 5"/>
                  <a:gd name="T1" fmla="*/ 5 h 14"/>
                  <a:gd name="T2" fmla="*/ 5 w 5"/>
                  <a:gd name="T3" fmla="*/ 14 h 14"/>
                  <a:gd name="T4" fmla="*/ 5 w 5"/>
                  <a:gd name="T5" fmla="*/ 0 h 14"/>
                  <a:gd name="T6" fmla="*/ 1 w 5"/>
                  <a:gd name="T7" fmla="*/ 5 h 14"/>
                </a:gdLst>
                <a:ahLst/>
                <a:cxnLst>
                  <a:cxn ang="0">
                    <a:pos x="T0" y="T1"/>
                  </a:cxn>
                  <a:cxn ang="0">
                    <a:pos x="T2" y="T3"/>
                  </a:cxn>
                  <a:cxn ang="0">
                    <a:pos x="T4" y="T5"/>
                  </a:cxn>
                  <a:cxn ang="0">
                    <a:pos x="T6" y="T7"/>
                  </a:cxn>
                </a:cxnLst>
                <a:rect l="0" t="0" r="r" b="b"/>
                <a:pathLst>
                  <a:path w="5" h="14">
                    <a:moveTo>
                      <a:pt x="1" y="5"/>
                    </a:moveTo>
                    <a:cubicBezTo>
                      <a:pt x="0" y="8"/>
                      <a:pt x="1" y="12"/>
                      <a:pt x="5" y="14"/>
                    </a:cubicBezTo>
                    <a:cubicBezTo>
                      <a:pt x="5" y="0"/>
                      <a:pt x="5" y="0"/>
                      <a:pt x="5" y="0"/>
                    </a:cubicBezTo>
                    <a:cubicBezTo>
                      <a:pt x="3" y="1"/>
                      <a:pt x="2" y="3"/>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6" name="Freeform 10"/>
              <p:cNvSpPr/>
              <p:nvPr/>
            </p:nvSpPr>
            <p:spPr bwMode="auto">
              <a:xfrm>
                <a:off x="6289675" y="3048000"/>
                <a:ext cx="47625" cy="23813"/>
              </a:xfrm>
              <a:custGeom>
                <a:avLst/>
                <a:gdLst>
                  <a:gd name="T0" fmla="*/ 6 w 16"/>
                  <a:gd name="T1" fmla="*/ 7 h 8"/>
                  <a:gd name="T2" fmla="*/ 16 w 16"/>
                  <a:gd name="T3" fmla="*/ 2 h 8"/>
                  <a:gd name="T4" fmla="*/ 16 w 16"/>
                  <a:gd name="T5" fmla="*/ 0 h 8"/>
                  <a:gd name="T6" fmla="*/ 0 w 16"/>
                  <a:gd name="T7" fmla="*/ 0 h 8"/>
                  <a:gd name="T8" fmla="*/ 6 w 16"/>
                  <a:gd name="T9" fmla="*/ 7 h 8"/>
                </a:gdLst>
                <a:ahLst/>
                <a:cxnLst>
                  <a:cxn ang="0">
                    <a:pos x="T0" y="T1"/>
                  </a:cxn>
                  <a:cxn ang="0">
                    <a:pos x="T2" y="T3"/>
                  </a:cxn>
                  <a:cxn ang="0">
                    <a:pos x="T4" y="T5"/>
                  </a:cxn>
                  <a:cxn ang="0">
                    <a:pos x="T6" y="T7"/>
                  </a:cxn>
                  <a:cxn ang="0">
                    <a:pos x="T8" y="T9"/>
                  </a:cxn>
                </a:cxnLst>
                <a:rect l="0" t="0" r="r" b="b"/>
                <a:pathLst>
                  <a:path w="16" h="8">
                    <a:moveTo>
                      <a:pt x="6" y="7"/>
                    </a:moveTo>
                    <a:cubicBezTo>
                      <a:pt x="10" y="8"/>
                      <a:pt x="14" y="6"/>
                      <a:pt x="16" y="2"/>
                    </a:cubicBezTo>
                    <a:cubicBezTo>
                      <a:pt x="16" y="1"/>
                      <a:pt x="16" y="1"/>
                      <a:pt x="16" y="0"/>
                    </a:cubicBezTo>
                    <a:cubicBezTo>
                      <a:pt x="0" y="0"/>
                      <a:pt x="0" y="0"/>
                      <a:pt x="0" y="0"/>
                    </a:cubicBezTo>
                    <a:cubicBezTo>
                      <a:pt x="1" y="3"/>
                      <a:pt x="3" y="6"/>
                      <a:pt x="6"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7" name="Freeform 11"/>
              <p:cNvSpPr/>
              <p:nvPr/>
            </p:nvSpPr>
            <p:spPr bwMode="auto">
              <a:xfrm>
                <a:off x="6365875" y="3444875"/>
                <a:ext cx="50800" cy="55563"/>
              </a:xfrm>
              <a:custGeom>
                <a:avLst/>
                <a:gdLst>
                  <a:gd name="T0" fmla="*/ 12 w 17"/>
                  <a:gd name="T1" fmla="*/ 2 h 18"/>
                  <a:gd name="T2" fmla="*/ 2 w 17"/>
                  <a:gd name="T3" fmla="*/ 6 h 18"/>
                  <a:gd name="T4" fmla="*/ 7 w 17"/>
                  <a:gd name="T5" fmla="*/ 16 h 18"/>
                  <a:gd name="T6" fmla="*/ 17 w 17"/>
                  <a:gd name="T7" fmla="*/ 12 h 18"/>
                  <a:gd name="T8" fmla="*/ 17 w 17"/>
                  <a:gd name="T9" fmla="*/ 6 h 18"/>
                  <a:gd name="T10" fmla="*/ 12 w 17"/>
                  <a:gd name="T11" fmla="*/ 2 h 18"/>
                </a:gdLst>
                <a:ahLst/>
                <a:cxnLst>
                  <a:cxn ang="0">
                    <a:pos x="T0" y="T1"/>
                  </a:cxn>
                  <a:cxn ang="0">
                    <a:pos x="T2" y="T3"/>
                  </a:cxn>
                  <a:cxn ang="0">
                    <a:pos x="T4" y="T5"/>
                  </a:cxn>
                  <a:cxn ang="0">
                    <a:pos x="T6" y="T7"/>
                  </a:cxn>
                  <a:cxn ang="0">
                    <a:pos x="T8" y="T9"/>
                  </a:cxn>
                  <a:cxn ang="0">
                    <a:pos x="T10" y="T11"/>
                  </a:cxn>
                </a:cxnLst>
                <a:rect l="0" t="0" r="r" b="b"/>
                <a:pathLst>
                  <a:path w="17" h="18">
                    <a:moveTo>
                      <a:pt x="12" y="2"/>
                    </a:moveTo>
                    <a:cubicBezTo>
                      <a:pt x="8" y="0"/>
                      <a:pt x="3" y="2"/>
                      <a:pt x="2" y="6"/>
                    </a:cubicBezTo>
                    <a:cubicBezTo>
                      <a:pt x="0" y="11"/>
                      <a:pt x="3" y="15"/>
                      <a:pt x="7" y="16"/>
                    </a:cubicBezTo>
                    <a:cubicBezTo>
                      <a:pt x="11" y="18"/>
                      <a:pt x="15" y="16"/>
                      <a:pt x="17" y="12"/>
                    </a:cubicBezTo>
                    <a:cubicBezTo>
                      <a:pt x="17" y="6"/>
                      <a:pt x="17" y="6"/>
                      <a:pt x="17" y="6"/>
                    </a:cubicBezTo>
                    <a:cubicBezTo>
                      <a:pt x="16" y="4"/>
                      <a:pt x="14" y="2"/>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8" name="Freeform 12"/>
              <p:cNvSpPr/>
              <p:nvPr/>
            </p:nvSpPr>
            <p:spPr bwMode="auto">
              <a:xfrm>
                <a:off x="6376988" y="3557588"/>
                <a:ext cx="39688" cy="50800"/>
              </a:xfrm>
              <a:custGeom>
                <a:avLst/>
                <a:gdLst>
                  <a:gd name="T0" fmla="*/ 1 w 13"/>
                  <a:gd name="T1" fmla="*/ 6 h 17"/>
                  <a:gd name="T2" fmla="*/ 6 w 13"/>
                  <a:gd name="T3" fmla="*/ 16 h 17"/>
                  <a:gd name="T4" fmla="*/ 13 w 13"/>
                  <a:gd name="T5" fmla="*/ 15 h 17"/>
                  <a:gd name="T6" fmla="*/ 13 w 13"/>
                  <a:gd name="T7" fmla="*/ 2 h 17"/>
                  <a:gd name="T8" fmla="*/ 11 w 13"/>
                  <a:gd name="T9" fmla="*/ 1 h 17"/>
                  <a:gd name="T10" fmla="*/ 1 w 13"/>
                  <a:gd name="T11" fmla="*/ 6 h 17"/>
                </a:gdLst>
                <a:ahLst/>
                <a:cxnLst>
                  <a:cxn ang="0">
                    <a:pos x="T0" y="T1"/>
                  </a:cxn>
                  <a:cxn ang="0">
                    <a:pos x="T2" y="T3"/>
                  </a:cxn>
                  <a:cxn ang="0">
                    <a:pos x="T4" y="T5"/>
                  </a:cxn>
                  <a:cxn ang="0">
                    <a:pos x="T6" y="T7"/>
                  </a:cxn>
                  <a:cxn ang="0">
                    <a:pos x="T8" y="T9"/>
                  </a:cxn>
                  <a:cxn ang="0">
                    <a:pos x="T10" y="T11"/>
                  </a:cxn>
                </a:cxnLst>
                <a:rect l="0" t="0" r="r" b="b"/>
                <a:pathLst>
                  <a:path w="13" h="17">
                    <a:moveTo>
                      <a:pt x="1" y="6"/>
                    </a:moveTo>
                    <a:cubicBezTo>
                      <a:pt x="0" y="10"/>
                      <a:pt x="2" y="14"/>
                      <a:pt x="6" y="16"/>
                    </a:cubicBezTo>
                    <a:cubicBezTo>
                      <a:pt x="8" y="17"/>
                      <a:pt x="11" y="16"/>
                      <a:pt x="13" y="15"/>
                    </a:cubicBezTo>
                    <a:cubicBezTo>
                      <a:pt x="13" y="2"/>
                      <a:pt x="13" y="2"/>
                      <a:pt x="13" y="2"/>
                    </a:cubicBezTo>
                    <a:cubicBezTo>
                      <a:pt x="12" y="1"/>
                      <a:pt x="12" y="1"/>
                      <a:pt x="11" y="1"/>
                    </a:cubicBezTo>
                    <a:cubicBezTo>
                      <a:pt x="7"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9" name="Freeform 13"/>
              <p:cNvSpPr/>
              <p:nvPr/>
            </p:nvSpPr>
            <p:spPr bwMode="auto">
              <a:xfrm>
                <a:off x="6410325" y="3652838"/>
                <a:ext cx="6350" cy="25400"/>
              </a:xfrm>
              <a:custGeom>
                <a:avLst/>
                <a:gdLst>
                  <a:gd name="T0" fmla="*/ 2 w 2"/>
                  <a:gd name="T1" fmla="*/ 8 h 8"/>
                  <a:gd name="T2" fmla="*/ 2 w 2"/>
                  <a:gd name="T3" fmla="*/ 0 h 8"/>
                  <a:gd name="T4" fmla="*/ 1 w 2"/>
                  <a:gd name="T5" fmla="*/ 2 h 8"/>
                  <a:gd name="T6" fmla="*/ 2 w 2"/>
                  <a:gd name="T7" fmla="*/ 8 h 8"/>
                </a:gdLst>
                <a:ahLst/>
                <a:cxnLst>
                  <a:cxn ang="0">
                    <a:pos x="T0" y="T1"/>
                  </a:cxn>
                  <a:cxn ang="0">
                    <a:pos x="T2" y="T3"/>
                  </a:cxn>
                  <a:cxn ang="0">
                    <a:pos x="T4" y="T5"/>
                  </a:cxn>
                  <a:cxn ang="0">
                    <a:pos x="T6" y="T7"/>
                  </a:cxn>
                </a:cxnLst>
                <a:rect l="0" t="0" r="r" b="b"/>
                <a:pathLst>
                  <a:path w="2" h="8">
                    <a:moveTo>
                      <a:pt x="2" y="8"/>
                    </a:moveTo>
                    <a:cubicBezTo>
                      <a:pt x="2" y="0"/>
                      <a:pt x="2" y="0"/>
                      <a:pt x="2" y="0"/>
                    </a:cubicBezTo>
                    <a:cubicBezTo>
                      <a:pt x="1" y="1"/>
                      <a:pt x="1" y="1"/>
                      <a:pt x="1" y="2"/>
                    </a:cubicBezTo>
                    <a:cubicBezTo>
                      <a:pt x="0" y="4"/>
                      <a:pt x="0" y="6"/>
                      <a:pt x="2"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0" name="Freeform 14"/>
              <p:cNvSpPr/>
              <p:nvPr/>
            </p:nvSpPr>
            <p:spPr bwMode="auto">
              <a:xfrm>
                <a:off x="6343650" y="3117850"/>
                <a:ext cx="55563" cy="53975"/>
              </a:xfrm>
              <a:custGeom>
                <a:avLst/>
                <a:gdLst>
                  <a:gd name="T0" fmla="*/ 7 w 18"/>
                  <a:gd name="T1" fmla="*/ 16 h 18"/>
                  <a:gd name="T2" fmla="*/ 16 w 18"/>
                  <a:gd name="T3" fmla="*/ 11 h 18"/>
                  <a:gd name="T4" fmla="*/ 12 w 18"/>
                  <a:gd name="T5" fmla="*/ 1 h 18"/>
                  <a:gd name="T6" fmla="*/ 2 w 18"/>
                  <a:gd name="T7" fmla="*/ 6 h 18"/>
                  <a:gd name="T8" fmla="*/ 7 w 18"/>
                  <a:gd name="T9" fmla="*/ 16 h 18"/>
                </a:gdLst>
                <a:ahLst/>
                <a:cxnLst>
                  <a:cxn ang="0">
                    <a:pos x="T0" y="T1"/>
                  </a:cxn>
                  <a:cxn ang="0">
                    <a:pos x="T2" y="T3"/>
                  </a:cxn>
                  <a:cxn ang="0">
                    <a:pos x="T4" y="T5"/>
                  </a:cxn>
                  <a:cxn ang="0">
                    <a:pos x="T6" y="T7"/>
                  </a:cxn>
                  <a:cxn ang="0">
                    <a:pos x="T8" y="T9"/>
                  </a:cxn>
                </a:cxnLst>
                <a:rect l="0" t="0" r="r" b="b"/>
                <a:pathLst>
                  <a:path w="18" h="18">
                    <a:moveTo>
                      <a:pt x="7" y="16"/>
                    </a:moveTo>
                    <a:cubicBezTo>
                      <a:pt x="11" y="18"/>
                      <a:pt x="15" y="15"/>
                      <a:pt x="16" y="11"/>
                    </a:cubicBezTo>
                    <a:cubicBezTo>
                      <a:pt x="18" y="7"/>
                      <a:pt x="16" y="3"/>
                      <a:pt x="12" y="1"/>
                    </a:cubicBezTo>
                    <a:cubicBezTo>
                      <a:pt x="8" y="0"/>
                      <a:pt x="3" y="2"/>
                      <a:pt x="2" y="6"/>
                    </a:cubicBezTo>
                    <a:cubicBezTo>
                      <a:pt x="0" y="10"/>
                      <a:pt x="2" y="15"/>
                      <a:pt x="7"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1" name="Freeform 15"/>
              <p:cNvSpPr/>
              <p:nvPr/>
            </p:nvSpPr>
            <p:spPr bwMode="auto">
              <a:xfrm>
                <a:off x="6399213" y="3503613"/>
                <a:ext cx="17463" cy="44450"/>
              </a:xfrm>
              <a:custGeom>
                <a:avLst/>
                <a:gdLst>
                  <a:gd name="T0" fmla="*/ 1 w 6"/>
                  <a:gd name="T1" fmla="*/ 5 h 15"/>
                  <a:gd name="T2" fmla="*/ 6 w 6"/>
                  <a:gd name="T3" fmla="*/ 15 h 15"/>
                  <a:gd name="T4" fmla="*/ 6 w 6"/>
                  <a:gd name="T5" fmla="*/ 0 h 15"/>
                  <a:gd name="T6" fmla="*/ 1 w 6"/>
                  <a:gd name="T7" fmla="*/ 5 h 15"/>
                </a:gdLst>
                <a:ahLst/>
                <a:cxnLst>
                  <a:cxn ang="0">
                    <a:pos x="T0" y="T1"/>
                  </a:cxn>
                  <a:cxn ang="0">
                    <a:pos x="T2" y="T3"/>
                  </a:cxn>
                  <a:cxn ang="0">
                    <a:pos x="T4" y="T5"/>
                  </a:cxn>
                  <a:cxn ang="0">
                    <a:pos x="T6" y="T7"/>
                  </a:cxn>
                </a:cxnLst>
                <a:rect l="0" t="0" r="r" b="b"/>
                <a:pathLst>
                  <a:path w="6" h="15">
                    <a:moveTo>
                      <a:pt x="1" y="5"/>
                    </a:moveTo>
                    <a:cubicBezTo>
                      <a:pt x="0" y="9"/>
                      <a:pt x="2" y="13"/>
                      <a:pt x="6" y="15"/>
                    </a:cubicBezTo>
                    <a:cubicBezTo>
                      <a:pt x="6" y="0"/>
                      <a:pt x="6" y="0"/>
                      <a:pt x="6" y="0"/>
                    </a:cubicBezTo>
                    <a:cubicBezTo>
                      <a:pt x="4" y="1"/>
                      <a:pt x="2" y="3"/>
                      <a:pt x="1"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2" name="Freeform 16"/>
              <p:cNvSpPr/>
              <p:nvPr/>
            </p:nvSpPr>
            <p:spPr bwMode="auto">
              <a:xfrm>
                <a:off x="5875338" y="3048000"/>
                <a:ext cx="39688" cy="14288"/>
              </a:xfrm>
              <a:custGeom>
                <a:avLst/>
                <a:gdLst>
                  <a:gd name="T0" fmla="*/ 4 w 13"/>
                  <a:gd name="T1" fmla="*/ 3 h 5"/>
                  <a:gd name="T2" fmla="*/ 13 w 13"/>
                  <a:gd name="T3" fmla="*/ 0 h 5"/>
                  <a:gd name="T4" fmla="*/ 0 w 13"/>
                  <a:gd name="T5" fmla="*/ 0 h 5"/>
                  <a:gd name="T6" fmla="*/ 4 w 13"/>
                  <a:gd name="T7" fmla="*/ 3 h 5"/>
                </a:gdLst>
                <a:ahLst/>
                <a:cxnLst>
                  <a:cxn ang="0">
                    <a:pos x="T0" y="T1"/>
                  </a:cxn>
                  <a:cxn ang="0">
                    <a:pos x="T2" y="T3"/>
                  </a:cxn>
                  <a:cxn ang="0">
                    <a:pos x="T4" y="T5"/>
                  </a:cxn>
                  <a:cxn ang="0">
                    <a:pos x="T6" y="T7"/>
                  </a:cxn>
                </a:cxnLst>
                <a:rect l="0" t="0" r="r" b="b"/>
                <a:pathLst>
                  <a:path w="13" h="5">
                    <a:moveTo>
                      <a:pt x="4" y="3"/>
                    </a:moveTo>
                    <a:cubicBezTo>
                      <a:pt x="8" y="5"/>
                      <a:pt x="11" y="3"/>
                      <a:pt x="13" y="0"/>
                    </a:cubicBezTo>
                    <a:cubicBezTo>
                      <a:pt x="0" y="0"/>
                      <a:pt x="0" y="0"/>
                      <a:pt x="0" y="0"/>
                    </a:cubicBezTo>
                    <a:cubicBezTo>
                      <a:pt x="1" y="2"/>
                      <a:pt x="3" y="3"/>
                      <a:pt x="4"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3" name="Freeform 17"/>
              <p:cNvSpPr/>
              <p:nvPr/>
            </p:nvSpPr>
            <p:spPr bwMode="auto">
              <a:xfrm>
                <a:off x="6389688" y="3282950"/>
                <a:ext cx="26988" cy="44450"/>
              </a:xfrm>
              <a:custGeom>
                <a:avLst/>
                <a:gdLst>
                  <a:gd name="T0" fmla="*/ 2 w 9"/>
                  <a:gd name="T1" fmla="*/ 5 h 15"/>
                  <a:gd name="T2" fmla="*/ 7 w 9"/>
                  <a:gd name="T3" fmla="*/ 15 h 15"/>
                  <a:gd name="T4" fmla="*/ 9 w 9"/>
                  <a:gd name="T5" fmla="*/ 15 h 15"/>
                  <a:gd name="T6" fmla="*/ 9 w 9"/>
                  <a:gd name="T7" fmla="*/ 0 h 15"/>
                  <a:gd name="T8" fmla="*/ 2 w 9"/>
                  <a:gd name="T9" fmla="*/ 5 h 15"/>
                </a:gdLst>
                <a:ahLst/>
                <a:cxnLst>
                  <a:cxn ang="0">
                    <a:pos x="T0" y="T1"/>
                  </a:cxn>
                  <a:cxn ang="0">
                    <a:pos x="T2" y="T3"/>
                  </a:cxn>
                  <a:cxn ang="0">
                    <a:pos x="T4" y="T5"/>
                  </a:cxn>
                  <a:cxn ang="0">
                    <a:pos x="T6" y="T7"/>
                  </a:cxn>
                  <a:cxn ang="0">
                    <a:pos x="T8" y="T9"/>
                  </a:cxn>
                </a:cxnLst>
                <a:rect l="0" t="0" r="r" b="b"/>
                <a:pathLst>
                  <a:path w="9" h="15">
                    <a:moveTo>
                      <a:pt x="2" y="5"/>
                    </a:moveTo>
                    <a:cubicBezTo>
                      <a:pt x="0" y="9"/>
                      <a:pt x="2" y="13"/>
                      <a:pt x="7" y="15"/>
                    </a:cubicBezTo>
                    <a:cubicBezTo>
                      <a:pt x="7" y="15"/>
                      <a:pt x="8" y="15"/>
                      <a:pt x="9" y="15"/>
                    </a:cubicBezTo>
                    <a:cubicBezTo>
                      <a:pt x="9" y="0"/>
                      <a:pt x="9" y="0"/>
                      <a:pt x="9" y="0"/>
                    </a:cubicBezTo>
                    <a:cubicBezTo>
                      <a:pt x="5" y="0"/>
                      <a:pt x="3" y="2"/>
                      <a:pt x="2" y="5"/>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4" name="Freeform 18"/>
              <p:cNvSpPr/>
              <p:nvPr/>
            </p:nvSpPr>
            <p:spPr bwMode="auto">
              <a:xfrm>
                <a:off x="6343650" y="3746500"/>
                <a:ext cx="52388"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5"/>
                      <a:pt x="6" y="16"/>
                    </a:cubicBezTo>
                    <a:cubicBezTo>
                      <a:pt x="10" y="17"/>
                      <a:pt x="15"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5" name="Freeform 19"/>
              <p:cNvSpPr/>
              <p:nvPr/>
            </p:nvSpPr>
            <p:spPr bwMode="auto">
              <a:xfrm>
                <a:off x="6292850" y="3081338"/>
                <a:ext cx="53975" cy="50800"/>
              </a:xfrm>
              <a:custGeom>
                <a:avLst/>
                <a:gdLst>
                  <a:gd name="T0" fmla="*/ 7 w 18"/>
                  <a:gd name="T1" fmla="*/ 16 h 17"/>
                  <a:gd name="T2" fmla="*/ 17 w 18"/>
                  <a:gd name="T3" fmla="*/ 11 h 17"/>
                  <a:gd name="T4" fmla="*/ 12 w 18"/>
                  <a:gd name="T5" fmla="*/ 1 h 17"/>
                  <a:gd name="T6" fmla="*/ 2 w 18"/>
                  <a:gd name="T7" fmla="*/ 6 h 17"/>
                  <a:gd name="T8" fmla="*/ 7 w 18"/>
                  <a:gd name="T9" fmla="*/ 16 h 17"/>
                </a:gdLst>
                <a:ahLst/>
                <a:cxnLst>
                  <a:cxn ang="0">
                    <a:pos x="T0" y="T1"/>
                  </a:cxn>
                  <a:cxn ang="0">
                    <a:pos x="T2" y="T3"/>
                  </a:cxn>
                  <a:cxn ang="0">
                    <a:pos x="T4" y="T5"/>
                  </a:cxn>
                  <a:cxn ang="0">
                    <a:pos x="T6" y="T7"/>
                  </a:cxn>
                  <a:cxn ang="0">
                    <a:pos x="T8" y="T9"/>
                  </a:cxn>
                </a:cxnLst>
                <a:rect l="0" t="0" r="r" b="b"/>
                <a:pathLst>
                  <a:path w="18" h="17">
                    <a:moveTo>
                      <a:pt x="7" y="16"/>
                    </a:moveTo>
                    <a:cubicBezTo>
                      <a:pt x="11" y="17"/>
                      <a:pt x="15" y="15"/>
                      <a:pt x="17" y="11"/>
                    </a:cubicBezTo>
                    <a:cubicBezTo>
                      <a:pt x="18" y="7"/>
                      <a:pt x="16" y="3"/>
                      <a:pt x="12" y="1"/>
                    </a:cubicBezTo>
                    <a:cubicBezTo>
                      <a:pt x="8" y="0"/>
                      <a:pt x="3" y="2"/>
                      <a:pt x="2" y="6"/>
                    </a:cubicBezTo>
                    <a:cubicBezTo>
                      <a:pt x="0" y="10"/>
                      <a:pt x="3" y="15"/>
                      <a:pt x="7"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6" name="Freeform 20"/>
              <p:cNvSpPr/>
              <p:nvPr/>
            </p:nvSpPr>
            <p:spPr bwMode="auto">
              <a:xfrm>
                <a:off x="6235700" y="3062288"/>
                <a:ext cx="50800" cy="52388"/>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5" y="15"/>
                      <a:pt x="16" y="11"/>
                    </a:cubicBezTo>
                    <a:cubicBezTo>
                      <a:pt x="17" y="7"/>
                      <a:pt x="15" y="2"/>
                      <a:pt x="11" y="1"/>
                    </a:cubicBezTo>
                    <a:cubicBezTo>
                      <a:pt x="7" y="0"/>
                      <a:pt x="3" y="2"/>
                      <a:pt x="1"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7" name="Freeform 21"/>
              <p:cNvSpPr/>
              <p:nvPr/>
            </p:nvSpPr>
            <p:spPr bwMode="auto">
              <a:xfrm>
                <a:off x="6319838" y="3175000"/>
                <a:ext cx="50800" cy="50800"/>
              </a:xfrm>
              <a:custGeom>
                <a:avLst/>
                <a:gdLst>
                  <a:gd name="T0" fmla="*/ 1 w 17"/>
                  <a:gd name="T1" fmla="*/ 6 h 17"/>
                  <a:gd name="T2" fmla="*/ 6 w 17"/>
                  <a:gd name="T3" fmla="*/ 16 h 17"/>
                  <a:gd name="T4" fmla="*/ 16 w 17"/>
                  <a:gd name="T5" fmla="*/ 11 h 17"/>
                  <a:gd name="T6" fmla="*/ 11 w 17"/>
                  <a:gd name="T7" fmla="*/ 1 h 17"/>
                  <a:gd name="T8" fmla="*/ 1 w 17"/>
                  <a:gd name="T9" fmla="*/ 6 h 17"/>
                </a:gdLst>
                <a:ahLst/>
                <a:cxnLst>
                  <a:cxn ang="0">
                    <a:pos x="T0" y="T1"/>
                  </a:cxn>
                  <a:cxn ang="0">
                    <a:pos x="T2" y="T3"/>
                  </a:cxn>
                  <a:cxn ang="0">
                    <a:pos x="T4" y="T5"/>
                  </a:cxn>
                  <a:cxn ang="0">
                    <a:pos x="T6" y="T7"/>
                  </a:cxn>
                  <a:cxn ang="0">
                    <a:pos x="T8" y="T9"/>
                  </a:cxn>
                </a:cxnLst>
                <a:rect l="0" t="0" r="r" b="b"/>
                <a:pathLst>
                  <a:path w="17" h="17">
                    <a:moveTo>
                      <a:pt x="1" y="6"/>
                    </a:moveTo>
                    <a:cubicBezTo>
                      <a:pt x="0" y="10"/>
                      <a:pt x="2" y="14"/>
                      <a:pt x="6" y="16"/>
                    </a:cubicBezTo>
                    <a:cubicBezTo>
                      <a:pt x="10" y="17"/>
                      <a:pt x="14" y="15"/>
                      <a:pt x="16" y="11"/>
                    </a:cubicBezTo>
                    <a:cubicBezTo>
                      <a:pt x="17" y="7"/>
                      <a:pt x="15" y="2"/>
                      <a:pt x="11" y="1"/>
                    </a:cubicBezTo>
                    <a:cubicBezTo>
                      <a:pt x="7" y="0"/>
                      <a:pt x="2"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8" name="Freeform 22"/>
              <p:cNvSpPr/>
              <p:nvPr/>
            </p:nvSpPr>
            <p:spPr bwMode="auto">
              <a:xfrm>
                <a:off x="6335713" y="3297238"/>
                <a:ext cx="53975" cy="55563"/>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9" name="Freeform 23"/>
              <p:cNvSpPr/>
              <p:nvPr/>
            </p:nvSpPr>
            <p:spPr bwMode="auto">
              <a:xfrm>
                <a:off x="6335713" y="3367088"/>
                <a:ext cx="53975" cy="53975"/>
              </a:xfrm>
              <a:custGeom>
                <a:avLst/>
                <a:gdLst>
                  <a:gd name="T0" fmla="*/ 11 w 18"/>
                  <a:gd name="T1" fmla="*/ 2 h 18"/>
                  <a:gd name="T2" fmla="*/ 1 w 18"/>
                  <a:gd name="T3" fmla="*/ 7 h 18"/>
                  <a:gd name="T4" fmla="*/ 6 w 18"/>
                  <a:gd name="T5" fmla="*/ 16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1" y="7"/>
                    </a:cubicBezTo>
                    <a:cubicBezTo>
                      <a:pt x="0" y="11"/>
                      <a:pt x="2" y="15"/>
                      <a:pt x="6" y="16"/>
                    </a:cubicBezTo>
                    <a:cubicBezTo>
                      <a:pt x="10" y="18"/>
                      <a:pt x="15" y="16"/>
                      <a:pt x="16" y="12"/>
                    </a:cubicBezTo>
                    <a:cubicBezTo>
                      <a:pt x="18" y="7"/>
                      <a:pt x="16"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0" name="Freeform 24"/>
              <p:cNvSpPr/>
              <p:nvPr/>
            </p:nvSpPr>
            <p:spPr bwMode="auto">
              <a:xfrm>
                <a:off x="6337300" y="3679825"/>
                <a:ext cx="55563" cy="55563"/>
              </a:xfrm>
              <a:custGeom>
                <a:avLst/>
                <a:gdLst>
                  <a:gd name="T0" fmla="*/ 6 w 18"/>
                  <a:gd name="T1" fmla="*/ 16 h 18"/>
                  <a:gd name="T2" fmla="*/ 16 w 18"/>
                  <a:gd name="T3" fmla="*/ 11 h 18"/>
                  <a:gd name="T4" fmla="*/ 11 w 18"/>
                  <a:gd name="T5" fmla="*/ 1 h 18"/>
                  <a:gd name="T6" fmla="*/ 2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5"/>
                      <a:pt x="16" y="11"/>
                    </a:cubicBezTo>
                    <a:cubicBezTo>
                      <a:pt x="18" y="7"/>
                      <a:pt x="16" y="3"/>
                      <a:pt x="11" y="1"/>
                    </a:cubicBezTo>
                    <a:cubicBezTo>
                      <a:pt x="7" y="0"/>
                      <a:pt x="3" y="2"/>
                      <a:pt x="2"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1" name="Freeform 25"/>
              <p:cNvSpPr/>
              <p:nvPr/>
            </p:nvSpPr>
            <p:spPr bwMode="auto">
              <a:xfrm>
                <a:off x="6243638" y="3048000"/>
                <a:ext cx="22225" cy="3175"/>
              </a:xfrm>
              <a:custGeom>
                <a:avLst/>
                <a:gdLst>
                  <a:gd name="T0" fmla="*/ 7 w 7"/>
                  <a:gd name="T1" fmla="*/ 0 h 1"/>
                  <a:gd name="T2" fmla="*/ 0 w 7"/>
                  <a:gd name="T3" fmla="*/ 0 h 1"/>
                  <a:gd name="T4" fmla="*/ 1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0" y="0"/>
                      <a:pt x="0" y="0"/>
                      <a:pt x="0" y="0"/>
                    </a:cubicBezTo>
                    <a:cubicBezTo>
                      <a:pt x="1" y="0"/>
                      <a:pt x="1" y="0"/>
                      <a:pt x="1" y="0"/>
                    </a:cubicBezTo>
                    <a:cubicBezTo>
                      <a:pt x="3" y="1"/>
                      <a:pt x="5" y="1"/>
                      <a:pt x="7"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2" name="Freeform 26"/>
              <p:cNvSpPr/>
              <p:nvPr/>
            </p:nvSpPr>
            <p:spPr bwMode="auto">
              <a:xfrm>
                <a:off x="6316663" y="3571875"/>
                <a:ext cx="52388"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5"/>
                      <a:pt x="16" y="11"/>
                    </a:cubicBezTo>
                    <a:cubicBezTo>
                      <a:pt x="17" y="7"/>
                      <a:pt x="15" y="3"/>
                      <a:pt x="11" y="1"/>
                    </a:cubicBezTo>
                    <a:cubicBezTo>
                      <a:pt x="7" y="0"/>
                      <a:pt x="2" y="2"/>
                      <a:pt x="1"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3" name="Freeform 27"/>
              <p:cNvSpPr/>
              <p:nvPr/>
            </p:nvSpPr>
            <p:spPr bwMode="auto">
              <a:xfrm>
                <a:off x="6011863" y="3048000"/>
                <a:ext cx="33338" cy="9525"/>
              </a:xfrm>
              <a:custGeom>
                <a:avLst/>
                <a:gdLst>
                  <a:gd name="T0" fmla="*/ 3 w 11"/>
                  <a:gd name="T1" fmla="*/ 2 h 3"/>
                  <a:gd name="T2" fmla="*/ 11 w 11"/>
                  <a:gd name="T3" fmla="*/ 0 h 3"/>
                  <a:gd name="T4" fmla="*/ 0 w 11"/>
                  <a:gd name="T5" fmla="*/ 0 h 3"/>
                  <a:gd name="T6" fmla="*/ 3 w 11"/>
                  <a:gd name="T7" fmla="*/ 2 h 3"/>
                </a:gdLst>
                <a:ahLst/>
                <a:cxnLst>
                  <a:cxn ang="0">
                    <a:pos x="T0" y="T1"/>
                  </a:cxn>
                  <a:cxn ang="0">
                    <a:pos x="T2" y="T3"/>
                  </a:cxn>
                  <a:cxn ang="0">
                    <a:pos x="T4" y="T5"/>
                  </a:cxn>
                  <a:cxn ang="0">
                    <a:pos x="T6" y="T7"/>
                  </a:cxn>
                </a:cxnLst>
                <a:rect l="0" t="0" r="r" b="b"/>
                <a:pathLst>
                  <a:path w="11" h="3">
                    <a:moveTo>
                      <a:pt x="3" y="2"/>
                    </a:moveTo>
                    <a:cubicBezTo>
                      <a:pt x="6" y="3"/>
                      <a:pt x="9" y="2"/>
                      <a:pt x="11" y="0"/>
                    </a:cubicBezTo>
                    <a:cubicBezTo>
                      <a:pt x="0" y="0"/>
                      <a:pt x="0" y="0"/>
                      <a:pt x="0" y="0"/>
                    </a:cubicBezTo>
                    <a:cubicBezTo>
                      <a:pt x="1" y="1"/>
                      <a:pt x="2" y="2"/>
                      <a:pt x="3"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4" name="Freeform 28"/>
              <p:cNvSpPr/>
              <p:nvPr/>
            </p:nvSpPr>
            <p:spPr bwMode="auto">
              <a:xfrm>
                <a:off x="6335713" y="3505200"/>
                <a:ext cx="53975" cy="55563"/>
              </a:xfrm>
              <a:custGeom>
                <a:avLst/>
                <a:gdLst>
                  <a:gd name="T0" fmla="*/ 2 w 18"/>
                  <a:gd name="T1" fmla="*/ 7 h 18"/>
                  <a:gd name="T2" fmla="*/ 7 w 18"/>
                  <a:gd name="T3" fmla="*/ 16 h 18"/>
                  <a:gd name="T4" fmla="*/ 17 w 18"/>
                  <a:gd name="T5" fmla="*/ 12 h 18"/>
                  <a:gd name="T6" fmla="*/ 12 w 18"/>
                  <a:gd name="T7" fmla="*/ 2 h 18"/>
                  <a:gd name="T8" fmla="*/ 2 w 18"/>
                  <a:gd name="T9" fmla="*/ 7 h 18"/>
                </a:gdLst>
                <a:ahLst/>
                <a:cxnLst>
                  <a:cxn ang="0">
                    <a:pos x="T0" y="T1"/>
                  </a:cxn>
                  <a:cxn ang="0">
                    <a:pos x="T2" y="T3"/>
                  </a:cxn>
                  <a:cxn ang="0">
                    <a:pos x="T4" y="T5"/>
                  </a:cxn>
                  <a:cxn ang="0">
                    <a:pos x="T6" y="T7"/>
                  </a:cxn>
                  <a:cxn ang="0">
                    <a:pos x="T8" y="T9"/>
                  </a:cxn>
                </a:cxnLst>
                <a:rect l="0" t="0" r="r" b="b"/>
                <a:pathLst>
                  <a:path w="18" h="18">
                    <a:moveTo>
                      <a:pt x="2" y="7"/>
                    </a:moveTo>
                    <a:cubicBezTo>
                      <a:pt x="0" y="11"/>
                      <a:pt x="3" y="15"/>
                      <a:pt x="7" y="16"/>
                    </a:cubicBezTo>
                    <a:cubicBezTo>
                      <a:pt x="11" y="18"/>
                      <a:pt x="15" y="16"/>
                      <a:pt x="17" y="12"/>
                    </a:cubicBezTo>
                    <a:cubicBezTo>
                      <a:pt x="18" y="8"/>
                      <a:pt x="16" y="3"/>
                      <a:pt x="12" y="2"/>
                    </a:cubicBezTo>
                    <a:cubicBezTo>
                      <a:pt x="8" y="0"/>
                      <a:pt x="3" y="2"/>
                      <a:pt x="2"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5" name="Freeform 29"/>
              <p:cNvSpPr/>
              <p:nvPr/>
            </p:nvSpPr>
            <p:spPr bwMode="auto">
              <a:xfrm>
                <a:off x="6176963" y="3065463"/>
                <a:ext cx="52388"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2"/>
                      <a:pt x="11" y="1"/>
                    </a:cubicBezTo>
                    <a:cubicBezTo>
                      <a:pt x="7" y="0"/>
                      <a:pt x="2" y="2"/>
                      <a:pt x="1" y="6"/>
                    </a:cubicBezTo>
                    <a:cubicBezTo>
                      <a:pt x="0" y="10"/>
                      <a:pt x="2" y="14"/>
                      <a:pt x="6" y="16"/>
                    </a:cubicBezTo>
                    <a:cubicBezTo>
                      <a:pt x="10" y="17"/>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6" name="Freeform 30"/>
              <p:cNvSpPr/>
              <p:nvPr/>
            </p:nvSpPr>
            <p:spPr bwMode="auto">
              <a:xfrm>
                <a:off x="6359525" y="3222625"/>
                <a:ext cx="53975" cy="50800"/>
              </a:xfrm>
              <a:custGeom>
                <a:avLst/>
                <a:gdLst>
                  <a:gd name="T0" fmla="*/ 2 w 18"/>
                  <a:gd name="T1" fmla="*/ 6 h 17"/>
                  <a:gd name="T2" fmla="*/ 7 w 18"/>
                  <a:gd name="T3" fmla="*/ 16 h 17"/>
                  <a:gd name="T4" fmla="*/ 16 w 18"/>
                  <a:gd name="T5" fmla="*/ 11 h 17"/>
                  <a:gd name="T6" fmla="*/ 12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5"/>
                      <a:pt x="7" y="16"/>
                    </a:cubicBezTo>
                    <a:cubicBezTo>
                      <a:pt x="11" y="17"/>
                      <a:pt x="15" y="15"/>
                      <a:pt x="16" y="11"/>
                    </a:cubicBezTo>
                    <a:cubicBezTo>
                      <a:pt x="18" y="7"/>
                      <a:pt x="16" y="2"/>
                      <a:pt x="12" y="1"/>
                    </a:cubicBezTo>
                    <a:cubicBezTo>
                      <a:pt x="8"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Freeform 31"/>
              <p:cNvSpPr/>
              <p:nvPr/>
            </p:nvSpPr>
            <p:spPr bwMode="auto">
              <a:xfrm>
                <a:off x="6280150" y="3313113"/>
                <a:ext cx="55563" cy="50800"/>
              </a:xfrm>
              <a:custGeom>
                <a:avLst/>
                <a:gdLst>
                  <a:gd name="T0" fmla="*/ 2 w 18"/>
                  <a:gd name="T1" fmla="*/ 6 h 17"/>
                  <a:gd name="T2" fmla="*/ 7 w 18"/>
                  <a:gd name="T3" fmla="*/ 16 h 17"/>
                  <a:gd name="T4" fmla="*/ 17 w 18"/>
                  <a:gd name="T5" fmla="*/ 11 h 17"/>
                  <a:gd name="T6" fmla="*/ 12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4"/>
                      <a:pt x="7" y="16"/>
                    </a:cubicBezTo>
                    <a:cubicBezTo>
                      <a:pt x="11" y="17"/>
                      <a:pt x="15" y="15"/>
                      <a:pt x="17" y="11"/>
                    </a:cubicBezTo>
                    <a:cubicBezTo>
                      <a:pt x="18" y="7"/>
                      <a:pt x="16" y="2"/>
                      <a:pt x="12" y="1"/>
                    </a:cubicBezTo>
                    <a:cubicBezTo>
                      <a:pt x="8"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8" name="Freeform 32"/>
              <p:cNvSpPr/>
              <p:nvPr/>
            </p:nvSpPr>
            <p:spPr bwMode="auto">
              <a:xfrm>
                <a:off x="6386513" y="3343275"/>
                <a:ext cx="30163" cy="47625"/>
              </a:xfrm>
              <a:custGeom>
                <a:avLst/>
                <a:gdLst>
                  <a:gd name="T0" fmla="*/ 1 w 10"/>
                  <a:gd name="T1" fmla="*/ 6 h 16"/>
                  <a:gd name="T2" fmla="*/ 6 w 10"/>
                  <a:gd name="T3" fmla="*/ 16 h 16"/>
                  <a:gd name="T4" fmla="*/ 10 w 10"/>
                  <a:gd name="T5" fmla="*/ 16 h 16"/>
                  <a:gd name="T6" fmla="*/ 10 w 10"/>
                  <a:gd name="T7" fmla="*/ 0 h 16"/>
                  <a:gd name="T8" fmla="*/ 1 w 10"/>
                  <a:gd name="T9" fmla="*/ 6 h 16"/>
                </a:gdLst>
                <a:ahLst/>
                <a:cxnLst>
                  <a:cxn ang="0">
                    <a:pos x="T0" y="T1"/>
                  </a:cxn>
                  <a:cxn ang="0">
                    <a:pos x="T2" y="T3"/>
                  </a:cxn>
                  <a:cxn ang="0">
                    <a:pos x="T4" y="T5"/>
                  </a:cxn>
                  <a:cxn ang="0">
                    <a:pos x="T6" y="T7"/>
                  </a:cxn>
                  <a:cxn ang="0">
                    <a:pos x="T8" y="T9"/>
                  </a:cxn>
                </a:cxnLst>
                <a:rect l="0" t="0" r="r" b="b"/>
                <a:pathLst>
                  <a:path w="10" h="16">
                    <a:moveTo>
                      <a:pt x="1" y="6"/>
                    </a:moveTo>
                    <a:cubicBezTo>
                      <a:pt x="0" y="10"/>
                      <a:pt x="2" y="14"/>
                      <a:pt x="6" y="16"/>
                    </a:cubicBezTo>
                    <a:cubicBezTo>
                      <a:pt x="7" y="16"/>
                      <a:pt x="8" y="16"/>
                      <a:pt x="10" y="16"/>
                    </a:cubicBezTo>
                    <a:cubicBezTo>
                      <a:pt x="10" y="0"/>
                      <a:pt x="10" y="0"/>
                      <a:pt x="10" y="0"/>
                    </a:cubicBezTo>
                    <a:cubicBezTo>
                      <a:pt x="6" y="0"/>
                      <a:pt x="2"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9" name="Freeform 33"/>
              <p:cNvSpPr/>
              <p:nvPr/>
            </p:nvSpPr>
            <p:spPr bwMode="auto">
              <a:xfrm>
                <a:off x="6229350" y="3749675"/>
                <a:ext cx="53975" cy="53975"/>
              </a:xfrm>
              <a:custGeom>
                <a:avLst/>
                <a:gdLst>
                  <a:gd name="T0" fmla="*/ 12 w 18"/>
                  <a:gd name="T1" fmla="*/ 2 h 18"/>
                  <a:gd name="T2" fmla="*/ 2 w 18"/>
                  <a:gd name="T3" fmla="*/ 6 h 18"/>
                  <a:gd name="T4" fmla="*/ 7 w 18"/>
                  <a:gd name="T5" fmla="*/ 16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2"/>
                      <a:pt x="2" y="6"/>
                    </a:cubicBezTo>
                    <a:cubicBezTo>
                      <a:pt x="0" y="11"/>
                      <a:pt x="3" y="15"/>
                      <a:pt x="7" y="16"/>
                    </a:cubicBezTo>
                    <a:cubicBezTo>
                      <a:pt x="11" y="18"/>
                      <a:pt x="15" y="16"/>
                      <a:pt x="17" y="12"/>
                    </a:cubicBezTo>
                    <a:cubicBezTo>
                      <a:pt x="18" y="7"/>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0" name="Freeform 34"/>
              <p:cNvSpPr/>
              <p:nvPr/>
            </p:nvSpPr>
            <p:spPr bwMode="auto">
              <a:xfrm>
                <a:off x="6307138" y="3240088"/>
                <a:ext cx="55563" cy="55563"/>
              </a:xfrm>
              <a:custGeom>
                <a:avLst/>
                <a:gdLst>
                  <a:gd name="T0" fmla="*/ 6 w 18"/>
                  <a:gd name="T1" fmla="*/ 17 h 18"/>
                  <a:gd name="T2" fmla="*/ 16 w 18"/>
                  <a:gd name="T3" fmla="*/ 12 h 18"/>
                  <a:gd name="T4" fmla="*/ 11 w 18"/>
                  <a:gd name="T5" fmla="*/ 2 h 18"/>
                  <a:gd name="T6" fmla="*/ 1 w 18"/>
                  <a:gd name="T7" fmla="*/ 7 h 18"/>
                  <a:gd name="T8" fmla="*/ 6 w 18"/>
                  <a:gd name="T9" fmla="*/ 17 h 18"/>
                </a:gdLst>
                <a:ahLst/>
                <a:cxnLst>
                  <a:cxn ang="0">
                    <a:pos x="T0" y="T1"/>
                  </a:cxn>
                  <a:cxn ang="0">
                    <a:pos x="T2" y="T3"/>
                  </a:cxn>
                  <a:cxn ang="0">
                    <a:pos x="T4" y="T5"/>
                  </a:cxn>
                  <a:cxn ang="0">
                    <a:pos x="T6" y="T7"/>
                  </a:cxn>
                  <a:cxn ang="0">
                    <a:pos x="T8" y="T9"/>
                  </a:cxn>
                </a:cxnLst>
                <a:rect l="0" t="0" r="r" b="b"/>
                <a:pathLst>
                  <a:path w="18" h="18">
                    <a:moveTo>
                      <a:pt x="6" y="17"/>
                    </a:moveTo>
                    <a:cubicBezTo>
                      <a:pt x="10" y="18"/>
                      <a:pt x="15" y="16"/>
                      <a:pt x="16" y="12"/>
                    </a:cubicBezTo>
                    <a:cubicBezTo>
                      <a:pt x="18" y="8"/>
                      <a:pt x="15" y="3"/>
                      <a:pt x="11" y="2"/>
                    </a:cubicBezTo>
                    <a:cubicBezTo>
                      <a:pt x="7" y="0"/>
                      <a:pt x="3" y="3"/>
                      <a:pt x="1" y="7"/>
                    </a:cubicBezTo>
                    <a:cubicBezTo>
                      <a:pt x="0" y="11"/>
                      <a:pt x="2" y="15"/>
                      <a:pt x="6"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1" name="Freeform 35"/>
              <p:cNvSpPr/>
              <p:nvPr/>
            </p:nvSpPr>
            <p:spPr bwMode="auto">
              <a:xfrm>
                <a:off x="6289675" y="3779838"/>
                <a:ext cx="47625" cy="30163"/>
              </a:xfrm>
              <a:custGeom>
                <a:avLst/>
                <a:gdLst>
                  <a:gd name="T0" fmla="*/ 11 w 16"/>
                  <a:gd name="T1" fmla="*/ 2 h 10"/>
                  <a:gd name="T2" fmla="*/ 1 w 16"/>
                  <a:gd name="T3" fmla="*/ 7 h 10"/>
                  <a:gd name="T4" fmla="*/ 0 w 16"/>
                  <a:gd name="T5" fmla="*/ 10 h 10"/>
                  <a:gd name="T6" fmla="*/ 16 w 16"/>
                  <a:gd name="T7" fmla="*/ 10 h 10"/>
                  <a:gd name="T8" fmla="*/ 11 w 16"/>
                  <a:gd name="T9" fmla="*/ 2 h 10"/>
                </a:gdLst>
                <a:ahLst/>
                <a:cxnLst>
                  <a:cxn ang="0">
                    <a:pos x="T0" y="T1"/>
                  </a:cxn>
                  <a:cxn ang="0">
                    <a:pos x="T2" y="T3"/>
                  </a:cxn>
                  <a:cxn ang="0">
                    <a:pos x="T4" y="T5"/>
                  </a:cxn>
                  <a:cxn ang="0">
                    <a:pos x="T6" y="T7"/>
                  </a:cxn>
                  <a:cxn ang="0">
                    <a:pos x="T8" y="T9"/>
                  </a:cxn>
                </a:cxnLst>
                <a:rect l="0" t="0" r="r" b="b"/>
                <a:pathLst>
                  <a:path w="16" h="10">
                    <a:moveTo>
                      <a:pt x="11" y="2"/>
                    </a:moveTo>
                    <a:cubicBezTo>
                      <a:pt x="7" y="0"/>
                      <a:pt x="2" y="2"/>
                      <a:pt x="1" y="7"/>
                    </a:cubicBezTo>
                    <a:cubicBezTo>
                      <a:pt x="0" y="8"/>
                      <a:pt x="0" y="9"/>
                      <a:pt x="0" y="10"/>
                    </a:cubicBezTo>
                    <a:cubicBezTo>
                      <a:pt x="16" y="10"/>
                      <a:pt x="16" y="10"/>
                      <a:pt x="16" y="10"/>
                    </a:cubicBezTo>
                    <a:cubicBezTo>
                      <a:pt x="16" y="6"/>
                      <a:pt x="14"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2" name="Freeform 36"/>
              <p:cNvSpPr/>
              <p:nvPr/>
            </p:nvSpPr>
            <p:spPr bwMode="auto">
              <a:xfrm>
                <a:off x="6272213" y="3132138"/>
                <a:ext cx="50800" cy="53975"/>
              </a:xfrm>
              <a:custGeom>
                <a:avLst/>
                <a:gdLst>
                  <a:gd name="T0" fmla="*/ 1 w 17"/>
                  <a:gd name="T1" fmla="*/ 7 h 18"/>
                  <a:gd name="T2" fmla="*/ 6 w 17"/>
                  <a:gd name="T3" fmla="*/ 17 h 18"/>
                  <a:gd name="T4" fmla="*/ 16 w 17"/>
                  <a:gd name="T5" fmla="*/ 12 h 18"/>
                  <a:gd name="T6" fmla="*/ 11 w 17"/>
                  <a:gd name="T7" fmla="*/ 2 h 18"/>
                  <a:gd name="T8" fmla="*/ 1 w 17"/>
                  <a:gd name="T9" fmla="*/ 7 h 18"/>
                </a:gdLst>
                <a:ahLst/>
                <a:cxnLst>
                  <a:cxn ang="0">
                    <a:pos x="T0" y="T1"/>
                  </a:cxn>
                  <a:cxn ang="0">
                    <a:pos x="T2" y="T3"/>
                  </a:cxn>
                  <a:cxn ang="0">
                    <a:pos x="T4" y="T5"/>
                  </a:cxn>
                  <a:cxn ang="0">
                    <a:pos x="T6" y="T7"/>
                  </a:cxn>
                  <a:cxn ang="0">
                    <a:pos x="T8" y="T9"/>
                  </a:cxn>
                </a:cxnLst>
                <a:rect l="0" t="0" r="r" b="b"/>
                <a:pathLst>
                  <a:path w="17" h="18">
                    <a:moveTo>
                      <a:pt x="1" y="7"/>
                    </a:moveTo>
                    <a:cubicBezTo>
                      <a:pt x="0" y="11"/>
                      <a:pt x="2" y="15"/>
                      <a:pt x="6" y="17"/>
                    </a:cubicBezTo>
                    <a:cubicBezTo>
                      <a:pt x="10" y="18"/>
                      <a:pt x="14" y="16"/>
                      <a:pt x="16" y="12"/>
                    </a:cubicBezTo>
                    <a:cubicBezTo>
                      <a:pt x="17" y="8"/>
                      <a:pt x="15" y="3"/>
                      <a:pt x="11" y="2"/>
                    </a:cubicBezTo>
                    <a:cubicBezTo>
                      <a:pt x="7" y="0"/>
                      <a:pt x="2" y="3"/>
                      <a:pt x="1"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3" name="Freeform 37"/>
              <p:cNvSpPr/>
              <p:nvPr/>
            </p:nvSpPr>
            <p:spPr bwMode="auto">
              <a:xfrm>
                <a:off x="6210300" y="3186113"/>
                <a:ext cx="46038" cy="46038"/>
              </a:xfrm>
              <a:custGeom>
                <a:avLst/>
                <a:gdLst>
                  <a:gd name="T0" fmla="*/ 14 w 15"/>
                  <a:gd name="T1" fmla="*/ 11 h 15"/>
                  <a:gd name="T2" fmla="*/ 9 w 15"/>
                  <a:gd name="T3" fmla="*/ 1 h 15"/>
                  <a:gd name="T4" fmla="*/ 0 w 15"/>
                  <a:gd name="T5" fmla="*/ 5 h 15"/>
                  <a:gd name="T6" fmla="*/ 11 w 15"/>
                  <a:gd name="T7" fmla="*/ 15 h 15"/>
                  <a:gd name="T8" fmla="*/ 14 w 15"/>
                  <a:gd name="T9" fmla="*/ 11 h 15"/>
                </a:gdLst>
                <a:ahLst/>
                <a:cxnLst>
                  <a:cxn ang="0">
                    <a:pos x="T0" y="T1"/>
                  </a:cxn>
                  <a:cxn ang="0">
                    <a:pos x="T2" y="T3"/>
                  </a:cxn>
                  <a:cxn ang="0">
                    <a:pos x="T4" y="T5"/>
                  </a:cxn>
                  <a:cxn ang="0">
                    <a:pos x="T6" y="T7"/>
                  </a:cxn>
                  <a:cxn ang="0">
                    <a:pos x="T8" y="T9"/>
                  </a:cxn>
                </a:cxnLst>
                <a:rect l="0" t="0" r="r" b="b"/>
                <a:pathLst>
                  <a:path w="15" h="15">
                    <a:moveTo>
                      <a:pt x="14" y="11"/>
                    </a:moveTo>
                    <a:cubicBezTo>
                      <a:pt x="15" y="7"/>
                      <a:pt x="13" y="3"/>
                      <a:pt x="9" y="1"/>
                    </a:cubicBezTo>
                    <a:cubicBezTo>
                      <a:pt x="5" y="0"/>
                      <a:pt x="1" y="2"/>
                      <a:pt x="0" y="5"/>
                    </a:cubicBezTo>
                    <a:cubicBezTo>
                      <a:pt x="4" y="7"/>
                      <a:pt x="9" y="10"/>
                      <a:pt x="11" y="15"/>
                    </a:cubicBezTo>
                    <a:cubicBezTo>
                      <a:pt x="12" y="14"/>
                      <a:pt x="13" y="13"/>
                      <a:pt x="14"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4" name="Freeform 38"/>
              <p:cNvSpPr/>
              <p:nvPr/>
            </p:nvSpPr>
            <p:spPr bwMode="auto">
              <a:xfrm>
                <a:off x="6299200" y="3638550"/>
                <a:ext cx="50800" cy="53975"/>
              </a:xfrm>
              <a:custGeom>
                <a:avLst/>
                <a:gdLst>
                  <a:gd name="T0" fmla="*/ 16 w 17"/>
                  <a:gd name="T1" fmla="*/ 11 h 18"/>
                  <a:gd name="T2" fmla="*/ 11 w 17"/>
                  <a:gd name="T3" fmla="*/ 1 h 18"/>
                  <a:gd name="T4" fmla="*/ 1 w 17"/>
                  <a:gd name="T5" fmla="*/ 6 h 18"/>
                  <a:gd name="T6" fmla="*/ 6 w 17"/>
                  <a:gd name="T7" fmla="*/ 16 h 18"/>
                  <a:gd name="T8" fmla="*/ 16 w 17"/>
                  <a:gd name="T9" fmla="*/ 11 h 18"/>
                </a:gdLst>
                <a:ahLst/>
                <a:cxnLst>
                  <a:cxn ang="0">
                    <a:pos x="T0" y="T1"/>
                  </a:cxn>
                  <a:cxn ang="0">
                    <a:pos x="T2" y="T3"/>
                  </a:cxn>
                  <a:cxn ang="0">
                    <a:pos x="T4" y="T5"/>
                  </a:cxn>
                  <a:cxn ang="0">
                    <a:pos x="T6" y="T7"/>
                  </a:cxn>
                  <a:cxn ang="0">
                    <a:pos x="T8" y="T9"/>
                  </a:cxn>
                </a:cxnLst>
                <a:rect l="0" t="0" r="r" b="b"/>
                <a:pathLst>
                  <a:path w="17" h="18">
                    <a:moveTo>
                      <a:pt x="16" y="11"/>
                    </a:moveTo>
                    <a:cubicBezTo>
                      <a:pt x="17" y="7"/>
                      <a:pt x="15" y="3"/>
                      <a:pt x="11" y="1"/>
                    </a:cubicBezTo>
                    <a:cubicBezTo>
                      <a:pt x="7" y="0"/>
                      <a:pt x="3" y="2"/>
                      <a:pt x="1" y="6"/>
                    </a:cubicBezTo>
                    <a:cubicBezTo>
                      <a:pt x="0" y="10"/>
                      <a:pt x="2" y="15"/>
                      <a:pt x="6" y="16"/>
                    </a:cubicBezTo>
                    <a:cubicBezTo>
                      <a:pt x="10" y="18"/>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5" name="Freeform 39"/>
              <p:cNvSpPr/>
              <p:nvPr/>
            </p:nvSpPr>
            <p:spPr bwMode="auto">
              <a:xfrm>
                <a:off x="6069013" y="3048000"/>
                <a:ext cx="44450" cy="20638"/>
              </a:xfrm>
              <a:custGeom>
                <a:avLst/>
                <a:gdLst>
                  <a:gd name="T0" fmla="*/ 5 w 15"/>
                  <a:gd name="T1" fmla="*/ 6 h 7"/>
                  <a:gd name="T2" fmla="*/ 15 w 15"/>
                  <a:gd name="T3" fmla="*/ 1 h 7"/>
                  <a:gd name="T4" fmla="*/ 15 w 15"/>
                  <a:gd name="T5" fmla="*/ 0 h 7"/>
                  <a:gd name="T6" fmla="*/ 0 w 15"/>
                  <a:gd name="T7" fmla="*/ 0 h 7"/>
                  <a:gd name="T8" fmla="*/ 5 w 15"/>
                  <a:gd name="T9" fmla="*/ 6 h 7"/>
                </a:gdLst>
                <a:ahLst/>
                <a:cxnLst>
                  <a:cxn ang="0">
                    <a:pos x="T0" y="T1"/>
                  </a:cxn>
                  <a:cxn ang="0">
                    <a:pos x="T2" y="T3"/>
                  </a:cxn>
                  <a:cxn ang="0">
                    <a:pos x="T4" y="T5"/>
                  </a:cxn>
                  <a:cxn ang="0">
                    <a:pos x="T6" y="T7"/>
                  </a:cxn>
                  <a:cxn ang="0">
                    <a:pos x="T8" y="T9"/>
                  </a:cxn>
                </a:cxnLst>
                <a:rect l="0" t="0" r="r" b="b"/>
                <a:pathLst>
                  <a:path w="15" h="7">
                    <a:moveTo>
                      <a:pt x="5" y="6"/>
                    </a:moveTo>
                    <a:cubicBezTo>
                      <a:pt x="9" y="7"/>
                      <a:pt x="13" y="5"/>
                      <a:pt x="15" y="1"/>
                    </a:cubicBezTo>
                    <a:cubicBezTo>
                      <a:pt x="15" y="1"/>
                      <a:pt x="15" y="0"/>
                      <a:pt x="15" y="0"/>
                    </a:cubicBezTo>
                    <a:cubicBezTo>
                      <a:pt x="0" y="0"/>
                      <a:pt x="0" y="0"/>
                      <a:pt x="0" y="0"/>
                    </a:cubicBezTo>
                    <a:cubicBezTo>
                      <a:pt x="0" y="3"/>
                      <a:pt x="2" y="5"/>
                      <a:pt x="5"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6" name="Freeform 40"/>
              <p:cNvSpPr/>
              <p:nvPr/>
            </p:nvSpPr>
            <p:spPr bwMode="auto">
              <a:xfrm>
                <a:off x="6253163" y="3602038"/>
                <a:ext cx="52388" cy="53975"/>
              </a:xfrm>
              <a:custGeom>
                <a:avLst/>
                <a:gdLst>
                  <a:gd name="T0" fmla="*/ 6 w 17"/>
                  <a:gd name="T1" fmla="*/ 17 h 18"/>
                  <a:gd name="T2" fmla="*/ 16 w 17"/>
                  <a:gd name="T3" fmla="*/ 12 h 18"/>
                  <a:gd name="T4" fmla="*/ 11 w 17"/>
                  <a:gd name="T5" fmla="*/ 2 h 18"/>
                  <a:gd name="T6" fmla="*/ 1 w 17"/>
                  <a:gd name="T7" fmla="*/ 7 h 18"/>
                  <a:gd name="T8" fmla="*/ 6 w 17"/>
                  <a:gd name="T9" fmla="*/ 17 h 18"/>
                </a:gdLst>
                <a:ahLst/>
                <a:cxnLst>
                  <a:cxn ang="0">
                    <a:pos x="T0" y="T1"/>
                  </a:cxn>
                  <a:cxn ang="0">
                    <a:pos x="T2" y="T3"/>
                  </a:cxn>
                  <a:cxn ang="0">
                    <a:pos x="T4" y="T5"/>
                  </a:cxn>
                  <a:cxn ang="0">
                    <a:pos x="T6" y="T7"/>
                  </a:cxn>
                  <a:cxn ang="0">
                    <a:pos x="T8" y="T9"/>
                  </a:cxn>
                </a:cxnLst>
                <a:rect l="0" t="0" r="r" b="b"/>
                <a:pathLst>
                  <a:path w="17" h="18">
                    <a:moveTo>
                      <a:pt x="6" y="17"/>
                    </a:moveTo>
                    <a:cubicBezTo>
                      <a:pt x="10" y="18"/>
                      <a:pt x="14" y="16"/>
                      <a:pt x="16" y="12"/>
                    </a:cubicBezTo>
                    <a:cubicBezTo>
                      <a:pt x="17" y="8"/>
                      <a:pt x="15" y="3"/>
                      <a:pt x="11" y="2"/>
                    </a:cubicBezTo>
                    <a:cubicBezTo>
                      <a:pt x="7" y="0"/>
                      <a:pt x="2" y="2"/>
                      <a:pt x="1" y="7"/>
                    </a:cubicBezTo>
                    <a:cubicBezTo>
                      <a:pt x="0" y="11"/>
                      <a:pt x="2" y="15"/>
                      <a:pt x="6" y="1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7" name="Freeform 41"/>
              <p:cNvSpPr/>
              <p:nvPr/>
            </p:nvSpPr>
            <p:spPr bwMode="auto">
              <a:xfrm>
                <a:off x="6286500" y="3719513"/>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4"/>
                      <a:pt x="6" y="16"/>
                    </a:cubicBezTo>
                    <a:cubicBezTo>
                      <a:pt x="10" y="17"/>
                      <a:pt x="15" y="15"/>
                      <a:pt x="16" y="11"/>
                    </a:cubicBezTo>
                    <a:cubicBezTo>
                      <a:pt x="18"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8" name="Freeform 42"/>
              <p:cNvSpPr/>
              <p:nvPr/>
            </p:nvSpPr>
            <p:spPr bwMode="auto">
              <a:xfrm>
                <a:off x="6196013" y="3806825"/>
                <a:ext cx="14288" cy="3175"/>
              </a:xfrm>
              <a:custGeom>
                <a:avLst/>
                <a:gdLst>
                  <a:gd name="T0" fmla="*/ 0 w 5"/>
                  <a:gd name="T1" fmla="*/ 1 h 1"/>
                  <a:gd name="T2" fmla="*/ 5 w 5"/>
                  <a:gd name="T3" fmla="*/ 1 h 1"/>
                  <a:gd name="T4" fmla="*/ 5 w 5"/>
                  <a:gd name="T5" fmla="*/ 1 h 1"/>
                  <a:gd name="T6" fmla="*/ 0 w 5"/>
                  <a:gd name="T7" fmla="*/ 1 h 1"/>
                </a:gdLst>
                <a:ahLst/>
                <a:cxnLst>
                  <a:cxn ang="0">
                    <a:pos x="T0" y="T1"/>
                  </a:cxn>
                  <a:cxn ang="0">
                    <a:pos x="T2" y="T3"/>
                  </a:cxn>
                  <a:cxn ang="0">
                    <a:pos x="T4" y="T5"/>
                  </a:cxn>
                  <a:cxn ang="0">
                    <a:pos x="T6" y="T7"/>
                  </a:cxn>
                </a:cxnLst>
                <a:rect l="0" t="0" r="r" b="b"/>
                <a:pathLst>
                  <a:path w="5" h="1">
                    <a:moveTo>
                      <a:pt x="0" y="1"/>
                    </a:moveTo>
                    <a:cubicBezTo>
                      <a:pt x="5" y="1"/>
                      <a:pt x="5" y="1"/>
                      <a:pt x="5" y="1"/>
                    </a:cubicBezTo>
                    <a:cubicBezTo>
                      <a:pt x="5" y="1"/>
                      <a:pt x="5" y="1"/>
                      <a:pt x="5" y="1"/>
                    </a:cubicBezTo>
                    <a:cubicBezTo>
                      <a:pt x="3" y="0"/>
                      <a:pt x="1" y="0"/>
                      <a:pt x="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9" name="Freeform 43"/>
              <p:cNvSpPr/>
              <p:nvPr/>
            </p:nvSpPr>
            <p:spPr bwMode="auto">
              <a:xfrm>
                <a:off x="6059488" y="3798888"/>
                <a:ext cx="36513" cy="11113"/>
              </a:xfrm>
              <a:custGeom>
                <a:avLst/>
                <a:gdLst>
                  <a:gd name="T0" fmla="*/ 9 w 12"/>
                  <a:gd name="T1" fmla="*/ 1 h 4"/>
                  <a:gd name="T2" fmla="*/ 0 w 12"/>
                  <a:gd name="T3" fmla="*/ 4 h 4"/>
                  <a:gd name="T4" fmla="*/ 12 w 12"/>
                  <a:gd name="T5" fmla="*/ 4 h 4"/>
                  <a:gd name="T6" fmla="*/ 9 w 12"/>
                  <a:gd name="T7" fmla="*/ 1 h 4"/>
                </a:gdLst>
                <a:ahLst/>
                <a:cxnLst>
                  <a:cxn ang="0">
                    <a:pos x="T0" y="T1"/>
                  </a:cxn>
                  <a:cxn ang="0">
                    <a:pos x="T2" y="T3"/>
                  </a:cxn>
                  <a:cxn ang="0">
                    <a:pos x="T4" y="T5"/>
                  </a:cxn>
                  <a:cxn ang="0">
                    <a:pos x="T6" y="T7"/>
                  </a:cxn>
                </a:cxnLst>
                <a:rect l="0" t="0" r="r" b="b"/>
                <a:pathLst>
                  <a:path w="12" h="4">
                    <a:moveTo>
                      <a:pt x="9" y="1"/>
                    </a:moveTo>
                    <a:cubicBezTo>
                      <a:pt x="5" y="0"/>
                      <a:pt x="2" y="1"/>
                      <a:pt x="0" y="4"/>
                    </a:cubicBezTo>
                    <a:cubicBezTo>
                      <a:pt x="12" y="4"/>
                      <a:pt x="12" y="4"/>
                      <a:pt x="12" y="4"/>
                    </a:cubicBezTo>
                    <a:cubicBezTo>
                      <a:pt x="11" y="3"/>
                      <a:pt x="10" y="2"/>
                      <a:pt x="9"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0" name="Freeform 44"/>
              <p:cNvSpPr/>
              <p:nvPr/>
            </p:nvSpPr>
            <p:spPr bwMode="auto">
              <a:xfrm>
                <a:off x="6249988" y="3675063"/>
                <a:ext cx="52388" cy="50800"/>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4" y="15"/>
                      <a:pt x="16" y="11"/>
                    </a:cubicBezTo>
                    <a:cubicBezTo>
                      <a:pt x="17" y="7"/>
                      <a:pt x="15" y="2"/>
                      <a:pt x="11" y="1"/>
                    </a:cubicBezTo>
                    <a:cubicBezTo>
                      <a:pt x="7" y="0"/>
                      <a:pt x="2" y="2"/>
                      <a:pt x="1" y="6"/>
                    </a:cubicBezTo>
                    <a:cubicBezTo>
                      <a:pt x="0" y="10"/>
                      <a:pt x="2" y="14"/>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1" name="Freeform 45"/>
              <p:cNvSpPr/>
              <p:nvPr/>
            </p:nvSpPr>
            <p:spPr bwMode="auto">
              <a:xfrm>
                <a:off x="5945188" y="3048000"/>
                <a:ext cx="39688" cy="11113"/>
              </a:xfrm>
              <a:custGeom>
                <a:avLst/>
                <a:gdLst>
                  <a:gd name="T0" fmla="*/ 4 w 13"/>
                  <a:gd name="T1" fmla="*/ 3 h 4"/>
                  <a:gd name="T2" fmla="*/ 13 w 13"/>
                  <a:gd name="T3" fmla="*/ 0 h 4"/>
                  <a:gd name="T4" fmla="*/ 0 w 13"/>
                  <a:gd name="T5" fmla="*/ 0 h 4"/>
                  <a:gd name="T6" fmla="*/ 4 w 13"/>
                  <a:gd name="T7" fmla="*/ 3 h 4"/>
                </a:gdLst>
                <a:ahLst/>
                <a:cxnLst>
                  <a:cxn ang="0">
                    <a:pos x="T0" y="T1"/>
                  </a:cxn>
                  <a:cxn ang="0">
                    <a:pos x="T2" y="T3"/>
                  </a:cxn>
                  <a:cxn ang="0">
                    <a:pos x="T4" y="T5"/>
                  </a:cxn>
                  <a:cxn ang="0">
                    <a:pos x="T6" y="T7"/>
                  </a:cxn>
                </a:cxnLst>
                <a:rect l="0" t="0" r="r" b="b"/>
                <a:pathLst>
                  <a:path w="13" h="4">
                    <a:moveTo>
                      <a:pt x="4" y="3"/>
                    </a:moveTo>
                    <a:cubicBezTo>
                      <a:pt x="7" y="4"/>
                      <a:pt x="11" y="3"/>
                      <a:pt x="13" y="0"/>
                    </a:cubicBezTo>
                    <a:cubicBezTo>
                      <a:pt x="0" y="0"/>
                      <a:pt x="0" y="0"/>
                      <a:pt x="0" y="0"/>
                    </a:cubicBezTo>
                    <a:cubicBezTo>
                      <a:pt x="1" y="1"/>
                      <a:pt x="3" y="2"/>
                      <a:pt x="4"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2" name="Freeform 46"/>
              <p:cNvSpPr/>
              <p:nvPr/>
            </p:nvSpPr>
            <p:spPr bwMode="auto">
              <a:xfrm>
                <a:off x="6048375" y="3068638"/>
                <a:ext cx="50800" cy="53975"/>
              </a:xfrm>
              <a:custGeom>
                <a:avLst/>
                <a:gdLst>
                  <a:gd name="T0" fmla="*/ 16 w 17"/>
                  <a:gd name="T1" fmla="*/ 11 h 18"/>
                  <a:gd name="T2" fmla="*/ 11 w 17"/>
                  <a:gd name="T3" fmla="*/ 1 h 18"/>
                  <a:gd name="T4" fmla="*/ 1 w 17"/>
                  <a:gd name="T5" fmla="*/ 6 h 18"/>
                  <a:gd name="T6" fmla="*/ 6 w 17"/>
                  <a:gd name="T7" fmla="*/ 16 h 18"/>
                  <a:gd name="T8" fmla="*/ 16 w 17"/>
                  <a:gd name="T9" fmla="*/ 11 h 18"/>
                </a:gdLst>
                <a:ahLst/>
                <a:cxnLst>
                  <a:cxn ang="0">
                    <a:pos x="T0" y="T1"/>
                  </a:cxn>
                  <a:cxn ang="0">
                    <a:pos x="T2" y="T3"/>
                  </a:cxn>
                  <a:cxn ang="0">
                    <a:pos x="T4" y="T5"/>
                  </a:cxn>
                  <a:cxn ang="0">
                    <a:pos x="T6" y="T7"/>
                  </a:cxn>
                  <a:cxn ang="0">
                    <a:pos x="T8" y="T9"/>
                  </a:cxn>
                </a:cxnLst>
                <a:rect l="0" t="0" r="r" b="b"/>
                <a:pathLst>
                  <a:path w="17" h="18">
                    <a:moveTo>
                      <a:pt x="16" y="11"/>
                    </a:moveTo>
                    <a:cubicBezTo>
                      <a:pt x="17" y="7"/>
                      <a:pt x="15" y="3"/>
                      <a:pt x="11" y="1"/>
                    </a:cubicBezTo>
                    <a:cubicBezTo>
                      <a:pt x="7" y="0"/>
                      <a:pt x="2" y="2"/>
                      <a:pt x="1" y="6"/>
                    </a:cubicBezTo>
                    <a:cubicBezTo>
                      <a:pt x="0" y="10"/>
                      <a:pt x="2" y="15"/>
                      <a:pt x="6" y="16"/>
                    </a:cubicBezTo>
                    <a:cubicBezTo>
                      <a:pt x="10" y="18"/>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3" name="Freeform 47"/>
              <p:cNvSpPr/>
              <p:nvPr/>
            </p:nvSpPr>
            <p:spPr bwMode="auto">
              <a:xfrm>
                <a:off x="6313488" y="3424238"/>
                <a:ext cx="55563" cy="50800"/>
              </a:xfrm>
              <a:custGeom>
                <a:avLst/>
                <a:gdLst>
                  <a:gd name="T0" fmla="*/ 1 w 18"/>
                  <a:gd name="T1" fmla="*/ 6 h 17"/>
                  <a:gd name="T2" fmla="*/ 6 w 18"/>
                  <a:gd name="T3" fmla="*/ 16 h 17"/>
                  <a:gd name="T4" fmla="*/ 16 w 18"/>
                  <a:gd name="T5" fmla="*/ 11 h 17"/>
                  <a:gd name="T6" fmla="*/ 11 w 18"/>
                  <a:gd name="T7" fmla="*/ 1 h 17"/>
                  <a:gd name="T8" fmla="*/ 1 w 18"/>
                  <a:gd name="T9" fmla="*/ 6 h 17"/>
                </a:gdLst>
                <a:ahLst/>
                <a:cxnLst>
                  <a:cxn ang="0">
                    <a:pos x="T0" y="T1"/>
                  </a:cxn>
                  <a:cxn ang="0">
                    <a:pos x="T2" y="T3"/>
                  </a:cxn>
                  <a:cxn ang="0">
                    <a:pos x="T4" y="T5"/>
                  </a:cxn>
                  <a:cxn ang="0">
                    <a:pos x="T6" y="T7"/>
                  </a:cxn>
                  <a:cxn ang="0">
                    <a:pos x="T8" y="T9"/>
                  </a:cxn>
                </a:cxnLst>
                <a:rect l="0" t="0" r="r" b="b"/>
                <a:pathLst>
                  <a:path w="18" h="17">
                    <a:moveTo>
                      <a:pt x="1" y="6"/>
                    </a:moveTo>
                    <a:cubicBezTo>
                      <a:pt x="0" y="10"/>
                      <a:pt x="2" y="14"/>
                      <a:pt x="6" y="16"/>
                    </a:cubicBezTo>
                    <a:cubicBezTo>
                      <a:pt x="10" y="17"/>
                      <a:pt x="15" y="15"/>
                      <a:pt x="16" y="11"/>
                    </a:cubicBezTo>
                    <a:cubicBezTo>
                      <a:pt x="18" y="7"/>
                      <a:pt x="16" y="2"/>
                      <a:pt x="11" y="1"/>
                    </a:cubicBezTo>
                    <a:cubicBezTo>
                      <a:pt x="7" y="0"/>
                      <a:pt x="3" y="2"/>
                      <a:pt x="1"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4" name="Freeform 48"/>
              <p:cNvSpPr/>
              <p:nvPr/>
            </p:nvSpPr>
            <p:spPr bwMode="auto">
              <a:xfrm>
                <a:off x="5775325" y="3084513"/>
                <a:ext cx="39688" cy="50800"/>
              </a:xfrm>
              <a:custGeom>
                <a:avLst/>
                <a:gdLst>
                  <a:gd name="T0" fmla="*/ 12 w 13"/>
                  <a:gd name="T1" fmla="*/ 10 h 17"/>
                  <a:gd name="T2" fmla="*/ 7 w 13"/>
                  <a:gd name="T3" fmla="*/ 0 h 17"/>
                  <a:gd name="T4" fmla="*/ 3 w 13"/>
                  <a:gd name="T5" fmla="*/ 0 h 17"/>
                  <a:gd name="T6" fmla="*/ 0 w 13"/>
                  <a:gd name="T7" fmla="*/ 11 h 17"/>
                  <a:gd name="T8" fmla="*/ 0 w 13"/>
                  <a:gd name="T9" fmla="*/ 14 h 17"/>
                  <a:gd name="T10" fmla="*/ 2 w 13"/>
                  <a:gd name="T11" fmla="*/ 15 h 17"/>
                  <a:gd name="T12" fmla="*/ 12 w 13"/>
                  <a:gd name="T13" fmla="*/ 10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12" y="10"/>
                    </a:moveTo>
                    <a:cubicBezTo>
                      <a:pt x="13" y="6"/>
                      <a:pt x="11" y="2"/>
                      <a:pt x="7" y="0"/>
                    </a:cubicBezTo>
                    <a:cubicBezTo>
                      <a:pt x="6" y="0"/>
                      <a:pt x="4" y="0"/>
                      <a:pt x="3" y="0"/>
                    </a:cubicBezTo>
                    <a:cubicBezTo>
                      <a:pt x="1" y="3"/>
                      <a:pt x="0" y="7"/>
                      <a:pt x="0" y="11"/>
                    </a:cubicBezTo>
                    <a:cubicBezTo>
                      <a:pt x="0" y="14"/>
                      <a:pt x="0" y="14"/>
                      <a:pt x="0" y="14"/>
                    </a:cubicBezTo>
                    <a:cubicBezTo>
                      <a:pt x="1" y="15"/>
                      <a:pt x="1" y="15"/>
                      <a:pt x="2" y="15"/>
                    </a:cubicBezTo>
                    <a:cubicBezTo>
                      <a:pt x="6" y="17"/>
                      <a:pt x="10" y="14"/>
                      <a:pt x="12" y="1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5" name="Freeform 49"/>
              <p:cNvSpPr/>
              <p:nvPr/>
            </p:nvSpPr>
            <p:spPr bwMode="auto">
              <a:xfrm>
                <a:off x="6249988" y="3255963"/>
                <a:ext cx="55563" cy="50800"/>
              </a:xfrm>
              <a:custGeom>
                <a:avLst/>
                <a:gdLst>
                  <a:gd name="T0" fmla="*/ 2 w 18"/>
                  <a:gd name="T1" fmla="*/ 6 h 17"/>
                  <a:gd name="T2" fmla="*/ 7 w 18"/>
                  <a:gd name="T3" fmla="*/ 16 h 17"/>
                  <a:gd name="T4" fmla="*/ 17 w 18"/>
                  <a:gd name="T5" fmla="*/ 11 h 17"/>
                  <a:gd name="T6" fmla="*/ 12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3" y="15"/>
                      <a:pt x="7" y="16"/>
                    </a:cubicBezTo>
                    <a:cubicBezTo>
                      <a:pt x="11" y="17"/>
                      <a:pt x="15" y="15"/>
                      <a:pt x="17" y="11"/>
                    </a:cubicBezTo>
                    <a:cubicBezTo>
                      <a:pt x="18" y="7"/>
                      <a:pt x="16" y="3"/>
                      <a:pt x="12" y="1"/>
                    </a:cubicBezTo>
                    <a:cubicBezTo>
                      <a:pt x="8"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6" name="Freeform 50"/>
              <p:cNvSpPr/>
              <p:nvPr/>
            </p:nvSpPr>
            <p:spPr bwMode="auto">
              <a:xfrm>
                <a:off x="5808663" y="3795713"/>
                <a:ext cx="36513" cy="14288"/>
              </a:xfrm>
              <a:custGeom>
                <a:avLst/>
                <a:gdLst>
                  <a:gd name="T0" fmla="*/ 7 w 12"/>
                  <a:gd name="T1" fmla="*/ 0 h 5"/>
                  <a:gd name="T2" fmla="*/ 0 w 12"/>
                  <a:gd name="T3" fmla="*/ 1 h 5"/>
                  <a:gd name="T4" fmla="*/ 12 w 12"/>
                  <a:gd name="T5" fmla="*/ 5 h 5"/>
                  <a:gd name="T6" fmla="*/ 7 w 12"/>
                  <a:gd name="T7" fmla="*/ 0 h 5"/>
                </a:gdLst>
                <a:ahLst/>
                <a:cxnLst>
                  <a:cxn ang="0">
                    <a:pos x="T0" y="T1"/>
                  </a:cxn>
                  <a:cxn ang="0">
                    <a:pos x="T2" y="T3"/>
                  </a:cxn>
                  <a:cxn ang="0">
                    <a:pos x="T4" y="T5"/>
                  </a:cxn>
                  <a:cxn ang="0">
                    <a:pos x="T6" y="T7"/>
                  </a:cxn>
                </a:cxnLst>
                <a:rect l="0" t="0" r="r" b="b"/>
                <a:pathLst>
                  <a:path w="12" h="5">
                    <a:moveTo>
                      <a:pt x="7" y="0"/>
                    </a:moveTo>
                    <a:cubicBezTo>
                      <a:pt x="5" y="0"/>
                      <a:pt x="2" y="0"/>
                      <a:pt x="0" y="1"/>
                    </a:cubicBezTo>
                    <a:cubicBezTo>
                      <a:pt x="4" y="3"/>
                      <a:pt x="8" y="5"/>
                      <a:pt x="12" y="5"/>
                    </a:cubicBezTo>
                    <a:cubicBezTo>
                      <a:pt x="11" y="3"/>
                      <a:pt x="9" y="1"/>
                      <a:pt x="7"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7" name="Freeform 51"/>
              <p:cNvSpPr/>
              <p:nvPr/>
            </p:nvSpPr>
            <p:spPr bwMode="auto">
              <a:xfrm>
                <a:off x="6122988" y="3048000"/>
                <a:ext cx="52388" cy="39688"/>
              </a:xfrm>
              <a:custGeom>
                <a:avLst/>
                <a:gdLst>
                  <a:gd name="T0" fmla="*/ 6 w 17"/>
                  <a:gd name="T1" fmla="*/ 11 h 13"/>
                  <a:gd name="T2" fmla="*/ 16 w 17"/>
                  <a:gd name="T3" fmla="*/ 6 h 13"/>
                  <a:gd name="T4" fmla="*/ 16 w 17"/>
                  <a:gd name="T5" fmla="*/ 0 h 13"/>
                  <a:gd name="T6" fmla="*/ 2 w 17"/>
                  <a:gd name="T7" fmla="*/ 0 h 13"/>
                  <a:gd name="T8" fmla="*/ 1 w 17"/>
                  <a:gd name="T9" fmla="*/ 1 h 13"/>
                  <a:gd name="T10" fmla="*/ 6 w 17"/>
                  <a:gd name="T11" fmla="*/ 11 h 13"/>
                </a:gdLst>
                <a:ahLst/>
                <a:cxnLst>
                  <a:cxn ang="0">
                    <a:pos x="T0" y="T1"/>
                  </a:cxn>
                  <a:cxn ang="0">
                    <a:pos x="T2" y="T3"/>
                  </a:cxn>
                  <a:cxn ang="0">
                    <a:pos x="T4" y="T5"/>
                  </a:cxn>
                  <a:cxn ang="0">
                    <a:pos x="T6" y="T7"/>
                  </a:cxn>
                  <a:cxn ang="0">
                    <a:pos x="T8" y="T9"/>
                  </a:cxn>
                  <a:cxn ang="0">
                    <a:pos x="T10" y="T11"/>
                  </a:cxn>
                </a:cxnLst>
                <a:rect l="0" t="0" r="r" b="b"/>
                <a:pathLst>
                  <a:path w="17" h="13">
                    <a:moveTo>
                      <a:pt x="6" y="11"/>
                    </a:moveTo>
                    <a:cubicBezTo>
                      <a:pt x="10" y="13"/>
                      <a:pt x="15" y="10"/>
                      <a:pt x="16" y="6"/>
                    </a:cubicBezTo>
                    <a:cubicBezTo>
                      <a:pt x="17" y="4"/>
                      <a:pt x="17" y="2"/>
                      <a:pt x="16" y="0"/>
                    </a:cubicBezTo>
                    <a:cubicBezTo>
                      <a:pt x="2" y="0"/>
                      <a:pt x="2" y="0"/>
                      <a:pt x="2" y="0"/>
                    </a:cubicBezTo>
                    <a:cubicBezTo>
                      <a:pt x="2" y="1"/>
                      <a:pt x="2" y="1"/>
                      <a:pt x="1" y="1"/>
                    </a:cubicBezTo>
                    <a:cubicBezTo>
                      <a:pt x="0" y="5"/>
                      <a:pt x="2" y="10"/>
                      <a:pt x="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8" name="Freeform 52"/>
              <p:cNvSpPr/>
              <p:nvPr/>
            </p:nvSpPr>
            <p:spPr bwMode="auto">
              <a:xfrm>
                <a:off x="6208713" y="3384550"/>
                <a:ext cx="53975" cy="52388"/>
              </a:xfrm>
              <a:custGeom>
                <a:avLst/>
                <a:gdLst>
                  <a:gd name="T0" fmla="*/ 16 w 18"/>
                  <a:gd name="T1" fmla="*/ 11 h 17"/>
                  <a:gd name="T2" fmla="*/ 12 w 18"/>
                  <a:gd name="T3" fmla="*/ 1 h 17"/>
                  <a:gd name="T4" fmla="*/ 2 w 18"/>
                  <a:gd name="T5" fmla="*/ 6 h 17"/>
                  <a:gd name="T6" fmla="*/ 7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2" y="1"/>
                    </a:cubicBezTo>
                    <a:cubicBezTo>
                      <a:pt x="8" y="0"/>
                      <a:pt x="3" y="2"/>
                      <a:pt x="2" y="6"/>
                    </a:cubicBezTo>
                    <a:cubicBezTo>
                      <a:pt x="0" y="10"/>
                      <a:pt x="2" y="14"/>
                      <a:pt x="7" y="16"/>
                    </a:cubicBezTo>
                    <a:cubicBezTo>
                      <a:pt x="11"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9" name="Freeform 53"/>
              <p:cNvSpPr/>
              <p:nvPr/>
            </p:nvSpPr>
            <p:spPr bwMode="auto">
              <a:xfrm>
                <a:off x="6272213" y="3538538"/>
                <a:ext cx="50800"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5"/>
                      <a:pt x="16" y="11"/>
                    </a:cubicBezTo>
                    <a:cubicBezTo>
                      <a:pt x="17" y="7"/>
                      <a:pt x="15" y="3"/>
                      <a:pt x="11" y="1"/>
                    </a:cubicBezTo>
                    <a:cubicBezTo>
                      <a:pt x="7" y="0"/>
                      <a:pt x="2" y="2"/>
                      <a:pt x="1"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0" name="Freeform 54"/>
              <p:cNvSpPr/>
              <p:nvPr/>
            </p:nvSpPr>
            <p:spPr bwMode="auto">
              <a:xfrm>
                <a:off x="6286500" y="3478213"/>
                <a:ext cx="53975" cy="52388"/>
              </a:xfrm>
              <a:custGeom>
                <a:avLst/>
                <a:gdLst>
                  <a:gd name="T0" fmla="*/ 2 w 18"/>
                  <a:gd name="T1" fmla="*/ 6 h 17"/>
                  <a:gd name="T2" fmla="*/ 6 w 18"/>
                  <a:gd name="T3" fmla="*/ 16 h 17"/>
                  <a:gd name="T4" fmla="*/ 16 w 18"/>
                  <a:gd name="T5" fmla="*/ 11 h 17"/>
                  <a:gd name="T6" fmla="*/ 11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5"/>
                      <a:pt x="6" y="16"/>
                    </a:cubicBezTo>
                    <a:cubicBezTo>
                      <a:pt x="10" y="17"/>
                      <a:pt x="15" y="15"/>
                      <a:pt x="16" y="11"/>
                    </a:cubicBezTo>
                    <a:cubicBezTo>
                      <a:pt x="18" y="7"/>
                      <a:pt x="16" y="3"/>
                      <a:pt x="11" y="1"/>
                    </a:cubicBezTo>
                    <a:cubicBezTo>
                      <a:pt x="7" y="0"/>
                      <a:pt x="3" y="2"/>
                      <a:pt x="2" y="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1" name="Freeform 55"/>
              <p:cNvSpPr/>
              <p:nvPr/>
            </p:nvSpPr>
            <p:spPr bwMode="auto">
              <a:xfrm>
                <a:off x="6111875" y="3089275"/>
                <a:ext cx="53975" cy="52388"/>
              </a:xfrm>
              <a:custGeom>
                <a:avLst/>
                <a:gdLst>
                  <a:gd name="T0" fmla="*/ 12 w 18"/>
                  <a:gd name="T1" fmla="*/ 1 h 17"/>
                  <a:gd name="T2" fmla="*/ 2 w 18"/>
                  <a:gd name="T3" fmla="*/ 6 h 17"/>
                  <a:gd name="T4" fmla="*/ 7 w 18"/>
                  <a:gd name="T5" fmla="*/ 16 h 17"/>
                  <a:gd name="T6" fmla="*/ 16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5"/>
                      <a:pt x="7" y="16"/>
                    </a:cubicBezTo>
                    <a:cubicBezTo>
                      <a:pt x="11" y="17"/>
                      <a:pt x="15" y="15"/>
                      <a:pt x="16" y="11"/>
                    </a:cubicBezTo>
                    <a:cubicBezTo>
                      <a:pt x="18" y="7"/>
                      <a:pt x="16" y="3"/>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2" name="Freeform 56"/>
              <p:cNvSpPr/>
              <p:nvPr/>
            </p:nvSpPr>
            <p:spPr bwMode="auto">
              <a:xfrm>
                <a:off x="5975350" y="3059113"/>
                <a:ext cx="53975" cy="52388"/>
              </a:xfrm>
              <a:custGeom>
                <a:avLst/>
                <a:gdLst>
                  <a:gd name="T0" fmla="*/ 17 w 18"/>
                  <a:gd name="T1" fmla="*/ 11 h 17"/>
                  <a:gd name="T2" fmla="*/ 12 w 18"/>
                  <a:gd name="T3" fmla="*/ 1 h 17"/>
                  <a:gd name="T4" fmla="*/ 2 w 18"/>
                  <a:gd name="T5" fmla="*/ 6 h 17"/>
                  <a:gd name="T6" fmla="*/ 7 w 18"/>
                  <a:gd name="T7" fmla="*/ 16 h 17"/>
                  <a:gd name="T8" fmla="*/ 17 w 18"/>
                  <a:gd name="T9" fmla="*/ 11 h 17"/>
                </a:gdLst>
                <a:ahLst/>
                <a:cxnLst>
                  <a:cxn ang="0">
                    <a:pos x="T0" y="T1"/>
                  </a:cxn>
                  <a:cxn ang="0">
                    <a:pos x="T2" y="T3"/>
                  </a:cxn>
                  <a:cxn ang="0">
                    <a:pos x="T4" y="T5"/>
                  </a:cxn>
                  <a:cxn ang="0">
                    <a:pos x="T6" y="T7"/>
                  </a:cxn>
                  <a:cxn ang="0">
                    <a:pos x="T8" y="T9"/>
                  </a:cxn>
                </a:cxnLst>
                <a:rect l="0" t="0" r="r" b="b"/>
                <a:pathLst>
                  <a:path w="18" h="17">
                    <a:moveTo>
                      <a:pt x="17" y="11"/>
                    </a:moveTo>
                    <a:cubicBezTo>
                      <a:pt x="18" y="7"/>
                      <a:pt x="16" y="3"/>
                      <a:pt x="12" y="1"/>
                    </a:cubicBezTo>
                    <a:cubicBezTo>
                      <a:pt x="8" y="0"/>
                      <a:pt x="3" y="2"/>
                      <a:pt x="2" y="6"/>
                    </a:cubicBezTo>
                    <a:cubicBezTo>
                      <a:pt x="0" y="10"/>
                      <a:pt x="3" y="15"/>
                      <a:pt x="7" y="16"/>
                    </a:cubicBezTo>
                    <a:cubicBezTo>
                      <a:pt x="11" y="17"/>
                      <a:pt x="15" y="15"/>
                      <a:pt x="1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3" name="Freeform 57"/>
              <p:cNvSpPr/>
              <p:nvPr/>
            </p:nvSpPr>
            <p:spPr bwMode="auto">
              <a:xfrm>
                <a:off x="5905500" y="3057525"/>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2" y="3"/>
                      <a:pt x="1" y="7"/>
                    </a:cubicBezTo>
                    <a:cubicBezTo>
                      <a:pt x="0" y="11"/>
                      <a:pt x="2" y="15"/>
                      <a:pt x="6" y="17"/>
                    </a:cubicBezTo>
                    <a:cubicBezTo>
                      <a:pt x="10" y="18"/>
                      <a:pt x="14"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4" name="Freeform 58"/>
              <p:cNvSpPr/>
              <p:nvPr/>
            </p:nvSpPr>
            <p:spPr bwMode="auto">
              <a:xfrm>
                <a:off x="5775325" y="3738563"/>
                <a:ext cx="36513" cy="44450"/>
              </a:xfrm>
              <a:custGeom>
                <a:avLst/>
                <a:gdLst>
                  <a:gd name="T0" fmla="*/ 10 w 12"/>
                  <a:gd name="T1" fmla="*/ 11 h 15"/>
                  <a:gd name="T2" fmla="*/ 5 w 12"/>
                  <a:gd name="T3" fmla="*/ 1 h 15"/>
                  <a:gd name="T4" fmla="*/ 0 w 12"/>
                  <a:gd name="T5" fmla="*/ 1 h 15"/>
                  <a:gd name="T6" fmla="*/ 0 w 12"/>
                  <a:gd name="T7" fmla="*/ 1 h 15"/>
                  <a:gd name="T8" fmla="*/ 6 w 12"/>
                  <a:gd name="T9" fmla="*/ 15 h 15"/>
                  <a:gd name="T10" fmla="*/ 10 w 12"/>
                  <a:gd name="T11" fmla="*/ 11 h 15"/>
                </a:gdLst>
                <a:ahLst/>
                <a:cxnLst>
                  <a:cxn ang="0">
                    <a:pos x="T0" y="T1"/>
                  </a:cxn>
                  <a:cxn ang="0">
                    <a:pos x="T2" y="T3"/>
                  </a:cxn>
                  <a:cxn ang="0">
                    <a:pos x="T4" y="T5"/>
                  </a:cxn>
                  <a:cxn ang="0">
                    <a:pos x="T6" y="T7"/>
                  </a:cxn>
                  <a:cxn ang="0">
                    <a:pos x="T8" y="T9"/>
                  </a:cxn>
                  <a:cxn ang="0">
                    <a:pos x="T10" y="T11"/>
                  </a:cxn>
                </a:cxnLst>
                <a:rect l="0" t="0" r="r" b="b"/>
                <a:pathLst>
                  <a:path w="12" h="15">
                    <a:moveTo>
                      <a:pt x="10" y="11"/>
                    </a:moveTo>
                    <a:cubicBezTo>
                      <a:pt x="12" y="7"/>
                      <a:pt x="9" y="2"/>
                      <a:pt x="5" y="1"/>
                    </a:cubicBezTo>
                    <a:cubicBezTo>
                      <a:pt x="4" y="0"/>
                      <a:pt x="2" y="0"/>
                      <a:pt x="0" y="1"/>
                    </a:cubicBezTo>
                    <a:cubicBezTo>
                      <a:pt x="0" y="1"/>
                      <a:pt x="0" y="1"/>
                      <a:pt x="0" y="1"/>
                    </a:cubicBezTo>
                    <a:cubicBezTo>
                      <a:pt x="0" y="7"/>
                      <a:pt x="2" y="11"/>
                      <a:pt x="6" y="15"/>
                    </a:cubicBezTo>
                    <a:cubicBezTo>
                      <a:pt x="8" y="15"/>
                      <a:pt x="9" y="13"/>
                      <a:pt x="10"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5" name="Freeform 59"/>
              <p:cNvSpPr/>
              <p:nvPr/>
            </p:nvSpPr>
            <p:spPr bwMode="auto">
              <a:xfrm>
                <a:off x="6169025" y="3746500"/>
                <a:ext cx="50800"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5"/>
                      <a:pt x="6" y="16"/>
                    </a:cubicBezTo>
                    <a:cubicBezTo>
                      <a:pt x="10" y="17"/>
                      <a:pt x="15" y="15"/>
                      <a:pt x="16" y="11"/>
                    </a:cubicBezTo>
                    <a:cubicBezTo>
                      <a:pt x="17"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6" name="Freeform 60"/>
              <p:cNvSpPr/>
              <p:nvPr/>
            </p:nvSpPr>
            <p:spPr bwMode="auto">
              <a:xfrm>
                <a:off x="6213475" y="3122613"/>
                <a:ext cx="55563" cy="52388"/>
              </a:xfrm>
              <a:custGeom>
                <a:avLst/>
                <a:gdLst>
                  <a:gd name="T0" fmla="*/ 16 w 18"/>
                  <a:gd name="T1" fmla="*/ 11 h 17"/>
                  <a:gd name="T2" fmla="*/ 11 w 18"/>
                  <a:gd name="T3" fmla="*/ 1 h 17"/>
                  <a:gd name="T4" fmla="*/ 1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3"/>
                      <a:pt x="11" y="1"/>
                    </a:cubicBezTo>
                    <a:cubicBezTo>
                      <a:pt x="7" y="0"/>
                      <a:pt x="3" y="2"/>
                      <a:pt x="1" y="6"/>
                    </a:cubicBezTo>
                    <a:cubicBezTo>
                      <a:pt x="0" y="10"/>
                      <a:pt x="2" y="15"/>
                      <a:pt x="6" y="16"/>
                    </a:cubicBezTo>
                    <a:cubicBezTo>
                      <a:pt x="10"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7" name="Freeform 61"/>
              <p:cNvSpPr/>
              <p:nvPr/>
            </p:nvSpPr>
            <p:spPr bwMode="auto">
              <a:xfrm>
                <a:off x="6272213" y="3370263"/>
                <a:ext cx="53975" cy="53975"/>
              </a:xfrm>
              <a:custGeom>
                <a:avLst/>
                <a:gdLst>
                  <a:gd name="T0" fmla="*/ 7 w 18"/>
                  <a:gd name="T1" fmla="*/ 16 h 18"/>
                  <a:gd name="T2" fmla="*/ 17 w 18"/>
                  <a:gd name="T3" fmla="*/ 11 h 18"/>
                  <a:gd name="T4" fmla="*/ 12 w 18"/>
                  <a:gd name="T5" fmla="*/ 1 h 18"/>
                  <a:gd name="T6" fmla="*/ 2 w 18"/>
                  <a:gd name="T7" fmla="*/ 6 h 18"/>
                  <a:gd name="T8" fmla="*/ 7 w 18"/>
                  <a:gd name="T9" fmla="*/ 16 h 18"/>
                </a:gdLst>
                <a:ahLst/>
                <a:cxnLst>
                  <a:cxn ang="0">
                    <a:pos x="T0" y="T1"/>
                  </a:cxn>
                  <a:cxn ang="0">
                    <a:pos x="T2" y="T3"/>
                  </a:cxn>
                  <a:cxn ang="0">
                    <a:pos x="T4" y="T5"/>
                  </a:cxn>
                  <a:cxn ang="0">
                    <a:pos x="T6" y="T7"/>
                  </a:cxn>
                  <a:cxn ang="0">
                    <a:pos x="T8" y="T9"/>
                  </a:cxn>
                </a:cxnLst>
                <a:rect l="0" t="0" r="r" b="b"/>
                <a:pathLst>
                  <a:path w="18" h="18">
                    <a:moveTo>
                      <a:pt x="7" y="16"/>
                    </a:moveTo>
                    <a:cubicBezTo>
                      <a:pt x="11" y="18"/>
                      <a:pt x="15" y="16"/>
                      <a:pt x="17" y="11"/>
                    </a:cubicBezTo>
                    <a:cubicBezTo>
                      <a:pt x="18" y="7"/>
                      <a:pt x="16" y="3"/>
                      <a:pt x="12" y="1"/>
                    </a:cubicBezTo>
                    <a:cubicBezTo>
                      <a:pt x="8" y="0"/>
                      <a:pt x="3" y="2"/>
                      <a:pt x="2" y="6"/>
                    </a:cubicBezTo>
                    <a:cubicBezTo>
                      <a:pt x="0" y="10"/>
                      <a:pt x="3" y="15"/>
                      <a:pt x="7"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8" name="Freeform 62"/>
              <p:cNvSpPr/>
              <p:nvPr/>
            </p:nvSpPr>
            <p:spPr bwMode="auto">
              <a:xfrm>
                <a:off x="6111875" y="3756025"/>
                <a:ext cx="50800"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3" y="2"/>
                      <a:pt x="1" y="6"/>
                    </a:cubicBezTo>
                    <a:cubicBezTo>
                      <a:pt x="0" y="10"/>
                      <a:pt x="2" y="15"/>
                      <a:pt x="6" y="16"/>
                    </a:cubicBezTo>
                    <a:cubicBezTo>
                      <a:pt x="10" y="18"/>
                      <a:pt x="15"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9" name="Freeform 63"/>
              <p:cNvSpPr/>
              <p:nvPr/>
            </p:nvSpPr>
            <p:spPr bwMode="auto">
              <a:xfrm>
                <a:off x="6111875" y="3463925"/>
                <a:ext cx="50800" cy="33338"/>
              </a:xfrm>
              <a:custGeom>
                <a:avLst/>
                <a:gdLst>
                  <a:gd name="T0" fmla="*/ 10 w 17"/>
                  <a:gd name="T1" fmla="*/ 1 h 11"/>
                  <a:gd name="T2" fmla="*/ 0 w 17"/>
                  <a:gd name="T3" fmla="*/ 6 h 11"/>
                  <a:gd name="T4" fmla="*/ 0 w 17"/>
                  <a:gd name="T5" fmla="*/ 11 h 11"/>
                  <a:gd name="T6" fmla="*/ 15 w 17"/>
                  <a:gd name="T7" fmla="*/ 11 h 11"/>
                  <a:gd name="T8" fmla="*/ 15 w 17"/>
                  <a:gd name="T9" fmla="*/ 11 h 11"/>
                  <a:gd name="T10" fmla="*/ 10 w 17"/>
                  <a:gd name="T11" fmla="*/ 1 h 11"/>
                </a:gdLst>
                <a:ahLst/>
                <a:cxnLst>
                  <a:cxn ang="0">
                    <a:pos x="T0" y="T1"/>
                  </a:cxn>
                  <a:cxn ang="0">
                    <a:pos x="T2" y="T3"/>
                  </a:cxn>
                  <a:cxn ang="0">
                    <a:pos x="T4" y="T5"/>
                  </a:cxn>
                  <a:cxn ang="0">
                    <a:pos x="T6" y="T7"/>
                  </a:cxn>
                  <a:cxn ang="0">
                    <a:pos x="T8" y="T9"/>
                  </a:cxn>
                  <a:cxn ang="0">
                    <a:pos x="T10" y="T11"/>
                  </a:cxn>
                </a:cxnLst>
                <a:rect l="0" t="0" r="r" b="b"/>
                <a:pathLst>
                  <a:path w="17" h="11">
                    <a:moveTo>
                      <a:pt x="10" y="1"/>
                    </a:moveTo>
                    <a:cubicBezTo>
                      <a:pt x="6" y="0"/>
                      <a:pt x="2" y="2"/>
                      <a:pt x="0" y="6"/>
                    </a:cubicBezTo>
                    <a:cubicBezTo>
                      <a:pt x="0" y="8"/>
                      <a:pt x="0" y="10"/>
                      <a:pt x="0" y="11"/>
                    </a:cubicBezTo>
                    <a:cubicBezTo>
                      <a:pt x="15" y="11"/>
                      <a:pt x="15" y="11"/>
                      <a:pt x="15" y="11"/>
                    </a:cubicBezTo>
                    <a:cubicBezTo>
                      <a:pt x="15" y="11"/>
                      <a:pt x="15" y="11"/>
                      <a:pt x="15" y="11"/>
                    </a:cubicBezTo>
                    <a:cubicBezTo>
                      <a:pt x="17" y="7"/>
                      <a:pt x="14" y="3"/>
                      <a:pt x="1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0" name="Freeform 64"/>
              <p:cNvSpPr/>
              <p:nvPr/>
            </p:nvSpPr>
            <p:spPr bwMode="auto">
              <a:xfrm>
                <a:off x="5875338" y="3108325"/>
                <a:ext cx="53975"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4"/>
                      <a:pt x="7" y="16"/>
                    </a:cubicBezTo>
                    <a:cubicBezTo>
                      <a:pt x="11" y="17"/>
                      <a:pt x="15" y="15"/>
                      <a:pt x="17" y="11"/>
                    </a:cubicBezTo>
                    <a:cubicBezTo>
                      <a:pt x="18" y="7"/>
                      <a:pt x="16"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1" name="Freeform 65"/>
              <p:cNvSpPr/>
              <p:nvPr/>
            </p:nvSpPr>
            <p:spPr bwMode="auto">
              <a:xfrm>
                <a:off x="6005513" y="3114675"/>
                <a:ext cx="53975" cy="50800"/>
              </a:xfrm>
              <a:custGeom>
                <a:avLst/>
                <a:gdLst>
                  <a:gd name="T0" fmla="*/ 12 w 18"/>
                  <a:gd name="T1" fmla="*/ 1 h 17"/>
                  <a:gd name="T2" fmla="*/ 2 w 18"/>
                  <a:gd name="T3" fmla="*/ 6 h 17"/>
                  <a:gd name="T4" fmla="*/ 6 w 18"/>
                  <a:gd name="T5" fmla="*/ 16 h 17"/>
                  <a:gd name="T6" fmla="*/ 16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7" y="0"/>
                      <a:pt x="3" y="2"/>
                      <a:pt x="2" y="6"/>
                    </a:cubicBezTo>
                    <a:cubicBezTo>
                      <a:pt x="0" y="10"/>
                      <a:pt x="2" y="14"/>
                      <a:pt x="6" y="16"/>
                    </a:cubicBezTo>
                    <a:cubicBezTo>
                      <a:pt x="11" y="17"/>
                      <a:pt x="15" y="15"/>
                      <a:pt x="16" y="11"/>
                    </a:cubicBezTo>
                    <a:cubicBezTo>
                      <a:pt x="18" y="7"/>
                      <a:pt x="16"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2" name="Freeform 66"/>
              <p:cNvSpPr/>
              <p:nvPr/>
            </p:nvSpPr>
            <p:spPr bwMode="auto">
              <a:xfrm>
                <a:off x="6122988" y="3171825"/>
                <a:ext cx="49213" cy="23813"/>
              </a:xfrm>
              <a:custGeom>
                <a:avLst/>
                <a:gdLst>
                  <a:gd name="T0" fmla="*/ 11 w 16"/>
                  <a:gd name="T1" fmla="*/ 2 h 8"/>
                  <a:gd name="T2" fmla="*/ 1 w 16"/>
                  <a:gd name="T3" fmla="*/ 6 h 8"/>
                  <a:gd name="T4" fmla="*/ 0 w 16"/>
                  <a:gd name="T5" fmla="*/ 8 h 8"/>
                  <a:gd name="T6" fmla="*/ 16 w 16"/>
                  <a:gd name="T7" fmla="*/ 8 h 8"/>
                  <a:gd name="T8" fmla="*/ 11 w 16"/>
                  <a:gd name="T9" fmla="*/ 2 h 8"/>
                </a:gdLst>
                <a:ahLst/>
                <a:cxnLst>
                  <a:cxn ang="0">
                    <a:pos x="T0" y="T1"/>
                  </a:cxn>
                  <a:cxn ang="0">
                    <a:pos x="T2" y="T3"/>
                  </a:cxn>
                  <a:cxn ang="0">
                    <a:pos x="T4" y="T5"/>
                  </a:cxn>
                  <a:cxn ang="0">
                    <a:pos x="T6" y="T7"/>
                  </a:cxn>
                  <a:cxn ang="0">
                    <a:pos x="T8" y="T9"/>
                  </a:cxn>
                </a:cxnLst>
                <a:rect l="0" t="0" r="r" b="b"/>
                <a:pathLst>
                  <a:path w="16" h="8">
                    <a:moveTo>
                      <a:pt x="11" y="2"/>
                    </a:moveTo>
                    <a:cubicBezTo>
                      <a:pt x="6" y="0"/>
                      <a:pt x="2" y="2"/>
                      <a:pt x="1" y="6"/>
                    </a:cubicBezTo>
                    <a:cubicBezTo>
                      <a:pt x="0" y="7"/>
                      <a:pt x="0" y="8"/>
                      <a:pt x="0" y="8"/>
                    </a:cubicBezTo>
                    <a:cubicBezTo>
                      <a:pt x="16" y="8"/>
                      <a:pt x="16" y="8"/>
                      <a:pt x="16" y="8"/>
                    </a:cubicBezTo>
                    <a:cubicBezTo>
                      <a:pt x="16" y="5"/>
                      <a:pt x="14"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3" name="Freeform 67"/>
              <p:cNvSpPr/>
              <p:nvPr/>
            </p:nvSpPr>
            <p:spPr bwMode="auto">
              <a:xfrm>
                <a:off x="6246813" y="3430588"/>
                <a:ext cx="55563" cy="53975"/>
              </a:xfrm>
              <a:custGeom>
                <a:avLst/>
                <a:gdLst>
                  <a:gd name="T0" fmla="*/ 17 w 18"/>
                  <a:gd name="T1" fmla="*/ 11 h 18"/>
                  <a:gd name="T2" fmla="*/ 12 w 18"/>
                  <a:gd name="T3" fmla="*/ 2 h 18"/>
                  <a:gd name="T4" fmla="*/ 2 w 18"/>
                  <a:gd name="T5" fmla="*/ 6 h 18"/>
                  <a:gd name="T6" fmla="*/ 7 w 18"/>
                  <a:gd name="T7" fmla="*/ 16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8" y="7"/>
                      <a:pt x="16" y="3"/>
                      <a:pt x="12" y="2"/>
                    </a:cubicBezTo>
                    <a:cubicBezTo>
                      <a:pt x="8" y="0"/>
                      <a:pt x="3" y="2"/>
                      <a:pt x="2" y="6"/>
                    </a:cubicBezTo>
                    <a:cubicBezTo>
                      <a:pt x="0" y="11"/>
                      <a:pt x="2" y="15"/>
                      <a:pt x="7" y="16"/>
                    </a:cubicBezTo>
                    <a:cubicBezTo>
                      <a:pt x="11" y="18"/>
                      <a:pt x="15" y="16"/>
                      <a:pt x="1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4" name="Freeform 68"/>
              <p:cNvSpPr/>
              <p:nvPr/>
            </p:nvSpPr>
            <p:spPr bwMode="auto">
              <a:xfrm>
                <a:off x="6072188" y="3128963"/>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5" name="Freeform 69"/>
              <p:cNvSpPr/>
              <p:nvPr/>
            </p:nvSpPr>
            <p:spPr bwMode="auto">
              <a:xfrm>
                <a:off x="6199188" y="3692525"/>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3"/>
                      <a:pt x="1" y="7"/>
                    </a:cubicBezTo>
                    <a:cubicBezTo>
                      <a:pt x="0" y="11"/>
                      <a:pt x="2" y="15"/>
                      <a:pt x="6" y="17"/>
                    </a:cubicBezTo>
                    <a:cubicBezTo>
                      <a:pt x="10" y="18"/>
                      <a:pt x="15"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6" name="Freeform 70"/>
              <p:cNvSpPr/>
              <p:nvPr/>
            </p:nvSpPr>
            <p:spPr bwMode="auto">
              <a:xfrm>
                <a:off x="6219825" y="3325813"/>
                <a:ext cx="53975" cy="50800"/>
              </a:xfrm>
              <a:custGeom>
                <a:avLst/>
                <a:gdLst>
                  <a:gd name="T0" fmla="*/ 7 w 18"/>
                  <a:gd name="T1" fmla="*/ 16 h 17"/>
                  <a:gd name="T2" fmla="*/ 17 w 18"/>
                  <a:gd name="T3" fmla="*/ 11 h 17"/>
                  <a:gd name="T4" fmla="*/ 12 w 18"/>
                  <a:gd name="T5" fmla="*/ 1 h 17"/>
                  <a:gd name="T6" fmla="*/ 2 w 18"/>
                  <a:gd name="T7" fmla="*/ 6 h 17"/>
                  <a:gd name="T8" fmla="*/ 7 w 18"/>
                  <a:gd name="T9" fmla="*/ 16 h 17"/>
                </a:gdLst>
                <a:ahLst/>
                <a:cxnLst>
                  <a:cxn ang="0">
                    <a:pos x="T0" y="T1"/>
                  </a:cxn>
                  <a:cxn ang="0">
                    <a:pos x="T2" y="T3"/>
                  </a:cxn>
                  <a:cxn ang="0">
                    <a:pos x="T4" y="T5"/>
                  </a:cxn>
                  <a:cxn ang="0">
                    <a:pos x="T6" y="T7"/>
                  </a:cxn>
                  <a:cxn ang="0">
                    <a:pos x="T8" y="T9"/>
                  </a:cxn>
                </a:cxnLst>
                <a:rect l="0" t="0" r="r" b="b"/>
                <a:pathLst>
                  <a:path w="18" h="17">
                    <a:moveTo>
                      <a:pt x="7" y="16"/>
                    </a:moveTo>
                    <a:cubicBezTo>
                      <a:pt x="11" y="17"/>
                      <a:pt x="15" y="15"/>
                      <a:pt x="17" y="11"/>
                    </a:cubicBezTo>
                    <a:cubicBezTo>
                      <a:pt x="18" y="7"/>
                      <a:pt x="16" y="2"/>
                      <a:pt x="12" y="1"/>
                    </a:cubicBezTo>
                    <a:cubicBezTo>
                      <a:pt x="8" y="0"/>
                      <a:pt x="3" y="2"/>
                      <a:pt x="2" y="6"/>
                    </a:cubicBezTo>
                    <a:cubicBezTo>
                      <a:pt x="0" y="10"/>
                      <a:pt x="3" y="15"/>
                      <a:pt x="7"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7" name="Freeform 71"/>
              <p:cNvSpPr/>
              <p:nvPr/>
            </p:nvSpPr>
            <p:spPr bwMode="auto">
              <a:xfrm>
                <a:off x="6229350" y="3494088"/>
                <a:ext cx="47625" cy="50800"/>
              </a:xfrm>
              <a:custGeom>
                <a:avLst/>
                <a:gdLst>
                  <a:gd name="T0" fmla="*/ 15 w 16"/>
                  <a:gd name="T1" fmla="*/ 11 h 17"/>
                  <a:gd name="T2" fmla="*/ 10 w 16"/>
                  <a:gd name="T3" fmla="*/ 1 h 17"/>
                  <a:gd name="T4" fmla="*/ 0 w 16"/>
                  <a:gd name="T5" fmla="*/ 6 h 17"/>
                  <a:gd name="T6" fmla="*/ 0 w 16"/>
                  <a:gd name="T7" fmla="*/ 7 h 17"/>
                  <a:gd name="T8" fmla="*/ 7 w 16"/>
                  <a:gd name="T9" fmla="*/ 17 h 17"/>
                  <a:gd name="T10" fmla="*/ 15 w 16"/>
                  <a:gd name="T11" fmla="*/ 11 h 17"/>
                </a:gdLst>
                <a:ahLst/>
                <a:cxnLst>
                  <a:cxn ang="0">
                    <a:pos x="T0" y="T1"/>
                  </a:cxn>
                  <a:cxn ang="0">
                    <a:pos x="T2" y="T3"/>
                  </a:cxn>
                  <a:cxn ang="0">
                    <a:pos x="T4" y="T5"/>
                  </a:cxn>
                  <a:cxn ang="0">
                    <a:pos x="T6" y="T7"/>
                  </a:cxn>
                  <a:cxn ang="0">
                    <a:pos x="T8" y="T9"/>
                  </a:cxn>
                  <a:cxn ang="0">
                    <a:pos x="T10" y="T11"/>
                  </a:cxn>
                </a:cxnLst>
                <a:rect l="0" t="0" r="r" b="b"/>
                <a:pathLst>
                  <a:path w="16" h="17">
                    <a:moveTo>
                      <a:pt x="15" y="11"/>
                    </a:moveTo>
                    <a:cubicBezTo>
                      <a:pt x="16" y="7"/>
                      <a:pt x="14" y="3"/>
                      <a:pt x="10" y="1"/>
                    </a:cubicBezTo>
                    <a:cubicBezTo>
                      <a:pt x="6" y="0"/>
                      <a:pt x="2" y="2"/>
                      <a:pt x="0" y="6"/>
                    </a:cubicBezTo>
                    <a:cubicBezTo>
                      <a:pt x="0" y="7"/>
                      <a:pt x="0" y="7"/>
                      <a:pt x="0" y="7"/>
                    </a:cubicBezTo>
                    <a:cubicBezTo>
                      <a:pt x="3" y="9"/>
                      <a:pt x="5" y="13"/>
                      <a:pt x="7" y="17"/>
                    </a:cubicBezTo>
                    <a:cubicBezTo>
                      <a:pt x="10" y="17"/>
                      <a:pt x="14" y="15"/>
                      <a:pt x="15"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8" name="Freeform 72"/>
              <p:cNvSpPr/>
              <p:nvPr/>
            </p:nvSpPr>
            <p:spPr bwMode="auto">
              <a:xfrm>
                <a:off x="6159500" y="3132138"/>
                <a:ext cx="50800"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4"/>
                      <a:pt x="6" y="16"/>
                    </a:cubicBezTo>
                    <a:cubicBezTo>
                      <a:pt x="10" y="17"/>
                      <a:pt x="14" y="15"/>
                      <a:pt x="16" y="11"/>
                    </a:cubicBezTo>
                    <a:cubicBezTo>
                      <a:pt x="17"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9" name="Freeform 73"/>
              <p:cNvSpPr/>
              <p:nvPr/>
            </p:nvSpPr>
            <p:spPr bwMode="auto">
              <a:xfrm>
                <a:off x="6253163" y="3565525"/>
                <a:ext cx="9525" cy="36513"/>
              </a:xfrm>
              <a:custGeom>
                <a:avLst/>
                <a:gdLst>
                  <a:gd name="T0" fmla="*/ 2 w 3"/>
                  <a:gd name="T1" fmla="*/ 9 h 12"/>
                  <a:gd name="T2" fmla="*/ 0 w 3"/>
                  <a:gd name="T3" fmla="*/ 0 h 12"/>
                  <a:gd name="T4" fmla="*/ 0 w 3"/>
                  <a:gd name="T5" fmla="*/ 10 h 12"/>
                  <a:gd name="T6" fmla="*/ 0 w 3"/>
                  <a:gd name="T7" fmla="*/ 12 h 12"/>
                  <a:gd name="T8" fmla="*/ 2 w 3"/>
                  <a:gd name="T9" fmla="*/ 9 h 12"/>
                </a:gdLst>
                <a:ahLst/>
                <a:cxnLst>
                  <a:cxn ang="0">
                    <a:pos x="T0" y="T1"/>
                  </a:cxn>
                  <a:cxn ang="0">
                    <a:pos x="T2" y="T3"/>
                  </a:cxn>
                  <a:cxn ang="0">
                    <a:pos x="T4" y="T5"/>
                  </a:cxn>
                  <a:cxn ang="0">
                    <a:pos x="T6" y="T7"/>
                  </a:cxn>
                  <a:cxn ang="0">
                    <a:pos x="T8" y="T9"/>
                  </a:cxn>
                </a:cxnLst>
                <a:rect l="0" t="0" r="r" b="b"/>
                <a:pathLst>
                  <a:path w="3" h="12">
                    <a:moveTo>
                      <a:pt x="2" y="9"/>
                    </a:moveTo>
                    <a:cubicBezTo>
                      <a:pt x="3" y="6"/>
                      <a:pt x="2" y="2"/>
                      <a:pt x="0" y="0"/>
                    </a:cubicBezTo>
                    <a:cubicBezTo>
                      <a:pt x="0" y="10"/>
                      <a:pt x="0" y="10"/>
                      <a:pt x="0" y="10"/>
                    </a:cubicBezTo>
                    <a:cubicBezTo>
                      <a:pt x="0" y="10"/>
                      <a:pt x="0" y="11"/>
                      <a:pt x="0" y="12"/>
                    </a:cubicBezTo>
                    <a:cubicBezTo>
                      <a:pt x="1" y="11"/>
                      <a:pt x="2" y="10"/>
                      <a:pt x="2"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0" name="Freeform 74"/>
              <p:cNvSpPr/>
              <p:nvPr/>
            </p:nvSpPr>
            <p:spPr bwMode="auto">
              <a:xfrm>
                <a:off x="6005513" y="3806825"/>
                <a:ext cx="17463" cy="3175"/>
              </a:xfrm>
              <a:custGeom>
                <a:avLst/>
                <a:gdLst>
                  <a:gd name="T0" fmla="*/ 0 w 6"/>
                  <a:gd name="T1" fmla="*/ 1 h 1"/>
                  <a:gd name="T2" fmla="*/ 6 w 6"/>
                  <a:gd name="T3" fmla="*/ 1 h 1"/>
                  <a:gd name="T4" fmla="*/ 6 w 6"/>
                  <a:gd name="T5" fmla="*/ 1 h 1"/>
                  <a:gd name="T6" fmla="*/ 0 w 6"/>
                  <a:gd name="T7" fmla="*/ 1 h 1"/>
                </a:gdLst>
                <a:ahLst/>
                <a:cxnLst>
                  <a:cxn ang="0">
                    <a:pos x="T0" y="T1"/>
                  </a:cxn>
                  <a:cxn ang="0">
                    <a:pos x="T2" y="T3"/>
                  </a:cxn>
                  <a:cxn ang="0">
                    <a:pos x="T4" y="T5"/>
                  </a:cxn>
                  <a:cxn ang="0">
                    <a:pos x="T6" y="T7"/>
                  </a:cxn>
                </a:cxnLst>
                <a:rect l="0" t="0" r="r" b="b"/>
                <a:pathLst>
                  <a:path w="6" h="1">
                    <a:moveTo>
                      <a:pt x="0" y="1"/>
                    </a:moveTo>
                    <a:cubicBezTo>
                      <a:pt x="6" y="1"/>
                      <a:pt x="6" y="1"/>
                      <a:pt x="6" y="1"/>
                    </a:cubicBezTo>
                    <a:cubicBezTo>
                      <a:pt x="6" y="1"/>
                      <a:pt x="6" y="1"/>
                      <a:pt x="6" y="1"/>
                    </a:cubicBezTo>
                    <a:cubicBezTo>
                      <a:pt x="4" y="0"/>
                      <a:pt x="2" y="0"/>
                      <a:pt x="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1" name="Freeform 75"/>
              <p:cNvSpPr/>
              <p:nvPr/>
            </p:nvSpPr>
            <p:spPr bwMode="auto">
              <a:xfrm>
                <a:off x="6199188" y="3638550"/>
                <a:ext cx="47625" cy="41275"/>
              </a:xfrm>
              <a:custGeom>
                <a:avLst/>
                <a:gdLst>
                  <a:gd name="T0" fmla="*/ 5 w 16"/>
                  <a:gd name="T1" fmla="*/ 13 h 14"/>
                  <a:gd name="T2" fmla="*/ 15 w 16"/>
                  <a:gd name="T3" fmla="*/ 8 h 14"/>
                  <a:gd name="T4" fmla="*/ 13 w 16"/>
                  <a:gd name="T5" fmla="*/ 0 h 14"/>
                  <a:gd name="T6" fmla="*/ 0 w 16"/>
                  <a:gd name="T7" fmla="*/ 8 h 14"/>
                  <a:gd name="T8" fmla="*/ 5 w 16"/>
                  <a:gd name="T9" fmla="*/ 13 h 14"/>
                </a:gdLst>
                <a:ahLst/>
                <a:cxnLst>
                  <a:cxn ang="0">
                    <a:pos x="T0" y="T1"/>
                  </a:cxn>
                  <a:cxn ang="0">
                    <a:pos x="T2" y="T3"/>
                  </a:cxn>
                  <a:cxn ang="0">
                    <a:pos x="T4" y="T5"/>
                  </a:cxn>
                  <a:cxn ang="0">
                    <a:pos x="T6" y="T7"/>
                  </a:cxn>
                  <a:cxn ang="0">
                    <a:pos x="T8" y="T9"/>
                  </a:cxn>
                </a:cxnLst>
                <a:rect l="0" t="0" r="r" b="b"/>
                <a:pathLst>
                  <a:path w="16" h="14">
                    <a:moveTo>
                      <a:pt x="5" y="13"/>
                    </a:moveTo>
                    <a:cubicBezTo>
                      <a:pt x="9" y="14"/>
                      <a:pt x="14" y="12"/>
                      <a:pt x="15" y="8"/>
                    </a:cubicBezTo>
                    <a:cubicBezTo>
                      <a:pt x="16" y="5"/>
                      <a:pt x="15" y="2"/>
                      <a:pt x="13" y="0"/>
                    </a:cubicBezTo>
                    <a:cubicBezTo>
                      <a:pt x="10" y="4"/>
                      <a:pt x="5" y="7"/>
                      <a:pt x="0" y="8"/>
                    </a:cubicBezTo>
                    <a:cubicBezTo>
                      <a:pt x="1" y="10"/>
                      <a:pt x="3" y="12"/>
                      <a:pt x="5" y="1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2" name="Freeform 76"/>
              <p:cNvSpPr/>
              <p:nvPr/>
            </p:nvSpPr>
            <p:spPr bwMode="auto">
              <a:xfrm>
                <a:off x="5942013" y="3111500"/>
                <a:ext cx="50800"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3" y="2"/>
                      <a:pt x="1" y="6"/>
                    </a:cubicBezTo>
                    <a:cubicBezTo>
                      <a:pt x="0" y="10"/>
                      <a:pt x="2" y="15"/>
                      <a:pt x="6" y="16"/>
                    </a:cubicBezTo>
                    <a:cubicBezTo>
                      <a:pt x="10" y="18"/>
                      <a:pt x="15"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3" name="Freeform 77"/>
              <p:cNvSpPr/>
              <p:nvPr/>
            </p:nvSpPr>
            <p:spPr bwMode="auto">
              <a:xfrm>
                <a:off x="5978525" y="3749675"/>
                <a:ext cx="53975" cy="53975"/>
              </a:xfrm>
              <a:custGeom>
                <a:avLst/>
                <a:gdLst>
                  <a:gd name="T0" fmla="*/ 11 w 18"/>
                  <a:gd name="T1" fmla="*/ 2 h 18"/>
                  <a:gd name="T2" fmla="*/ 1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1" y="7"/>
                    </a:cubicBezTo>
                    <a:cubicBezTo>
                      <a:pt x="0" y="11"/>
                      <a:pt x="2" y="15"/>
                      <a:pt x="6" y="17"/>
                    </a:cubicBezTo>
                    <a:cubicBezTo>
                      <a:pt x="10" y="18"/>
                      <a:pt x="15" y="16"/>
                      <a:pt x="16" y="12"/>
                    </a:cubicBezTo>
                    <a:cubicBezTo>
                      <a:pt x="18" y="8"/>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4" name="Freeform 78"/>
              <p:cNvSpPr/>
              <p:nvPr/>
            </p:nvSpPr>
            <p:spPr bwMode="auto">
              <a:xfrm>
                <a:off x="6092825" y="3705225"/>
                <a:ext cx="52388"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5" name="Freeform 79"/>
              <p:cNvSpPr/>
              <p:nvPr/>
            </p:nvSpPr>
            <p:spPr bwMode="auto">
              <a:xfrm>
                <a:off x="5915025" y="3752850"/>
                <a:ext cx="50800"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3" y="2"/>
                      <a:pt x="1" y="6"/>
                    </a:cubicBezTo>
                    <a:cubicBezTo>
                      <a:pt x="0" y="10"/>
                      <a:pt x="2" y="15"/>
                      <a:pt x="6" y="16"/>
                    </a:cubicBezTo>
                    <a:cubicBezTo>
                      <a:pt x="10" y="18"/>
                      <a:pt x="15" y="15"/>
                      <a:pt x="16" y="11"/>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6" name="Freeform 80"/>
              <p:cNvSpPr/>
              <p:nvPr/>
            </p:nvSpPr>
            <p:spPr bwMode="auto">
              <a:xfrm>
                <a:off x="5815013" y="3108325"/>
                <a:ext cx="53975" cy="50800"/>
              </a:xfrm>
              <a:custGeom>
                <a:avLst/>
                <a:gdLst>
                  <a:gd name="T0" fmla="*/ 12 w 18"/>
                  <a:gd name="T1" fmla="*/ 1 h 17"/>
                  <a:gd name="T2" fmla="*/ 2 w 18"/>
                  <a:gd name="T3" fmla="*/ 6 h 17"/>
                  <a:gd name="T4" fmla="*/ 7 w 18"/>
                  <a:gd name="T5" fmla="*/ 16 h 17"/>
                  <a:gd name="T6" fmla="*/ 16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5"/>
                      <a:pt x="7" y="16"/>
                    </a:cubicBezTo>
                    <a:cubicBezTo>
                      <a:pt x="11" y="17"/>
                      <a:pt x="15" y="15"/>
                      <a:pt x="16" y="11"/>
                    </a:cubicBezTo>
                    <a:cubicBezTo>
                      <a:pt x="18" y="7"/>
                      <a:pt x="16"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7" name="Freeform 81"/>
              <p:cNvSpPr/>
              <p:nvPr/>
            </p:nvSpPr>
            <p:spPr bwMode="auto">
              <a:xfrm>
                <a:off x="6153150" y="3357563"/>
                <a:ext cx="55563" cy="55563"/>
              </a:xfrm>
              <a:custGeom>
                <a:avLst/>
                <a:gdLst>
                  <a:gd name="T0" fmla="*/ 6 w 18"/>
                  <a:gd name="T1" fmla="*/ 16 h 18"/>
                  <a:gd name="T2" fmla="*/ 16 w 18"/>
                  <a:gd name="T3" fmla="*/ 12 h 18"/>
                  <a:gd name="T4" fmla="*/ 11 w 18"/>
                  <a:gd name="T5" fmla="*/ 2 h 18"/>
                  <a:gd name="T6" fmla="*/ 1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6"/>
                      <a:pt x="16" y="12"/>
                    </a:cubicBezTo>
                    <a:cubicBezTo>
                      <a:pt x="18" y="7"/>
                      <a:pt x="15" y="3"/>
                      <a:pt x="11" y="2"/>
                    </a:cubicBezTo>
                    <a:cubicBezTo>
                      <a:pt x="7" y="0"/>
                      <a:pt x="3" y="2"/>
                      <a:pt x="1" y="6"/>
                    </a:cubicBezTo>
                    <a:cubicBezTo>
                      <a:pt x="0" y="11"/>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8" name="Freeform 82"/>
              <p:cNvSpPr/>
              <p:nvPr/>
            </p:nvSpPr>
            <p:spPr bwMode="auto">
              <a:xfrm>
                <a:off x="5902325" y="3165475"/>
                <a:ext cx="52388" cy="30163"/>
              </a:xfrm>
              <a:custGeom>
                <a:avLst/>
                <a:gdLst>
                  <a:gd name="T0" fmla="*/ 11 w 17"/>
                  <a:gd name="T1" fmla="*/ 1 h 10"/>
                  <a:gd name="T2" fmla="*/ 1 w 17"/>
                  <a:gd name="T3" fmla="*/ 6 h 10"/>
                  <a:gd name="T4" fmla="*/ 1 w 17"/>
                  <a:gd name="T5" fmla="*/ 10 h 10"/>
                  <a:gd name="T6" fmla="*/ 16 w 17"/>
                  <a:gd name="T7" fmla="*/ 10 h 10"/>
                  <a:gd name="T8" fmla="*/ 11 w 17"/>
                  <a:gd name="T9" fmla="*/ 1 h 10"/>
                </a:gdLst>
                <a:ahLst/>
                <a:cxnLst>
                  <a:cxn ang="0">
                    <a:pos x="T0" y="T1"/>
                  </a:cxn>
                  <a:cxn ang="0">
                    <a:pos x="T2" y="T3"/>
                  </a:cxn>
                  <a:cxn ang="0">
                    <a:pos x="T4" y="T5"/>
                  </a:cxn>
                  <a:cxn ang="0">
                    <a:pos x="T6" y="T7"/>
                  </a:cxn>
                  <a:cxn ang="0">
                    <a:pos x="T8" y="T9"/>
                  </a:cxn>
                </a:cxnLst>
                <a:rect l="0" t="0" r="r" b="b"/>
                <a:pathLst>
                  <a:path w="17" h="10">
                    <a:moveTo>
                      <a:pt x="11" y="1"/>
                    </a:moveTo>
                    <a:cubicBezTo>
                      <a:pt x="7" y="0"/>
                      <a:pt x="2" y="2"/>
                      <a:pt x="1" y="6"/>
                    </a:cubicBezTo>
                    <a:cubicBezTo>
                      <a:pt x="0" y="8"/>
                      <a:pt x="0" y="9"/>
                      <a:pt x="1" y="10"/>
                    </a:cubicBezTo>
                    <a:cubicBezTo>
                      <a:pt x="16" y="10"/>
                      <a:pt x="16" y="10"/>
                      <a:pt x="16" y="10"/>
                    </a:cubicBezTo>
                    <a:cubicBezTo>
                      <a:pt x="17"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9" name="Freeform 83"/>
              <p:cNvSpPr/>
              <p:nvPr/>
            </p:nvSpPr>
            <p:spPr bwMode="auto">
              <a:xfrm>
                <a:off x="6145213" y="3675063"/>
                <a:ext cx="53975" cy="53975"/>
              </a:xfrm>
              <a:custGeom>
                <a:avLst/>
                <a:gdLst>
                  <a:gd name="T0" fmla="*/ 16 w 18"/>
                  <a:gd name="T1" fmla="*/ 12 h 18"/>
                  <a:gd name="T2" fmla="*/ 12 w 18"/>
                  <a:gd name="T3" fmla="*/ 2 h 18"/>
                  <a:gd name="T4" fmla="*/ 2 w 18"/>
                  <a:gd name="T5" fmla="*/ 7 h 18"/>
                  <a:gd name="T6" fmla="*/ 6 w 18"/>
                  <a:gd name="T7" fmla="*/ 17 h 18"/>
                  <a:gd name="T8" fmla="*/ 16 w 18"/>
                  <a:gd name="T9" fmla="*/ 12 h 18"/>
                </a:gdLst>
                <a:ahLst/>
                <a:cxnLst>
                  <a:cxn ang="0">
                    <a:pos x="T0" y="T1"/>
                  </a:cxn>
                  <a:cxn ang="0">
                    <a:pos x="T2" y="T3"/>
                  </a:cxn>
                  <a:cxn ang="0">
                    <a:pos x="T4" y="T5"/>
                  </a:cxn>
                  <a:cxn ang="0">
                    <a:pos x="T6" y="T7"/>
                  </a:cxn>
                  <a:cxn ang="0">
                    <a:pos x="T8" y="T9"/>
                  </a:cxn>
                </a:cxnLst>
                <a:rect l="0" t="0" r="r" b="b"/>
                <a:pathLst>
                  <a:path w="18" h="18">
                    <a:moveTo>
                      <a:pt x="16" y="12"/>
                    </a:moveTo>
                    <a:cubicBezTo>
                      <a:pt x="18" y="8"/>
                      <a:pt x="16" y="3"/>
                      <a:pt x="12" y="2"/>
                    </a:cubicBezTo>
                    <a:cubicBezTo>
                      <a:pt x="7" y="0"/>
                      <a:pt x="3" y="3"/>
                      <a:pt x="2" y="7"/>
                    </a:cubicBezTo>
                    <a:cubicBezTo>
                      <a:pt x="0" y="11"/>
                      <a:pt x="2" y="15"/>
                      <a:pt x="6" y="17"/>
                    </a:cubicBezTo>
                    <a:cubicBezTo>
                      <a:pt x="11" y="18"/>
                      <a:pt x="15"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0" name="Freeform 84"/>
              <p:cNvSpPr/>
              <p:nvPr/>
            </p:nvSpPr>
            <p:spPr bwMode="auto">
              <a:xfrm>
                <a:off x="6183313" y="3448050"/>
                <a:ext cx="55563" cy="52388"/>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4"/>
                      <a:pt x="7" y="16"/>
                    </a:cubicBezTo>
                    <a:cubicBezTo>
                      <a:pt x="11" y="17"/>
                      <a:pt x="15" y="15"/>
                      <a:pt x="17" y="11"/>
                    </a:cubicBezTo>
                    <a:cubicBezTo>
                      <a:pt x="18" y="7"/>
                      <a:pt x="16"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1" name="Freeform 85"/>
              <p:cNvSpPr/>
              <p:nvPr/>
            </p:nvSpPr>
            <p:spPr bwMode="auto">
              <a:xfrm>
                <a:off x="6138863" y="3413125"/>
                <a:ext cx="50800" cy="53975"/>
              </a:xfrm>
              <a:custGeom>
                <a:avLst/>
                <a:gdLst>
                  <a:gd name="T0" fmla="*/ 11 w 17"/>
                  <a:gd name="T1" fmla="*/ 2 h 18"/>
                  <a:gd name="T2" fmla="*/ 1 w 17"/>
                  <a:gd name="T3" fmla="*/ 7 h 18"/>
                  <a:gd name="T4" fmla="*/ 6 w 17"/>
                  <a:gd name="T5" fmla="*/ 17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3" y="3"/>
                      <a:pt x="1" y="7"/>
                    </a:cubicBezTo>
                    <a:cubicBezTo>
                      <a:pt x="0" y="11"/>
                      <a:pt x="2" y="15"/>
                      <a:pt x="6" y="17"/>
                    </a:cubicBezTo>
                    <a:cubicBezTo>
                      <a:pt x="10" y="18"/>
                      <a:pt x="15" y="16"/>
                      <a:pt x="16" y="12"/>
                    </a:cubicBezTo>
                    <a:cubicBezTo>
                      <a:pt x="17" y="8"/>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2" name="Freeform 86"/>
              <p:cNvSpPr/>
              <p:nvPr/>
            </p:nvSpPr>
            <p:spPr bwMode="auto">
              <a:xfrm>
                <a:off x="5784850" y="3149600"/>
                <a:ext cx="39688" cy="39688"/>
              </a:xfrm>
              <a:custGeom>
                <a:avLst/>
                <a:gdLst>
                  <a:gd name="T0" fmla="*/ 7 w 13"/>
                  <a:gd name="T1" fmla="*/ 1 h 13"/>
                  <a:gd name="T2" fmla="*/ 0 w 13"/>
                  <a:gd name="T3" fmla="*/ 2 h 13"/>
                  <a:gd name="T4" fmla="*/ 11 w 13"/>
                  <a:gd name="T5" fmla="*/ 13 h 13"/>
                  <a:gd name="T6" fmla="*/ 12 w 13"/>
                  <a:gd name="T7" fmla="*/ 11 h 13"/>
                  <a:gd name="T8" fmla="*/ 7 w 13"/>
                  <a:gd name="T9" fmla="*/ 1 h 13"/>
                </a:gdLst>
                <a:ahLst/>
                <a:cxnLst>
                  <a:cxn ang="0">
                    <a:pos x="T0" y="T1"/>
                  </a:cxn>
                  <a:cxn ang="0">
                    <a:pos x="T2" y="T3"/>
                  </a:cxn>
                  <a:cxn ang="0">
                    <a:pos x="T4" y="T5"/>
                  </a:cxn>
                  <a:cxn ang="0">
                    <a:pos x="T6" y="T7"/>
                  </a:cxn>
                  <a:cxn ang="0">
                    <a:pos x="T8" y="T9"/>
                  </a:cxn>
                </a:cxnLst>
                <a:rect l="0" t="0" r="r" b="b"/>
                <a:pathLst>
                  <a:path w="13" h="13">
                    <a:moveTo>
                      <a:pt x="7" y="1"/>
                    </a:moveTo>
                    <a:cubicBezTo>
                      <a:pt x="4" y="0"/>
                      <a:pt x="2" y="1"/>
                      <a:pt x="0" y="2"/>
                    </a:cubicBezTo>
                    <a:cubicBezTo>
                      <a:pt x="2" y="7"/>
                      <a:pt x="6" y="11"/>
                      <a:pt x="11" y="13"/>
                    </a:cubicBezTo>
                    <a:cubicBezTo>
                      <a:pt x="11" y="13"/>
                      <a:pt x="12" y="12"/>
                      <a:pt x="12" y="11"/>
                    </a:cubicBezTo>
                    <a:cubicBezTo>
                      <a:pt x="13" y="7"/>
                      <a:pt x="11" y="2"/>
                      <a:pt x="7"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3" name="Freeform 87"/>
              <p:cNvSpPr/>
              <p:nvPr/>
            </p:nvSpPr>
            <p:spPr bwMode="auto">
              <a:xfrm>
                <a:off x="6259513" y="3192463"/>
                <a:ext cx="53975" cy="53975"/>
              </a:xfrm>
              <a:custGeom>
                <a:avLst/>
                <a:gdLst>
                  <a:gd name="T0" fmla="*/ 12 w 18"/>
                  <a:gd name="T1" fmla="*/ 2 h 18"/>
                  <a:gd name="T2" fmla="*/ 2 w 18"/>
                  <a:gd name="T3" fmla="*/ 7 h 18"/>
                  <a:gd name="T4" fmla="*/ 6 w 18"/>
                  <a:gd name="T5" fmla="*/ 17 h 18"/>
                  <a:gd name="T6" fmla="*/ 16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7" y="0"/>
                      <a:pt x="3" y="3"/>
                      <a:pt x="2" y="7"/>
                    </a:cubicBezTo>
                    <a:cubicBezTo>
                      <a:pt x="0" y="11"/>
                      <a:pt x="2" y="15"/>
                      <a:pt x="6" y="17"/>
                    </a:cubicBezTo>
                    <a:cubicBezTo>
                      <a:pt x="11" y="18"/>
                      <a:pt x="15" y="16"/>
                      <a:pt x="16"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4" name="Freeform 88"/>
              <p:cNvSpPr/>
              <p:nvPr/>
            </p:nvSpPr>
            <p:spPr bwMode="auto">
              <a:xfrm>
                <a:off x="5954713" y="3695700"/>
                <a:ext cx="53975" cy="50800"/>
              </a:xfrm>
              <a:custGeom>
                <a:avLst/>
                <a:gdLst>
                  <a:gd name="T0" fmla="*/ 16 w 18"/>
                  <a:gd name="T1" fmla="*/ 11 h 17"/>
                  <a:gd name="T2" fmla="*/ 12 w 18"/>
                  <a:gd name="T3" fmla="*/ 1 h 17"/>
                  <a:gd name="T4" fmla="*/ 2 w 18"/>
                  <a:gd name="T5" fmla="*/ 6 h 17"/>
                  <a:gd name="T6" fmla="*/ 7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2" y="1"/>
                    </a:cubicBezTo>
                    <a:cubicBezTo>
                      <a:pt x="8" y="0"/>
                      <a:pt x="3" y="2"/>
                      <a:pt x="2" y="6"/>
                    </a:cubicBezTo>
                    <a:cubicBezTo>
                      <a:pt x="0" y="10"/>
                      <a:pt x="2" y="14"/>
                      <a:pt x="7" y="16"/>
                    </a:cubicBezTo>
                    <a:cubicBezTo>
                      <a:pt x="11" y="17"/>
                      <a:pt x="15"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5" name="Freeform 89"/>
              <p:cNvSpPr/>
              <p:nvPr/>
            </p:nvSpPr>
            <p:spPr bwMode="auto">
              <a:xfrm>
                <a:off x="6172200" y="3349625"/>
                <a:ext cx="26988" cy="4763"/>
              </a:xfrm>
              <a:custGeom>
                <a:avLst/>
                <a:gdLst>
                  <a:gd name="T0" fmla="*/ 9 w 9"/>
                  <a:gd name="T1" fmla="*/ 0 h 2"/>
                  <a:gd name="T2" fmla="*/ 4 w 9"/>
                  <a:gd name="T3" fmla="*/ 1 h 2"/>
                  <a:gd name="T4" fmla="*/ 0 w 9"/>
                  <a:gd name="T5" fmla="*/ 1 h 2"/>
                  <a:gd name="T6" fmla="*/ 2 w 9"/>
                  <a:gd name="T7" fmla="*/ 2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cubicBezTo>
                      <a:pt x="7" y="1"/>
                      <a:pt x="6" y="1"/>
                      <a:pt x="4" y="1"/>
                    </a:cubicBezTo>
                    <a:cubicBezTo>
                      <a:pt x="0" y="1"/>
                      <a:pt x="0" y="1"/>
                      <a:pt x="0" y="1"/>
                    </a:cubicBezTo>
                    <a:cubicBezTo>
                      <a:pt x="0" y="1"/>
                      <a:pt x="1" y="1"/>
                      <a:pt x="2" y="2"/>
                    </a:cubicBezTo>
                    <a:cubicBezTo>
                      <a:pt x="4" y="2"/>
                      <a:pt x="7" y="2"/>
                      <a:pt x="9" y="0"/>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6" name="Freeform 90"/>
              <p:cNvSpPr/>
              <p:nvPr/>
            </p:nvSpPr>
            <p:spPr bwMode="auto">
              <a:xfrm>
                <a:off x="5995988" y="3478213"/>
                <a:ext cx="46038" cy="19050"/>
              </a:xfrm>
              <a:custGeom>
                <a:avLst/>
                <a:gdLst>
                  <a:gd name="T0" fmla="*/ 10 w 15"/>
                  <a:gd name="T1" fmla="*/ 1 h 6"/>
                  <a:gd name="T2" fmla="*/ 0 w 15"/>
                  <a:gd name="T3" fmla="*/ 6 h 6"/>
                  <a:gd name="T4" fmla="*/ 0 w 15"/>
                  <a:gd name="T5" fmla="*/ 6 h 6"/>
                  <a:gd name="T6" fmla="*/ 15 w 15"/>
                  <a:gd name="T7" fmla="*/ 6 h 6"/>
                  <a:gd name="T8" fmla="*/ 10 w 15"/>
                  <a:gd name="T9" fmla="*/ 1 h 6"/>
                </a:gdLst>
                <a:ahLst/>
                <a:cxnLst>
                  <a:cxn ang="0">
                    <a:pos x="T0" y="T1"/>
                  </a:cxn>
                  <a:cxn ang="0">
                    <a:pos x="T2" y="T3"/>
                  </a:cxn>
                  <a:cxn ang="0">
                    <a:pos x="T4" y="T5"/>
                  </a:cxn>
                  <a:cxn ang="0">
                    <a:pos x="T6" y="T7"/>
                  </a:cxn>
                  <a:cxn ang="0">
                    <a:pos x="T8" y="T9"/>
                  </a:cxn>
                </a:cxnLst>
                <a:rect l="0" t="0" r="r" b="b"/>
                <a:pathLst>
                  <a:path w="15" h="6">
                    <a:moveTo>
                      <a:pt x="10" y="1"/>
                    </a:moveTo>
                    <a:cubicBezTo>
                      <a:pt x="6" y="0"/>
                      <a:pt x="2" y="2"/>
                      <a:pt x="0" y="6"/>
                    </a:cubicBezTo>
                    <a:cubicBezTo>
                      <a:pt x="0" y="6"/>
                      <a:pt x="0" y="6"/>
                      <a:pt x="0" y="6"/>
                    </a:cubicBezTo>
                    <a:cubicBezTo>
                      <a:pt x="15" y="6"/>
                      <a:pt x="15" y="6"/>
                      <a:pt x="15" y="6"/>
                    </a:cubicBezTo>
                    <a:cubicBezTo>
                      <a:pt x="15" y="4"/>
                      <a:pt x="13" y="2"/>
                      <a:pt x="1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7" name="Freeform 91"/>
              <p:cNvSpPr/>
              <p:nvPr/>
            </p:nvSpPr>
            <p:spPr bwMode="auto">
              <a:xfrm>
                <a:off x="6032500" y="3168650"/>
                <a:ext cx="49213" cy="26988"/>
              </a:xfrm>
              <a:custGeom>
                <a:avLst/>
                <a:gdLst>
                  <a:gd name="T0" fmla="*/ 10 w 16"/>
                  <a:gd name="T1" fmla="*/ 1 h 9"/>
                  <a:gd name="T2" fmla="*/ 0 w 16"/>
                  <a:gd name="T3" fmla="*/ 6 h 9"/>
                  <a:gd name="T4" fmla="*/ 0 w 16"/>
                  <a:gd name="T5" fmla="*/ 9 h 9"/>
                  <a:gd name="T6" fmla="*/ 16 w 16"/>
                  <a:gd name="T7" fmla="*/ 9 h 9"/>
                  <a:gd name="T8" fmla="*/ 10 w 16"/>
                  <a:gd name="T9" fmla="*/ 1 h 9"/>
                </a:gdLst>
                <a:ahLst/>
                <a:cxnLst>
                  <a:cxn ang="0">
                    <a:pos x="T0" y="T1"/>
                  </a:cxn>
                  <a:cxn ang="0">
                    <a:pos x="T2" y="T3"/>
                  </a:cxn>
                  <a:cxn ang="0">
                    <a:pos x="T4" y="T5"/>
                  </a:cxn>
                  <a:cxn ang="0">
                    <a:pos x="T6" y="T7"/>
                  </a:cxn>
                  <a:cxn ang="0">
                    <a:pos x="T8" y="T9"/>
                  </a:cxn>
                </a:cxnLst>
                <a:rect l="0" t="0" r="r" b="b"/>
                <a:pathLst>
                  <a:path w="16" h="9">
                    <a:moveTo>
                      <a:pt x="10" y="1"/>
                    </a:moveTo>
                    <a:cubicBezTo>
                      <a:pt x="6" y="0"/>
                      <a:pt x="2" y="2"/>
                      <a:pt x="0" y="6"/>
                    </a:cubicBezTo>
                    <a:cubicBezTo>
                      <a:pt x="0" y="7"/>
                      <a:pt x="0" y="8"/>
                      <a:pt x="0" y="9"/>
                    </a:cubicBezTo>
                    <a:cubicBezTo>
                      <a:pt x="16" y="9"/>
                      <a:pt x="16" y="9"/>
                      <a:pt x="16" y="9"/>
                    </a:cubicBezTo>
                    <a:cubicBezTo>
                      <a:pt x="16" y="6"/>
                      <a:pt x="14" y="2"/>
                      <a:pt x="1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8" name="Freeform 92"/>
              <p:cNvSpPr/>
              <p:nvPr/>
            </p:nvSpPr>
            <p:spPr bwMode="auto">
              <a:xfrm>
                <a:off x="5821363" y="3725863"/>
                <a:ext cx="53975" cy="53975"/>
              </a:xfrm>
              <a:custGeom>
                <a:avLst/>
                <a:gdLst>
                  <a:gd name="T0" fmla="*/ 11 w 18"/>
                  <a:gd name="T1" fmla="*/ 1 h 18"/>
                  <a:gd name="T2" fmla="*/ 1 w 18"/>
                  <a:gd name="T3" fmla="*/ 6 h 18"/>
                  <a:gd name="T4" fmla="*/ 6 w 18"/>
                  <a:gd name="T5" fmla="*/ 16 h 18"/>
                  <a:gd name="T6" fmla="*/ 16 w 18"/>
                  <a:gd name="T7" fmla="*/ 11 h 18"/>
                  <a:gd name="T8" fmla="*/ 11 w 18"/>
                  <a:gd name="T9" fmla="*/ 1 h 18"/>
                </a:gdLst>
                <a:ahLst/>
                <a:cxnLst>
                  <a:cxn ang="0">
                    <a:pos x="T0" y="T1"/>
                  </a:cxn>
                  <a:cxn ang="0">
                    <a:pos x="T2" y="T3"/>
                  </a:cxn>
                  <a:cxn ang="0">
                    <a:pos x="T4" y="T5"/>
                  </a:cxn>
                  <a:cxn ang="0">
                    <a:pos x="T6" y="T7"/>
                  </a:cxn>
                  <a:cxn ang="0">
                    <a:pos x="T8" y="T9"/>
                  </a:cxn>
                </a:cxnLst>
                <a:rect l="0" t="0" r="r" b="b"/>
                <a:pathLst>
                  <a:path w="18" h="18">
                    <a:moveTo>
                      <a:pt x="11" y="1"/>
                    </a:moveTo>
                    <a:cubicBezTo>
                      <a:pt x="7" y="0"/>
                      <a:pt x="3" y="2"/>
                      <a:pt x="1" y="6"/>
                    </a:cubicBezTo>
                    <a:cubicBezTo>
                      <a:pt x="0" y="10"/>
                      <a:pt x="2" y="15"/>
                      <a:pt x="6" y="16"/>
                    </a:cubicBezTo>
                    <a:cubicBezTo>
                      <a:pt x="10" y="18"/>
                      <a:pt x="15" y="15"/>
                      <a:pt x="16" y="11"/>
                    </a:cubicBezTo>
                    <a:cubicBezTo>
                      <a:pt x="18" y="7"/>
                      <a:pt x="15"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9" name="Freeform 93"/>
              <p:cNvSpPr/>
              <p:nvPr/>
            </p:nvSpPr>
            <p:spPr bwMode="auto">
              <a:xfrm>
                <a:off x="6356350" y="3617913"/>
                <a:ext cx="53975" cy="50800"/>
              </a:xfrm>
              <a:custGeom>
                <a:avLst/>
                <a:gdLst>
                  <a:gd name="T0" fmla="*/ 17 w 18"/>
                  <a:gd name="T1" fmla="*/ 11 h 17"/>
                  <a:gd name="T2" fmla="*/ 12 w 18"/>
                  <a:gd name="T3" fmla="*/ 1 h 17"/>
                  <a:gd name="T4" fmla="*/ 2 w 18"/>
                  <a:gd name="T5" fmla="*/ 6 h 17"/>
                  <a:gd name="T6" fmla="*/ 7 w 18"/>
                  <a:gd name="T7" fmla="*/ 16 h 17"/>
                  <a:gd name="T8" fmla="*/ 17 w 18"/>
                  <a:gd name="T9" fmla="*/ 11 h 17"/>
                </a:gdLst>
                <a:ahLst/>
                <a:cxnLst>
                  <a:cxn ang="0">
                    <a:pos x="T0" y="T1"/>
                  </a:cxn>
                  <a:cxn ang="0">
                    <a:pos x="T2" y="T3"/>
                  </a:cxn>
                  <a:cxn ang="0">
                    <a:pos x="T4" y="T5"/>
                  </a:cxn>
                  <a:cxn ang="0">
                    <a:pos x="T6" y="T7"/>
                  </a:cxn>
                  <a:cxn ang="0">
                    <a:pos x="T8" y="T9"/>
                  </a:cxn>
                </a:cxnLst>
                <a:rect l="0" t="0" r="r" b="b"/>
                <a:pathLst>
                  <a:path w="18" h="17">
                    <a:moveTo>
                      <a:pt x="17" y="11"/>
                    </a:moveTo>
                    <a:cubicBezTo>
                      <a:pt x="18" y="7"/>
                      <a:pt x="16" y="2"/>
                      <a:pt x="12" y="1"/>
                    </a:cubicBezTo>
                    <a:cubicBezTo>
                      <a:pt x="8" y="0"/>
                      <a:pt x="3" y="2"/>
                      <a:pt x="2" y="6"/>
                    </a:cubicBezTo>
                    <a:cubicBezTo>
                      <a:pt x="0" y="10"/>
                      <a:pt x="3" y="15"/>
                      <a:pt x="7" y="16"/>
                    </a:cubicBezTo>
                    <a:cubicBezTo>
                      <a:pt x="11" y="17"/>
                      <a:pt x="15" y="15"/>
                      <a:pt x="17"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0" name="Freeform 94"/>
              <p:cNvSpPr/>
              <p:nvPr/>
            </p:nvSpPr>
            <p:spPr bwMode="auto">
              <a:xfrm>
                <a:off x="6042025" y="3743325"/>
                <a:ext cx="50800" cy="55563"/>
              </a:xfrm>
              <a:custGeom>
                <a:avLst/>
                <a:gdLst>
                  <a:gd name="T0" fmla="*/ 11 w 17"/>
                  <a:gd name="T1" fmla="*/ 2 h 18"/>
                  <a:gd name="T2" fmla="*/ 1 w 17"/>
                  <a:gd name="T3" fmla="*/ 6 h 18"/>
                  <a:gd name="T4" fmla="*/ 6 w 17"/>
                  <a:gd name="T5" fmla="*/ 16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2" y="2"/>
                      <a:pt x="1" y="6"/>
                    </a:cubicBezTo>
                    <a:cubicBezTo>
                      <a:pt x="0" y="11"/>
                      <a:pt x="2" y="15"/>
                      <a:pt x="6" y="16"/>
                    </a:cubicBezTo>
                    <a:cubicBezTo>
                      <a:pt x="10" y="18"/>
                      <a:pt x="15" y="16"/>
                      <a:pt x="16" y="12"/>
                    </a:cubicBezTo>
                    <a:cubicBezTo>
                      <a:pt x="17" y="7"/>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1" name="Freeform 95"/>
              <p:cNvSpPr/>
              <p:nvPr/>
            </p:nvSpPr>
            <p:spPr bwMode="auto">
              <a:xfrm>
                <a:off x="6132513" y="3662363"/>
                <a:ext cx="36513" cy="12700"/>
              </a:xfrm>
              <a:custGeom>
                <a:avLst/>
                <a:gdLst>
                  <a:gd name="T0" fmla="*/ 3 w 12"/>
                  <a:gd name="T1" fmla="*/ 3 h 4"/>
                  <a:gd name="T2" fmla="*/ 12 w 12"/>
                  <a:gd name="T3" fmla="*/ 0 h 4"/>
                  <a:gd name="T4" fmla="*/ 0 w 12"/>
                  <a:gd name="T5" fmla="*/ 0 h 4"/>
                  <a:gd name="T6" fmla="*/ 3 w 12"/>
                  <a:gd name="T7" fmla="*/ 3 h 4"/>
                </a:gdLst>
                <a:ahLst/>
                <a:cxnLst>
                  <a:cxn ang="0">
                    <a:pos x="T0" y="T1"/>
                  </a:cxn>
                  <a:cxn ang="0">
                    <a:pos x="T2" y="T3"/>
                  </a:cxn>
                  <a:cxn ang="0">
                    <a:pos x="T4" y="T5"/>
                  </a:cxn>
                  <a:cxn ang="0">
                    <a:pos x="T6" y="T7"/>
                  </a:cxn>
                </a:cxnLst>
                <a:rect l="0" t="0" r="r" b="b"/>
                <a:pathLst>
                  <a:path w="12" h="4">
                    <a:moveTo>
                      <a:pt x="3" y="3"/>
                    </a:moveTo>
                    <a:cubicBezTo>
                      <a:pt x="7" y="4"/>
                      <a:pt x="10" y="3"/>
                      <a:pt x="12" y="0"/>
                    </a:cubicBezTo>
                    <a:cubicBezTo>
                      <a:pt x="0" y="0"/>
                      <a:pt x="0" y="0"/>
                      <a:pt x="0" y="0"/>
                    </a:cubicBezTo>
                    <a:cubicBezTo>
                      <a:pt x="1" y="1"/>
                      <a:pt x="2" y="2"/>
                      <a:pt x="3"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2" name="Freeform 96"/>
              <p:cNvSpPr/>
              <p:nvPr/>
            </p:nvSpPr>
            <p:spPr bwMode="auto">
              <a:xfrm>
                <a:off x="6096000" y="3352800"/>
                <a:ext cx="49213" cy="26988"/>
              </a:xfrm>
              <a:custGeom>
                <a:avLst/>
                <a:gdLst>
                  <a:gd name="T0" fmla="*/ 5 w 16"/>
                  <a:gd name="T1" fmla="*/ 7 h 9"/>
                  <a:gd name="T2" fmla="*/ 15 w 16"/>
                  <a:gd name="T3" fmla="*/ 3 h 9"/>
                  <a:gd name="T4" fmla="*/ 15 w 16"/>
                  <a:gd name="T5" fmla="*/ 0 h 9"/>
                  <a:gd name="T6" fmla="*/ 0 w 16"/>
                  <a:gd name="T7" fmla="*/ 0 h 9"/>
                  <a:gd name="T8" fmla="*/ 5 w 16"/>
                  <a:gd name="T9" fmla="*/ 7 h 9"/>
                </a:gdLst>
                <a:ahLst/>
                <a:cxnLst>
                  <a:cxn ang="0">
                    <a:pos x="T0" y="T1"/>
                  </a:cxn>
                  <a:cxn ang="0">
                    <a:pos x="T2" y="T3"/>
                  </a:cxn>
                  <a:cxn ang="0">
                    <a:pos x="T4" y="T5"/>
                  </a:cxn>
                  <a:cxn ang="0">
                    <a:pos x="T6" y="T7"/>
                  </a:cxn>
                  <a:cxn ang="0">
                    <a:pos x="T8" y="T9"/>
                  </a:cxn>
                </a:cxnLst>
                <a:rect l="0" t="0" r="r" b="b"/>
                <a:pathLst>
                  <a:path w="16" h="9">
                    <a:moveTo>
                      <a:pt x="5" y="7"/>
                    </a:moveTo>
                    <a:cubicBezTo>
                      <a:pt x="9" y="9"/>
                      <a:pt x="14" y="7"/>
                      <a:pt x="15" y="3"/>
                    </a:cubicBezTo>
                    <a:cubicBezTo>
                      <a:pt x="15" y="2"/>
                      <a:pt x="16" y="1"/>
                      <a:pt x="15" y="0"/>
                    </a:cubicBezTo>
                    <a:cubicBezTo>
                      <a:pt x="0" y="0"/>
                      <a:pt x="0" y="0"/>
                      <a:pt x="0" y="0"/>
                    </a:cubicBezTo>
                    <a:cubicBezTo>
                      <a:pt x="0" y="3"/>
                      <a:pt x="2" y="6"/>
                      <a:pt x="5" y="7"/>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3" name="Freeform 97"/>
              <p:cNvSpPr/>
              <p:nvPr/>
            </p:nvSpPr>
            <p:spPr bwMode="auto">
              <a:xfrm>
                <a:off x="6086475" y="3384550"/>
                <a:ext cx="52388"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4"/>
                      <a:pt x="6" y="16"/>
                    </a:cubicBezTo>
                    <a:cubicBezTo>
                      <a:pt x="10" y="17"/>
                      <a:pt x="14" y="15"/>
                      <a:pt x="16" y="11"/>
                    </a:cubicBezTo>
                    <a:cubicBezTo>
                      <a:pt x="17" y="7"/>
                      <a:pt x="15" y="2"/>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4" name="Freeform 98"/>
              <p:cNvSpPr/>
              <p:nvPr/>
            </p:nvSpPr>
            <p:spPr bwMode="auto">
              <a:xfrm>
                <a:off x="5824538" y="3048000"/>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5" name="Freeform 99"/>
              <p:cNvSpPr/>
              <p:nvPr/>
            </p:nvSpPr>
            <p:spPr bwMode="auto">
              <a:xfrm>
                <a:off x="5978525" y="3662363"/>
                <a:ext cx="47625" cy="30163"/>
              </a:xfrm>
              <a:custGeom>
                <a:avLst/>
                <a:gdLst>
                  <a:gd name="T0" fmla="*/ 5 w 16"/>
                  <a:gd name="T1" fmla="*/ 9 h 10"/>
                  <a:gd name="T2" fmla="*/ 15 w 16"/>
                  <a:gd name="T3" fmla="*/ 4 h 10"/>
                  <a:gd name="T4" fmla="*/ 16 w 16"/>
                  <a:gd name="T5" fmla="*/ 0 h 10"/>
                  <a:gd name="T6" fmla="*/ 0 w 16"/>
                  <a:gd name="T7" fmla="*/ 0 h 10"/>
                  <a:gd name="T8" fmla="*/ 5 w 16"/>
                  <a:gd name="T9" fmla="*/ 9 h 10"/>
                </a:gdLst>
                <a:ahLst/>
                <a:cxnLst>
                  <a:cxn ang="0">
                    <a:pos x="T0" y="T1"/>
                  </a:cxn>
                  <a:cxn ang="0">
                    <a:pos x="T2" y="T3"/>
                  </a:cxn>
                  <a:cxn ang="0">
                    <a:pos x="T4" y="T5"/>
                  </a:cxn>
                  <a:cxn ang="0">
                    <a:pos x="T6" y="T7"/>
                  </a:cxn>
                  <a:cxn ang="0">
                    <a:pos x="T8" y="T9"/>
                  </a:cxn>
                </a:cxnLst>
                <a:rect l="0" t="0" r="r" b="b"/>
                <a:pathLst>
                  <a:path w="16" h="10">
                    <a:moveTo>
                      <a:pt x="5" y="9"/>
                    </a:moveTo>
                    <a:cubicBezTo>
                      <a:pt x="9" y="10"/>
                      <a:pt x="14" y="8"/>
                      <a:pt x="15" y="4"/>
                    </a:cubicBezTo>
                    <a:cubicBezTo>
                      <a:pt x="16" y="3"/>
                      <a:pt x="16" y="1"/>
                      <a:pt x="16" y="0"/>
                    </a:cubicBezTo>
                    <a:cubicBezTo>
                      <a:pt x="0" y="0"/>
                      <a:pt x="0" y="0"/>
                      <a:pt x="0" y="0"/>
                    </a:cubicBezTo>
                    <a:cubicBezTo>
                      <a:pt x="0" y="4"/>
                      <a:pt x="2" y="7"/>
                      <a:pt x="5"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6" name="Freeform 100"/>
              <p:cNvSpPr/>
              <p:nvPr/>
            </p:nvSpPr>
            <p:spPr bwMode="auto">
              <a:xfrm>
                <a:off x="5857875" y="3768725"/>
                <a:ext cx="50800" cy="41275"/>
              </a:xfrm>
              <a:custGeom>
                <a:avLst/>
                <a:gdLst>
                  <a:gd name="T0" fmla="*/ 11 w 17"/>
                  <a:gd name="T1" fmla="*/ 2 h 14"/>
                  <a:gd name="T2" fmla="*/ 1 w 17"/>
                  <a:gd name="T3" fmla="*/ 7 h 14"/>
                  <a:gd name="T4" fmla="*/ 2 w 17"/>
                  <a:gd name="T5" fmla="*/ 14 h 14"/>
                  <a:gd name="T6" fmla="*/ 15 w 17"/>
                  <a:gd name="T7" fmla="*/ 14 h 14"/>
                  <a:gd name="T8" fmla="*/ 16 w 17"/>
                  <a:gd name="T9" fmla="*/ 12 h 14"/>
                  <a:gd name="T10" fmla="*/ 11 w 17"/>
                  <a:gd name="T11" fmla="*/ 2 h 14"/>
                </a:gdLst>
                <a:ahLst/>
                <a:cxnLst>
                  <a:cxn ang="0">
                    <a:pos x="T0" y="T1"/>
                  </a:cxn>
                  <a:cxn ang="0">
                    <a:pos x="T2" y="T3"/>
                  </a:cxn>
                  <a:cxn ang="0">
                    <a:pos x="T4" y="T5"/>
                  </a:cxn>
                  <a:cxn ang="0">
                    <a:pos x="T6" y="T7"/>
                  </a:cxn>
                  <a:cxn ang="0">
                    <a:pos x="T8" y="T9"/>
                  </a:cxn>
                  <a:cxn ang="0">
                    <a:pos x="T10" y="T11"/>
                  </a:cxn>
                </a:cxnLst>
                <a:rect l="0" t="0" r="r" b="b"/>
                <a:pathLst>
                  <a:path w="17" h="14">
                    <a:moveTo>
                      <a:pt x="11" y="2"/>
                    </a:moveTo>
                    <a:cubicBezTo>
                      <a:pt x="7" y="0"/>
                      <a:pt x="2" y="3"/>
                      <a:pt x="1" y="7"/>
                    </a:cubicBezTo>
                    <a:cubicBezTo>
                      <a:pt x="0" y="9"/>
                      <a:pt x="1" y="12"/>
                      <a:pt x="2" y="14"/>
                    </a:cubicBezTo>
                    <a:cubicBezTo>
                      <a:pt x="15" y="14"/>
                      <a:pt x="15" y="14"/>
                      <a:pt x="15" y="14"/>
                    </a:cubicBezTo>
                    <a:cubicBezTo>
                      <a:pt x="15" y="13"/>
                      <a:pt x="16" y="13"/>
                      <a:pt x="16" y="12"/>
                    </a:cubicBezTo>
                    <a:cubicBezTo>
                      <a:pt x="17" y="8"/>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7" name="Freeform 101"/>
              <p:cNvSpPr/>
              <p:nvPr/>
            </p:nvSpPr>
            <p:spPr bwMode="auto">
              <a:xfrm>
                <a:off x="5778500" y="3679825"/>
                <a:ext cx="46038" cy="52388"/>
              </a:xfrm>
              <a:custGeom>
                <a:avLst/>
                <a:gdLst>
                  <a:gd name="T0" fmla="*/ 4 w 15"/>
                  <a:gd name="T1" fmla="*/ 16 h 17"/>
                  <a:gd name="T2" fmla="*/ 14 w 15"/>
                  <a:gd name="T3" fmla="*/ 11 h 17"/>
                  <a:gd name="T4" fmla="*/ 9 w 15"/>
                  <a:gd name="T5" fmla="*/ 1 h 17"/>
                  <a:gd name="T6" fmla="*/ 7 w 15"/>
                  <a:gd name="T7" fmla="*/ 0 h 17"/>
                  <a:gd name="T8" fmla="*/ 0 w 15"/>
                  <a:gd name="T9" fmla="*/ 13 h 17"/>
                  <a:gd name="T10" fmla="*/ 4 w 15"/>
                  <a:gd name="T11" fmla="*/ 16 h 17"/>
                </a:gdLst>
                <a:ahLst/>
                <a:cxnLst>
                  <a:cxn ang="0">
                    <a:pos x="T0" y="T1"/>
                  </a:cxn>
                  <a:cxn ang="0">
                    <a:pos x="T2" y="T3"/>
                  </a:cxn>
                  <a:cxn ang="0">
                    <a:pos x="T4" y="T5"/>
                  </a:cxn>
                  <a:cxn ang="0">
                    <a:pos x="T6" y="T7"/>
                  </a:cxn>
                  <a:cxn ang="0">
                    <a:pos x="T8" y="T9"/>
                  </a:cxn>
                  <a:cxn ang="0">
                    <a:pos x="T10" y="T11"/>
                  </a:cxn>
                </a:cxnLst>
                <a:rect l="0" t="0" r="r" b="b"/>
                <a:pathLst>
                  <a:path w="15" h="17">
                    <a:moveTo>
                      <a:pt x="4" y="16"/>
                    </a:moveTo>
                    <a:cubicBezTo>
                      <a:pt x="8" y="17"/>
                      <a:pt x="12" y="15"/>
                      <a:pt x="14" y="11"/>
                    </a:cubicBezTo>
                    <a:cubicBezTo>
                      <a:pt x="15" y="7"/>
                      <a:pt x="13" y="2"/>
                      <a:pt x="9" y="1"/>
                    </a:cubicBezTo>
                    <a:cubicBezTo>
                      <a:pt x="8" y="1"/>
                      <a:pt x="7" y="1"/>
                      <a:pt x="7" y="0"/>
                    </a:cubicBezTo>
                    <a:cubicBezTo>
                      <a:pt x="3" y="4"/>
                      <a:pt x="1" y="8"/>
                      <a:pt x="0" y="13"/>
                    </a:cubicBezTo>
                    <a:cubicBezTo>
                      <a:pt x="1" y="14"/>
                      <a:pt x="2" y="15"/>
                      <a:pt x="4"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8" name="Freeform 102"/>
              <p:cNvSpPr/>
              <p:nvPr/>
            </p:nvSpPr>
            <p:spPr bwMode="auto">
              <a:xfrm>
                <a:off x="5842000" y="3165475"/>
                <a:ext cx="49213" cy="30163"/>
              </a:xfrm>
              <a:custGeom>
                <a:avLst/>
                <a:gdLst>
                  <a:gd name="T0" fmla="*/ 10 w 16"/>
                  <a:gd name="T1" fmla="*/ 1 h 10"/>
                  <a:gd name="T2" fmla="*/ 0 w 16"/>
                  <a:gd name="T3" fmla="*/ 6 h 10"/>
                  <a:gd name="T4" fmla="*/ 0 w 16"/>
                  <a:gd name="T5" fmla="*/ 10 h 10"/>
                  <a:gd name="T6" fmla="*/ 1 w 16"/>
                  <a:gd name="T7" fmla="*/ 10 h 10"/>
                  <a:gd name="T8" fmla="*/ 15 w 16"/>
                  <a:gd name="T9" fmla="*/ 10 h 10"/>
                  <a:gd name="T10" fmla="*/ 10 w 16"/>
                  <a:gd name="T11" fmla="*/ 1 h 10"/>
                </a:gdLst>
                <a:ahLst/>
                <a:cxnLst>
                  <a:cxn ang="0">
                    <a:pos x="T0" y="T1"/>
                  </a:cxn>
                  <a:cxn ang="0">
                    <a:pos x="T2" y="T3"/>
                  </a:cxn>
                  <a:cxn ang="0">
                    <a:pos x="T4" y="T5"/>
                  </a:cxn>
                  <a:cxn ang="0">
                    <a:pos x="T6" y="T7"/>
                  </a:cxn>
                  <a:cxn ang="0">
                    <a:pos x="T8" y="T9"/>
                  </a:cxn>
                  <a:cxn ang="0">
                    <a:pos x="T10" y="T11"/>
                  </a:cxn>
                </a:cxnLst>
                <a:rect l="0" t="0" r="r" b="b"/>
                <a:pathLst>
                  <a:path w="16" h="10">
                    <a:moveTo>
                      <a:pt x="10" y="1"/>
                    </a:moveTo>
                    <a:cubicBezTo>
                      <a:pt x="6" y="0"/>
                      <a:pt x="2" y="2"/>
                      <a:pt x="0" y="6"/>
                    </a:cubicBezTo>
                    <a:cubicBezTo>
                      <a:pt x="0" y="7"/>
                      <a:pt x="0" y="9"/>
                      <a:pt x="0" y="10"/>
                    </a:cubicBezTo>
                    <a:cubicBezTo>
                      <a:pt x="0" y="10"/>
                      <a:pt x="1" y="10"/>
                      <a:pt x="1" y="10"/>
                    </a:cubicBezTo>
                    <a:cubicBezTo>
                      <a:pt x="15" y="10"/>
                      <a:pt x="15" y="10"/>
                      <a:pt x="15" y="10"/>
                    </a:cubicBezTo>
                    <a:cubicBezTo>
                      <a:pt x="16" y="7"/>
                      <a:pt x="14" y="2"/>
                      <a:pt x="10"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9" name="Freeform 103"/>
              <p:cNvSpPr/>
              <p:nvPr/>
            </p:nvSpPr>
            <p:spPr bwMode="auto">
              <a:xfrm>
                <a:off x="5969000" y="3168650"/>
                <a:ext cx="49213" cy="26988"/>
              </a:xfrm>
              <a:custGeom>
                <a:avLst/>
                <a:gdLst>
                  <a:gd name="T0" fmla="*/ 10 w 16"/>
                  <a:gd name="T1" fmla="*/ 2 h 9"/>
                  <a:gd name="T2" fmla="*/ 0 w 16"/>
                  <a:gd name="T3" fmla="*/ 7 h 9"/>
                  <a:gd name="T4" fmla="*/ 0 w 16"/>
                  <a:gd name="T5" fmla="*/ 9 h 9"/>
                  <a:gd name="T6" fmla="*/ 16 w 16"/>
                  <a:gd name="T7" fmla="*/ 9 h 9"/>
                  <a:gd name="T8" fmla="*/ 10 w 16"/>
                  <a:gd name="T9" fmla="*/ 2 h 9"/>
                </a:gdLst>
                <a:ahLst/>
                <a:cxnLst>
                  <a:cxn ang="0">
                    <a:pos x="T0" y="T1"/>
                  </a:cxn>
                  <a:cxn ang="0">
                    <a:pos x="T2" y="T3"/>
                  </a:cxn>
                  <a:cxn ang="0">
                    <a:pos x="T4" y="T5"/>
                  </a:cxn>
                  <a:cxn ang="0">
                    <a:pos x="T6" y="T7"/>
                  </a:cxn>
                  <a:cxn ang="0">
                    <a:pos x="T8" y="T9"/>
                  </a:cxn>
                </a:cxnLst>
                <a:rect l="0" t="0" r="r" b="b"/>
                <a:pathLst>
                  <a:path w="16" h="9">
                    <a:moveTo>
                      <a:pt x="10" y="2"/>
                    </a:moveTo>
                    <a:cubicBezTo>
                      <a:pt x="6" y="0"/>
                      <a:pt x="2" y="3"/>
                      <a:pt x="0" y="7"/>
                    </a:cubicBezTo>
                    <a:cubicBezTo>
                      <a:pt x="0" y="8"/>
                      <a:pt x="0" y="9"/>
                      <a:pt x="0" y="9"/>
                    </a:cubicBezTo>
                    <a:cubicBezTo>
                      <a:pt x="16" y="9"/>
                      <a:pt x="16" y="9"/>
                      <a:pt x="16" y="9"/>
                    </a:cubicBezTo>
                    <a:cubicBezTo>
                      <a:pt x="16" y="6"/>
                      <a:pt x="14" y="3"/>
                      <a:pt x="10"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0" name="Freeform 104"/>
              <p:cNvSpPr/>
              <p:nvPr/>
            </p:nvSpPr>
            <p:spPr bwMode="auto">
              <a:xfrm>
                <a:off x="6026150" y="3352800"/>
                <a:ext cx="36513" cy="7938"/>
              </a:xfrm>
              <a:custGeom>
                <a:avLst/>
                <a:gdLst>
                  <a:gd name="T0" fmla="*/ 4 w 12"/>
                  <a:gd name="T1" fmla="*/ 2 h 3"/>
                  <a:gd name="T2" fmla="*/ 12 w 12"/>
                  <a:gd name="T3" fmla="*/ 0 h 3"/>
                  <a:gd name="T4" fmla="*/ 0 w 12"/>
                  <a:gd name="T5" fmla="*/ 0 h 3"/>
                  <a:gd name="T6" fmla="*/ 4 w 12"/>
                  <a:gd name="T7" fmla="*/ 2 h 3"/>
                </a:gdLst>
                <a:ahLst/>
                <a:cxnLst>
                  <a:cxn ang="0">
                    <a:pos x="T0" y="T1"/>
                  </a:cxn>
                  <a:cxn ang="0">
                    <a:pos x="T2" y="T3"/>
                  </a:cxn>
                  <a:cxn ang="0">
                    <a:pos x="T4" y="T5"/>
                  </a:cxn>
                  <a:cxn ang="0">
                    <a:pos x="T6" y="T7"/>
                  </a:cxn>
                </a:cxnLst>
                <a:rect l="0" t="0" r="r" b="b"/>
                <a:pathLst>
                  <a:path w="12" h="3">
                    <a:moveTo>
                      <a:pt x="4" y="2"/>
                    </a:moveTo>
                    <a:cubicBezTo>
                      <a:pt x="7" y="3"/>
                      <a:pt x="10" y="2"/>
                      <a:pt x="12" y="0"/>
                    </a:cubicBezTo>
                    <a:cubicBezTo>
                      <a:pt x="0" y="0"/>
                      <a:pt x="0" y="0"/>
                      <a:pt x="0" y="0"/>
                    </a:cubicBezTo>
                    <a:cubicBezTo>
                      <a:pt x="1" y="1"/>
                      <a:pt x="2" y="2"/>
                      <a:pt x="4"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1" name="Freeform 105"/>
              <p:cNvSpPr/>
              <p:nvPr/>
            </p:nvSpPr>
            <p:spPr bwMode="auto">
              <a:xfrm>
                <a:off x="5888038" y="3705225"/>
                <a:ext cx="50800"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2" name="Freeform 106"/>
              <p:cNvSpPr/>
              <p:nvPr/>
            </p:nvSpPr>
            <p:spPr bwMode="auto">
              <a:xfrm>
                <a:off x="5832475" y="3665538"/>
                <a:ext cx="55563"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5"/>
                      <a:pt x="7" y="16"/>
                    </a:cubicBezTo>
                    <a:cubicBezTo>
                      <a:pt x="11" y="17"/>
                      <a:pt x="15" y="15"/>
                      <a:pt x="17" y="11"/>
                    </a:cubicBezTo>
                    <a:cubicBezTo>
                      <a:pt x="18" y="7"/>
                      <a:pt x="16" y="3"/>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3" name="Freeform 107"/>
              <p:cNvSpPr/>
              <p:nvPr/>
            </p:nvSpPr>
            <p:spPr bwMode="auto">
              <a:xfrm>
                <a:off x="5895975" y="3662363"/>
                <a:ext cx="52388" cy="42863"/>
              </a:xfrm>
              <a:custGeom>
                <a:avLst/>
                <a:gdLst>
                  <a:gd name="T0" fmla="*/ 7 w 17"/>
                  <a:gd name="T1" fmla="*/ 12 h 14"/>
                  <a:gd name="T2" fmla="*/ 17 w 17"/>
                  <a:gd name="T3" fmla="*/ 7 h 14"/>
                  <a:gd name="T4" fmla="*/ 15 w 17"/>
                  <a:gd name="T5" fmla="*/ 0 h 14"/>
                  <a:gd name="T6" fmla="*/ 3 w 17"/>
                  <a:gd name="T7" fmla="*/ 0 h 14"/>
                  <a:gd name="T8" fmla="*/ 2 w 17"/>
                  <a:gd name="T9" fmla="*/ 2 h 14"/>
                  <a:gd name="T10" fmla="*/ 7 w 17"/>
                  <a:gd name="T11" fmla="*/ 12 h 14"/>
                </a:gdLst>
                <a:ahLst/>
                <a:cxnLst>
                  <a:cxn ang="0">
                    <a:pos x="T0" y="T1"/>
                  </a:cxn>
                  <a:cxn ang="0">
                    <a:pos x="T2" y="T3"/>
                  </a:cxn>
                  <a:cxn ang="0">
                    <a:pos x="T4" y="T5"/>
                  </a:cxn>
                  <a:cxn ang="0">
                    <a:pos x="T6" y="T7"/>
                  </a:cxn>
                  <a:cxn ang="0">
                    <a:pos x="T8" y="T9"/>
                  </a:cxn>
                  <a:cxn ang="0">
                    <a:pos x="T10" y="T11"/>
                  </a:cxn>
                </a:cxnLst>
                <a:rect l="0" t="0" r="r" b="b"/>
                <a:pathLst>
                  <a:path w="17" h="14">
                    <a:moveTo>
                      <a:pt x="7" y="12"/>
                    </a:moveTo>
                    <a:cubicBezTo>
                      <a:pt x="11" y="14"/>
                      <a:pt x="15" y="11"/>
                      <a:pt x="17" y="7"/>
                    </a:cubicBezTo>
                    <a:cubicBezTo>
                      <a:pt x="17" y="5"/>
                      <a:pt x="17" y="2"/>
                      <a:pt x="15" y="0"/>
                    </a:cubicBezTo>
                    <a:cubicBezTo>
                      <a:pt x="3" y="0"/>
                      <a:pt x="3" y="0"/>
                      <a:pt x="3" y="0"/>
                    </a:cubicBezTo>
                    <a:cubicBezTo>
                      <a:pt x="2" y="1"/>
                      <a:pt x="2" y="2"/>
                      <a:pt x="2" y="2"/>
                    </a:cubicBezTo>
                    <a:cubicBezTo>
                      <a:pt x="0" y="6"/>
                      <a:pt x="2" y="11"/>
                      <a:pt x="7"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4" name="Freeform 108"/>
              <p:cNvSpPr/>
              <p:nvPr/>
            </p:nvSpPr>
            <p:spPr bwMode="auto">
              <a:xfrm>
                <a:off x="6065838" y="3662363"/>
                <a:ext cx="50800" cy="39688"/>
              </a:xfrm>
              <a:custGeom>
                <a:avLst/>
                <a:gdLst>
                  <a:gd name="T0" fmla="*/ 7 w 17"/>
                  <a:gd name="T1" fmla="*/ 12 h 13"/>
                  <a:gd name="T2" fmla="*/ 17 w 17"/>
                  <a:gd name="T3" fmla="*/ 7 h 13"/>
                  <a:gd name="T4" fmla="*/ 16 w 17"/>
                  <a:gd name="T5" fmla="*/ 0 h 13"/>
                  <a:gd name="T6" fmla="*/ 3 w 17"/>
                  <a:gd name="T7" fmla="*/ 0 h 13"/>
                  <a:gd name="T8" fmla="*/ 2 w 17"/>
                  <a:gd name="T9" fmla="*/ 2 h 13"/>
                  <a:gd name="T10" fmla="*/ 7 w 17"/>
                  <a:gd name="T11" fmla="*/ 12 h 13"/>
                </a:gdLst>
                <a:ahLst/>
                <a:cxnLst>
                  <a:cxn ang="0">
                    <a:pos x="T0" y="T1"/>
                  </a:cxn>
                  <a:cxn ang="0">
                    <a:pos x="T2" y="T3"/>
                  </a:cxn>
                  <a:cxn ang="0">
                    <a:pos x="T4" y="T5"/>
                  </a:cxn>
                  <a:cxn ang="0">
                    <a:pos x="T6" y="T7"/>
                  </a:cxn>
                  <a:cxn ang="0">
                    <a:pos x="T8" y="T9"/>
                  </a:cxn>
                  <a:cxn ang="0">
                    <a:pos x="T10" y="T11"/>
                  </a:cxn>
                </a:cxnLst>
                <a:rect l="0" t="0" r="r" b="b"/>
                <a:pathLst>
                  <a:path w="17" h="13">
                    <a:moveTo>
                      <a:pt x="7" y="12"/>
                    </a:moveTo>
                    <a:cubicBezTo>
                      <a:pt x="11" y="13"/>
                      <a:pt x="15" y="11"/>
                      <a:pt x="17" y="7"/>
                    </a:cubicBezTo>
                    <a:cubicBezTo>
                      <a:pt x="17" y="5"/>
                      <a:pt x="17" y="2"/>
                      <a:pt x="16" y="0"/>
                    </a:cubicBezTo>
                    <a:cubicBezTo>
                      <a:pt x="3" y="0"/>
                      <a:pt x="3" y="0"/>
                      <a:pt x="3" y="0"/>
                    </a:cubicBezTo>
                    <a:cubicBezTo>
                      <a:pt x="2" y="1"/>
                      <a:pt x="2" y="1"/>
                      <a:pt x="2" y="2"/>
                    </a:cubicBezTo>
                    <a:cubicBezTo>
                      <a:pt x="0" y="6"/>
                      <a:pt x="3" y="11"/>
                      <a:pt x="7"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5" name="Freeform 109"/>
              <p:cNvSpPr/>
              <p:nvPr/>
            </p:nvSpPr>
            <p:spPr bwMode="auto">
              <a:xfrm>
                <a:off x="6018213" y="3686175"/>
                <a:ext cx="53975" cy="53975"/>
              </a:xfrm>
              <a:custGeom>
                <a:avLst/>
                <a:gdLst>
                  <a:gd name="T0" fmla="*/ 17 w 18"/>
                  <a:gd name="T1" fmla="*/ 12 h 18"/>
                  <a:gd name="T2" fmla="*/ 12 w 18"/>
                  <a:gd name="T3" fmla="*/ 2 h 18"/>
                  <a:gd name="T4" fmla="*/ 2 w 18"/>
                  <a:gd name="T5" fmla="*/ 7 h 18"/>
                  <a:gd name="T6" fmla="*/ 7 w 18"/>
                  <a:gd name="T7" fmla="*/ 17 h 18"/>
                  <a:gd name="T8" fmla="*/ 17 w 18"/>
                  <a:gd name="T9" fmla="*/ 12 h 18"/>
                </a:gdLst>
                <a:ahLst/>
                <a:cxnLst>
                  <a:cxn ang="0">
                    <a:pos x="T0" y="T1"/>
                  </a:cxn>
                  <a:cxn ang="0">
                    <a:pos x="T2" y="T3"/>
                  </a:cxn>
                  <a:cxn ang="0">
                    <a:pos x="T4" y="T5"/>
                  </a:cxn>
                  <a:cxn ang="0">
                    <a:pos x="T6" y="T7"/>
                  </a:cxn>
                  <a:cxn ang="0">
                    <a:pos x="T8" y="T9"/>
                  </a:cxn>
                </a:cxnLst>
                <a:rect l="0" t="0" r="r" b="b"/>
                <a:pathLst>
                  <a:path w="18" h="18">
                    <a:moveTo>
                      <a:pt x="17" y="12"/>
                    </a:moveTo>
                    <a:cubicBezTo>
                      <a:pt x="18" y="8"/>
                      <a:pt x="16" y="3"/>
                      <a:pt x="12" y="2"/>
                    </a:cubicBezTo>
                    <a:cubicBezTo>
                      <a:pt x="8" y="0"/>
                      <a:pt x="3" y="3"/>
                      <a:pt x="2" y="7"/>
                    </a:cubicBezTo>
                    <a:cubicBezTo>
                      <a:pt x="0" y="11"/>
                      <a:pt x="3" y="15"/>
                      <a:pt x="7" y="17"/>
                    </a:cubicBezTo>
                    <a:cubicBezTo>
                      <a:pt x="11" y="18"/>
                      <a:pt x="15" y="16"/>
                      <a:pt x="17"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6" name="Freeform 110"/>
              <p:cNvSpPr/>
              <p:nvPr/>
            </p:nvSpPr>
            <p:spPr bwMode="auto">
              <a:xfrm>
                <a:off x="5951538" y="3352800"/>
                <a:ext cx="38100" cy="14288"/>
              </a:xfrm>
              <a:custGeom>
                <a:avLst/>
                <a:gdLst>
                  <a:gd name="T0" fmla="*/ 4 w 13"/>
                  <a:gd name="T1" fmla="*/ 3 h 5"/>
                  <a:gd name="T2" fmla="*/ 13 w 13"/>
                  <a:gd name="T3" fmla="*/ 0 h 5"/>
                  <a:gd name="T4" fmla="*/ 0 w 13"/>
                  <a:gd name="T5" fmla="*/ 0 h 5"/>
                  <a:gd name="T6" fmla="*/ 4 w 13"/>
                  <a:gd name="T7" fmla="*/ 3 h 5"/>
                </a:gdLst>
                <a:ahLst/>
                <a:cxnLst>
                  <a:cxn ang="0">
                    <a:pos x="T0" y="T1"/>
                  </a:cxn>
                  <a:cxn ang="0">
                    <a:pos x="T2" y="T3"/>
                  </a:cxn>
                  <a:cxn ang="0">
                    <a:pos x="T4" y="T5"/>
                  </a:cxn>
                  <a:cxn ang="0">
                    <a:pos x="T6" y="T7"/>
                  </a:cxn>
                </a:cxnLst>
                <a:rect l="0" t="0" r="r" b="b"/>
                <a:pathLst>
                  <a:path w="13" h="5">
                    <a:moveTo>
                      <a:pt x="4" y="3"/>
                    </a:moveTo>
                    <a:cubicBezTo>
                      <a:pt x="8" y="5"/>
                      <a:pt x="12" y="3"/>
                      <a:pt x="13" y="0"/>
                    </a:cubicBezTo>
                    <a:cubicBezTo>
                      <a:pt x="0" y="0"/>
                      <a:pt x="0" y="0"/>
                      <a:pt x="0" y="0"/>
                    </a:cubicBezTo>
                    <a:cubicBezTo>
                      <a:pt x="1" y="1"/>
                      <a:pt x="2" y="3"/>
                      <a:pt x="4" y="3"/>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7" name="Freeform 111"/>
              <p:cNvSpPr/>
              <p:nvPr/>
            </p:nvSpPr>
            <p:spPr bwMode="auto">
              <a:xfrm>
                <a:off x="5945188" y="3433763"/>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5"/>
                      <a:pt x="6" y="16"/>
                    </a:cubicBezTo>
                    <a:cubicBezTo>
                      <a:pt x="10" y="17"/>
                      <a:pt x="15" y="15"/>
                      <a:pt x="16" y="11"/>
                    </a:cubicBezTo>
                    <a:cubicBezTo>
                      <a:pt x="18" y="7"/>
                      <a:pt x="16" y="3"/>
                      <a:pt x="11"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8" name="Freeform 112"/>
              <p:cNvSpPr/>
              <p:nvPr/>
            </p:nvSpPr>
            <p:spPr bwMode="auto">
              <a:xfrm>
                <a:off x="6029325" y="3360738"/>
                <a:ext cx="52388"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5"/>
                      <a:pt x="16" y="11"/>
                    </a:cubicBezTo>
                    <a:cubicBezTo>
                      <a:pt x="17" y="7"/>
                      <a:pt x="15" y="3"/>
                      <a:pt x="11" y="1"/>
                    </a:cubicBezTo>
                    <a:cubicBezTo>
                      <a:pt x="7" y="0"/>
                      <a:pt x="2" y="2"/>
                      <a:pt x="1" y="6"/>
                    </a:cubicBezTo>
                    <a:cubicBezTo>
                      <a:pt x="0" y="10"/>
                      <a:pt x="2" y="15"/>
                      <a:pt x="6" y="16"/>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9" name="Freeform 113"/>
              <p:cNvSpPr/>
              <p:nvPr/>
            </p:nvSpPr>
            <p:spPr bwMode="auto">
              <a:xfrm>
                <a:off x="5881688" y="3352800"/>
                <a:ext cx="44450" cy="30163"/>
              </a:xfrm>
              <a:custGeom>
                <a:avLst/>
                <a:gdLst>
                  <a:gd name="T0" fmla="*/ 4 w 15"/>
                  <a:gd name="T1" fmla="*/ 8 h 10"/>
                  <a:gd name="T2" fmla="*/ 14 w 15"/>
                  <a:gd name="T3" fmla="*/ 3 h 10"/>
                  <a:gd name="T4" fmla="*/ 14 w 15"/>
                  <a:gd name="T5" fmla="*/ 0 h 10"/>
                  <a:gd name="T6" fmla="*/ 14 w 15"/>
                  <a:gd name="T7" fmla="*/ 0 h 10"/>
                  <a:gd name="T8" fmla="*/ 0 w 15"/>
                  <a:gd name="T9" fmla="*/ 5 h 10"/>
                  <a:gd name="T10" fmla="*/ 4 w 15"/>
                  <a:gd name="T11" fmla="*/ 8 h 10"/>
                </a:gdLst>
                <a:ahLst/>
                <a:cxnLst>
                  <a:cxn ang="0">
                    <a:pos x="T0" y="T1"/>
                  </a:cxn>
                  <a:cxn ang="0">
                    <a:pos x="T2" y="T3"/>
                  </a:cxn>
                  <a:cxn ang="0">
                    <a:pos x="T4" y="T5"/>
                  </a:cxn>
                  <a:cxn ang="0">
                    <a:pos x="T6" y="T7"/>
                  </a:cxn>
                  <a:cxn ang="0">
                    <a:pos x="T8" y="T9"/>
                  </a:cxn>
                  <a:cxn ang="0">
                    <a:pos x="T10" y="T11"/>
                  </a:cxn>
                </a:cxnLst>
                <a:rect l="0" t="0" r="r" b="b"/>
                <a:pathLst>
                  <a:path w="15" h="10">
                    <a:moveTo>
                      <a:pt x="4" y="8"/>
                    </a:moveTo>
                    <a:cubicBezTo>
                      <a:pt x="8" y="10"/>
                      <a:pt x="13" y="8"/>
                      <a:pt x="14" y="3"/>
                    </a:cubicBezTo>
                    <a:cubicBezTo>
                      <a:pt x="15" y="2"/>
                      <a:pt x="15" y="1"/>
                      <a:pt x="14" y="0"/>
                    </a:cubicBezTo>
                    <a:cubicBezTo>
                      <a:pt x="14" y="0"/>
                      <a:pt x="14" y="0"/>
                      <a:pt x="14" y="0"/>
                    </a:cubicBezTo>
                    <a:cubicBezTo>
                      <a:pt x="9" y="0"/>
                      <a:pt x="4" y="2"/>
                      <a:pt x="0" y="5"/>
                    </a:cubicBezTo>
                    <a:cubicBezTo>
                      <a:pt x="1" y="6"/>
                      <a:pt x="2" y="8"/>
                      <a:pt x="4" y="8"/>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0" name="Freeform 114"/>
              <p:cNvSpPr/>
              <p:nvPr/>
            </p:nvSpPr>
            <p:spPr bwMode="auto">
              <a:xfrm>
                <a:off x="5854700" y="3376613"/>
                <a:ext cx="26988" cy="41275"/>
              </a:xfrm>
              <a:custGeom>
                <a:avLst/>
                <a:gdLst>
                  <a:gd name="T0" fmla="*/ 8 w 9"/>
                  <a:gd name="T1" fmla="*/ 9 h 14"/>
                  <a:gd name="T2" fmla="*/ 5 w 9"/>
                  <a:gd name="T3" fmla="*/ 0 h 14"/>
                  <a:gd name="T4" fmla="*/ 0 w 9"/>
                  <a:gd name="T5" fmla="*/ 14 h 14"/>
                  <a:gd name="T6" fmla="*/ 8 w 9"/>
                  <a:gd name="T7" fmla="*/ 9 h 14"/>
                </a:gdLst>
                <a:ahLst/>
                <a:cxnLst>
                  <a:cxn ang="0">
                    <a:pos x="T0" y="T1"/>
                  </a:cxn>
                  <a:cxn ang="0">
                    <a:pos x="T2" y="T3"/>
                  </a:cxn>
                  <a:cxn ang="0">
                    <a:pos x="T4" y="T5"/>
                  </a:cxn>
                  <a:cxn ang="0">
                    <a:pos x="T6" y="T7"/>
                  </a:cxn>
                </a:cxnLst>
                <a:rect l="0" t="0" r="r" b="b"/>
                <a:pathLst>
                  <a:path w="9" h="14">
                    <a:moveTo>
                      <a:pt x="8" y="9"/>
                    </a:moveTo>
                    <a:cubicBezTo>
                      <a:pt x="9" y="6"/>
                      <a:pt x="8" y="2"/>
                      <a:pt x="5" y="0"/>
                    </a:cubicBezTo>
                    <a:cubicBezTo>
                      <a:pt x="2" y="4"/>
                      <a:pt x="0" y="9"/>
                      <a:pt x="0" y="14"/>
                    </a:cubicBezTo>
                    <a:cubicBezTo>
                      <a:pt x="4" y="14"/>
                      <a:pt x="7" y="12"/>
                      <a:pt x="8" y="9"/>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1" name="Freeform 115"/>
              <p:cNvSpPr/>
              <p:nvPr/>
            </p:nvSpPr>
            <p:spPr bwMode="auto">
              <a:xfrm>
                <a:off x="5905500" y="3463925"/>
                <a:ext cx="50800" cy="33338"/>
              </a:xfrm>
              <a:custGeom>
                <a:avLst/>
                <a:gdLst>
                  <a:gd name="T0" fmla="*/ 11 w 17"/>
                  <a:gd name="T1" fmla="*/ 2 h 11"/>
                  <a:gd name="T2" fmla="*/ 1 w 17"/>
                  <a:gd name="T3" fmla="*/ 7 h 11"/>
                  <a:gd name="T4" fmla="*/ 0 w 17"/>
                  <a:gd name="T5" fmla="*/ 11 h 11"/>
                  <a:gd name="T6" fmla="*/ 6 w 17"/>
                  <a:gd name="T7" fmla="*/ 11 h 11"/>
                  <a:gd name="T8" fmla="*/ 16 w 17"/>
                  <a:gd name="T9" fmla="*/ 11 h 11"/>
                  <a:gd name="T10" fmla="*/ 11 w 17"/>
                  <a:gd name="T11" fmla="*/ 2 h 11"/>
                </a:gdLst>
                <a:ahLst/>
                <a:cxnLst>
                  <a:cxn ang="0">
                    <a:pos x="T0" y="T1"/>
                  </a:cxn>
                  <a:cxn ang="0">
                    <a:pos x="T2" y="T3"/>
                  </a:cxn>
                  <a:cxn ang="0">
                    <a:pos x="T4" y="T5"/>
                  </a:cxn>
                  <a:cxn ang="0">
                    <a:pos x="T6" y="T7"/>
                  </a:cxn>
                  <a:cxn ang="0">
                    <a:pos x="T8" y="T9"/>
                  </a:cxn>
                  <a:cxn ang="0">
                    <a:pos x="T10" y="T11"/>
                  </a:cxn>
                </a:cxnLst>
                <a:rect l="0" t="0" r="r" b="b"/>
                <a:pathLst>
                  <a:path w="17" h="11">
                    <a:moveTo>
                      <a:pt x="11" y="2"/>
                    </a:moveTo>
                    <a:cubicBezTo>
                      <a:pt x="7" y="0"/>
                      <a:pt x="2" y="3"/>
                      <a:pt x="1" y="7"/>
                    </a:cubicBezTo>
                    <a:cubicBezTo>
                      <a:pt x="0" y="8"/>
                      <a:pt x="0" y="9"/>
                      <a:pt x="0" y="11"/>
                    </a:cubicBezTo>
                    <a:cubicBezTo>
                      <a:pt x="2" y="11"/>
                      <a:pt x="4" y="11"/>
                      <a:pt x="6" y="11"/>
                    </a:cubicBezTo>
                    <a:cubicBezTo>
                      <a:pt x="16" y="11"/>
                      <a:pt x="16" y="11"/>
                      <a:pt x="16" y="11"/>
                    </a:cubicBezTo>
                    <a:cubicBezTo>
                      <a:pt x="17" y="7"/>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2" name="Freeform 116"/>
              <p:cNvSpPr/>
              <p:nvPr/>
            </p:nvSpPr>
            <p:spPr bwMode="auto">
              <a:xfrm>
                <a:off x="5999163" y="3413125"/>
                <a:ext cx="53975" cy="53975"/>
              </a:xfrm>
              <a:custGeom>
                <a:avLst/>
                <a:gdLst>
                  <a:gd name="T0" fmla="*/ 11 w 18"/>
                  <a:gd name="T1" fmla="*/ 2 h 18"/>
                  <a:gd name="T2" fmla="*/ 1 w 18"/>
                  <a:gd name="T3" fmla="*/ 6 h 18"/>
                  <a:gd name="T4" fmla="*/ 6 w 18"/>
                  <a:gd name="T5" fmla="*/ 16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1" y="6"/>
                    </a:cubicBezTo>
                    <a:cubicBezTo>
                      <a:pt x="0" y="11"/>
                      <a:pt x="2" y="15"/>
                      <a:pt x="6" y="16"/>
                    </a:cubicBezTo>
                    <a:cubicBezTo>
                      <a:pt x="10" y="18"/>
                      <a:pt x="15" y="16"/>
                      <a:pt x="16" y="12"/>
                    </a:cubicBezTo>
                    <a:cubicBezTo>
                      <a:pt x="18" y="7"/>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3" name="Freeform 117"/>
              <p:cNvSpPr/>
              <p:nvPr/>
            </p:nvSpPr>
            <p:spPr bwMode="auto">
              <a:xfrm>
                <a:off x="5899150" y="3384550"/>
                <a:ext cx="55563" cy="52388"/>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4"/>
                      <a:pt x="7" y="16"/>
                    </a:cubicBezTo>
                    <a:cubicBezTo>
                      <a:pt x="11" y="17"/>
                      <a:pt x="15" y="15"/>
                      <a:pt x="17" y="11"/>
                    </a:cubicBezTo>
                    <a:cubicBezTo>
                      <a:pt x="18" y="7"/>
                      <a:pt x="16"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4" name="Freeform 118"/>
              <p:cNvSpPr/>
              <p:nvPr/>
            </p:nvSpPr>
            <p:spPr bwMode="auto">
              <a:xfrm>
                <a:off x="5956300" y="3363913"/>
                <a:ext cx="55563" cy="53975"/>
              </a:xfrm>
              <a:custGeom>
                <a:avLst/>
                <a:gdLst>
                  <a:gd name="T0" fmla="*/ 11 w 18"/>
                  <a:gd name="T1" fmla="*/ 2 h 18"/>
                  <a:gd name="T2" fmla="*/ 1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1" y="7"/>
                    </a:cubicBezTo>
                    <a:cubicBezTo>
                      <a:pt x="0" y="11"/>
                      <a:pt x="2" y="15"/>
                      <a:pt x="6" y="17"/>
                    </a:cubicBezTo>
                    <a:cubicBezTo>
                      <a:pt x="10" y="18"/>
                      <a:pt x="15" y="16"/>
                      <a:pt x="16" y="12"/>
                    </a:cubicBezTo>
                    <a:cubicBezTo>
                      <a:pt x="18" y="8"/>
                      <a:pt x="15" y="3"/>
                      <a:pt x="11" y="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5" name="Freeform 119"/>
              <p:cNvSpPr/>
              <p:nvPr/>
            </p:nvSpPr>
            <p:spPr bwMode="auto">
              <a:xfrm>
                <a:off x="5857875" y="3424238"/>
                <a:ext cx="50800" cy="53975"/>
              </a:xfrm>
              <a:custGeom>
                <a:avLst/>
                <a:gdLst>
                  <a:gd name="T0" fmla="*/ 16 w 17"/>
                  <a:gd name="T1" fmla="*/ 12 h 18"/>
                  <a:gd name="T2" fmla="*/ 11 w 17"/>
                  <a:gd name="T3" fmla="*/ 2 h 18"/>
                  <a:gd name="T4" fmla="*/ 1 w 17"/>
                  <a:gd name="T5" fmla="*/ 7 h 18"/>
                  <a:gd name="T6" fmla="*/ 0 w 17"/>
                  <a:gd name="T7" fmla="*/ 9 h 18"/>
                  <a:gd name="T8" fmla="*/ 4 w 17"/>
                  <a:gd name="T9" fmla="*/ 16 h 18"/>
                  <a:gd name="T10" fmla="*/ 6 w 17"/>
                  <a:gd name="T11" fmla="*/ 17 h 18"/>
                  <a:gd name="T12" fmla="*/ 16 w 17"/>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16" y="12"/>
                    </a:moveTo>
                    <a:cubicBezTo>
                      <a:pt x="17" y="8"/>
                      <a:pt x="15" y="3"/>
                      <a:pt x="11" y="2"/>
                    </a:cubicBezTo>
                    <a:cubicBezTo>
                      <a:pt x="7" y="0"/>
                      <a:pt x="2" y="2"/>
                      <a:pt x="1" y="7"/>
                    </a:cubicBezTo>
                    <a:cubicBezTo>
                      <a:pt x="0" y="7"/>
                      <a:pt x="0" y="8"/>
                      <a:pt x="0" y="9"/>
                    </a:cubicBezTo>
                    <a:cubicBezTo>
                      <a:pt x="1" y="11"/>
                      <a:pt x="2" y="14"/>
                      <a:pt x="4" y="16"/>
                    </a:cubicBezTo>
                    <a:cubicBezTo>
                      <a:pt x="5" y="16"/>
                      <a:pt x="5" y="16"/>
                      <a:pt x="6" y="17"/>
                    </a:cubicBezTo>
                    <a:cubicBezTo>
                      <a:pt x="10" y="18"/>
                      <a:pt x="14" y="16"/>
                      <a:pt x="16" y="12"/>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6" name="Freeform 120"/>
              <p:cNvSpPr/>
              <p:nvPr/>
            </p:nvSpPr>
            <p:spPr bwMode="auto">
              <a:xfrm>
                <a:off x="6049963" y="3440113"/>
                <a:ext cx="55563"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4"/>
                      <a:pt x="7" y="16"/>
                    </a:cubicBezTo>
                    <a:cubicBezTo>
                      <a:pt x="11" y="17"/>
                      <a:pt x="15" y="15"/>
                      <a:pt x="17" y="11"/>
                    </a:cubicBezTo>
                    <a:cubicBezTo>
                      <a:pt x="18" y="7"/>
                      <a:pt x="16" y="2"/>
                      <a:pt x="12" y="1"/>
                    </a:cubicBezTo>
                    <a:close/>
                  </a:path>
                </a:pathLst>
              </a:custGeom>
              <a:gradFill>
                <a:gsLst>
                  <a:gs pos="100000">
                    <a:schemeClr val="bg1"/>
                  </a:gs>
                  <a:gs pos="0">
                    <a:schemeClr val="bg1">
                      <a:lumMod val="75000"/>
                    </a:schemeClr>
                  </a:gs>
                </a:gsLst>
                <a:lin ang="2700000" scaled="1"/>
              </a:gradFill>
              <a:ln w="9525">
                <a:gradFill flip="none" rotWithShape="1">
                  <a:gsLst>
                    <a:gs pos="0">
                      <a:schemeClr val="bg1"/>
                    </a:gs>
                    <a:gs pos="100000">
                      <a:schemeClr val="bg1">
                        <a:lumMod val="75000"/>
                      </a:schemeClr>
                    </a:gs>
                  </a:gsLst>
                  <a:lin ang="2700000" scaled="1"/>
                  <a:tileRect/>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9" name="组合 128"/>
            <p:cNvGrpSpPr/>
            <p:nvPr/>
          </p:nvGrpSpPr>
          <p:grpSpPr>
            <a:xfrm>
              <a:off x="2072003" y="2119459"/>
              <a:ext cx="2180596" cy="2590800"/>
              <a:chOff x="5775325" y="3048000"/>
              <a:chExt cx="641351" cy="762001"/>
            </a:xfrm>
          </p:grpSpPr>
          <p:sp>
            <p:nvSpPr>
              <p:cNvPr id="13" name="Freeform 5"/>
              <p:cNvSpPr/>
              <p:nvPr/>
            </p:nvSpPr>
            <p:spPr bwMode="auto">
              <a:xfrm>
                <a:off x="6392863" y="3702050"/>
                <a:ext cx="23813" cy="47625"/>
              </a:xfrm>
              <a:custGeom>
                <a:avLst/>
                <a:gdLst>
                  <a:gd name="T0" fmla="*/ 1 w 8"/>
                  <a:gd name="T1" fmla="*/ 6 h 16"/>
                  <a:gd name="T2" fmla="*/ 6 w 8"/>
                  <a:gd name="T3" fmla="*/ 15 h 16"/>
                  <a:gd name="T4" fmla="*/ 7 w 8"/>
                  <a:gd name="T5" fmla="*/ 16 h 16"/>
                  <a:gd name="T6" fmla="*/ 8 w 8"/>
                  <a:gd name="T7" fmla="*/ 13 h 16"/>
                  <a:gd name="T8" fmla="*/ 8 w 8"/>
                  <a:gd name="T9" fmla="*/ 0 h 16"/>
                  <a:gd name="T10" fmla="*/ 1 w 8"/>
                  <a:gd name="T11" fmla="*/ 6 h 16"/>
                </a:gdLst>
                <a:ahLst/>
                <a:cxnLst>
                  <a:cxn ang="0">
                    <a:pos x="T0" y="T1"/>
                  </a:cxn>
                  <a:cxn ang="0">
                    <a:pos x="T2" y="T3"/>
                  </a:cxn>
                  <a:cxn ang="0">
                    <a:pos x="T4" y="T5"/>
                  </a:cxn>
                  <a:cxn ang="0">
                    <a:pos x="T6" y="T7"/>
                  </a:cxn>
                  <a:cxn ang="0">
                    <a:pos x="T8" y="T9"/>
                  </a:cxn>
                  <a:cxn ang="0">
                    <a:pos x="T10" y="T11"/>
                  </a:cxn>
                </a:cxnLst>
                <a:rect l="0" t="0" r="r" b="b"/>
                <a:pathLst>
                  <a:path w="8" h="16">
                    <a:moveTo>
                      <a:pt x="1" y="6"/>
                    </a:moveTo>
                    <a:cubicBezTo>
                      <a:pt x="0" y="10"/>
                      <a:pt x="2" y="14"/>
                      <a:pt x="6" y="15"/>
                    </a:cubicBezTo>
                    <a:cubicBezTo>
                      <a:pt x="7" y="16"/>
                      <a:pt x="7" y="16"/>
                      <a:pt x="7" y="16"/>
                    </a:cubicBezTo>
                    <a:cubicBezTo>
                      <a:pt x="7" y="15"/>
                      <a:pt x="8" y="14"/>
                      <a:pt x="8" y="13"/>
                    </a:cubicBezTo>
                    <a:cubicBezTo>
                      <a:pt x="8" y="0"/>
                      <a:pt x="8" y="0"/>
                      <a:pt x="8" y="0"/>
                    </a:cubicBezTo>
                    <a:cubicBezTo>
                      <a:pt x="5" y="1"/>
                      <a:pt x="2" y="3"/>
                      <a:pt x="1"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6386513" y="3165475"/>
                <a:ext cx="30163" cy="47625"/>
              </a:xfrm>
              <a:custGeom>
                <a:avLst/>
                <a:gdLst>
                  <a:gd name="T0" fmla="*/ 1 w 10"/>
                  <a:gd name="T1" fmla="*/ 6 h 16"/>
                  <a:gd name="T2" fmla="*/ 6 w 10"/>
                  <a:gd name="T3" fmla="*/ 16 h 16"/>
                  <a:gd name="T4" fmla="*/ 10 w 10"/>
                  <a:gd name="T5" fmla="*/ 16 h 16"/>
                  <a:gd name="T6" fmla="*/ 10 w 10"/>
                  <a:gd name="T7" fmla="*/ 0 h 16"/>
                  <a:gd name="T8" fmla="*/ 1 w 10"/>
                  <a:gd name="T9" fmla="*/ 6 h 16"/>
                </a:gdLst>
                <a:ahLst/>
                <a:cxnLst>
                  <a:cxn ang="0">
                    <a:pos x="T0" y="T1"/>
                  </a:cxn>
                  <a:cxn ang="0">
                    <a:pos x="T2" y="T3"/>
                  </a:cxn>
                  <a:cxn ang="0">
                    <a:pos x="T4" y="T5"/>
                  </a:cxn>
                  <a:cxn ang="0">
                    <a:pos x="T6" y="T7"/>
                  </a:cxn>
                  <a:cxn ang="0">
                    <a:pos x="T8" y="T9"/>
                  </a:cxn>
                </a:cxnLst>
                <a:rect l="0" t="0" r="r" b="b"/>
                <a:pathLst>
                  <a:path w="10" h="16">
                    <a:moveTo>
                      <a:pt x="1" y="6"/>
                    </a:moveTo>
                    <a:cubicBezTo>
                      <a:pt x="0" y="10"/>
                      <a:pt x="2" y="14"/>
                      <a:pt x="6" y="16"/>
                    </a:cubicBezTo>
                    <a:cubicBezTo>
                      <a:pt x="7" y="16"/>
                      <a:pt x="8" y="16"/>
                      <a:pt x="10" y="16"/>
                    </a:cubicBezTo>
                    <a:cubicBezTo>
                      <a:pt x="10" y="0"/>
                      <a:pt x="10" y="0"/>
                      <a:pt x="10" y="0"/>
                    </a:cubicBezTo>
                    <a:cubicBezTo>
                      <a:pt x="6" y="0"/>
                      <a:pt x="3" y="2"/>
                      <a:pt x="1" y="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6407150" y="3114675"/>
                <a:ext cx="9525" cy="30163"/>
              </a:xfrm>
              <a:custGeom>
                <a:avLst/>
                <a:gdLst>
                  <a:gd name="T0" fmla="*/ 3 w 3"/>
                  <a:gd name="T1" fmla="*/ 10 h 10"/>
                  <a:gd name="T2" fmla="*/ 3 w 3"/>
                  <a:gd name="T3" fmla="*/ 1 h 10"/>
                  <a:gd name="T4" fmla="*/ 2 w 3"/>
                  <a:gd name="T5" fmla="*/ 0 h 10"/>
                  <a:gd name="T6" fmla="*/ 1 w 3"/>
                  <a:gd name="T7" fmla="*/ 2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cubicBezTo>
                      <a:pt x="3" y="1"/>
                      <a:pt x="3" y="1"/>
                      <a:pt x="3" y="1"/>
                    </a:cubicBezTo>
                    <a:cubicBezTo>
                      <a:pt x="3" y="1"/>
                      <a:pt x="2" y="0"/>
                      <a:pt x="2" y="0"/>
                    </a:cubicBezTo>
                    <a:cubicBezTo>
                      <a:pt x="2" y="1"/>
                      <a:pt x="1" y="2"/>
                      <a:pt x="1" y="2"/>
                    </a:cubicBezTo>
                    <a:cubicBezTo>
                      <a:pt x="0" y="5"/>
                      <a:pt x="1" y="8"/>
                      <a:pt x="3" y="1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6350000" y="3054350"/>
                <a:ext cx="49213" cy="53975"/>
              </a:xfrm>
              <a:custGeom>
                <a:avLst/>
                <a:gdLst>
                  <a:gd name="T0" fmla="*/ 1 w 16"/>
                  <a:gd name="T1" fmla="*/ 6 h 18"/>
                  <a:gd name="T2" fmla="*/ 6 w 16"/>
                  <a:gd name="T3" fmla="*/ 16 h 18"/>
                  <a:gd name="T4" fmla="*/ 16 w 16"/>
                  <a:gd name="T5" fmla="*/ 11 h 18"/>
                  <a:gd name="T6" fmla="*/ 15 w 16"/>
                  <a:gd name="T7" fmla="*/ 6 h 18"/>
                  <a:gd name="T8" fmla="*/ 10 w 16"/>
                  <a:gd name="T9" fmla="*/ 1 h 18"/>
                  <a:gd name="T10" fmla="*/ 1 w 16"/>
                  <a:gd name="T11" fmla="*/ 6 h 18"/>
                </a:gdLst>
                <a:ahLst/>
                <a:cxnLst>
                  <a:cxn ang="0">
                    <a:pos x="T0" y="T1"/>
                  </a:cxn>
                  <a:cxn ang="0">
                    <a:pos x="T2" y="T3"/>
                  </a:cxn>
                  <a:cxn ang="0">
                    <a:pos x="T4" y="T5"/>
                  </a:cxn>
                  <a:cxn ang="0">
                    <a:pos x="T6" y="T7"/>
                  </a:cxn>
                  <a:cxn ang="0">
                    <a:pos x="T8" y="T9"/>
                  </a:cxn>
                  <a:cxn ang="0">
                    <a:pos x="T10" y="T11"/>
                  </a:cxn>
                </a:cxnLst>
                <a:rect l="0" t="0" r="r" b="b"/>
                <a:pathLst>
                  <a:path w="16" h="18">
                    <a:moveTo>
                      <a:pt x="1" y="6"/>
                    </a:moveTo>
                    <a:cubicBezTo>
                      <a:pt x="0" y="10"/>
                      <a:pt x="2" y="15"/>
                      <a:pt x="6" y="16"/>
                    </a:cubicBezTo>
                    <a:cubicBezTo>
                      <a:pt x="10" y="18"/>
                      <a:pt x="14" y="15"/>
                      <a:pt x="16" y="11"/>
                    </a:cubicBezTo>
                    <a:cubicBezTo>
                      <a:pt x="16" y="9"/>
                      <a:pt x="16" y="7"/>
                      <a:pt x="15" y="6"/>
                    </a:cubicBezTo>
                    <a:cubicBezTo>
                      <a:pt x="14" y="4"/>
                      <a:pt x="12" y="2"/>
                      <a:pt x="10" y="1"/>
                    </a:cubicBezTo>
                    <a:cubicBezTo>
                      <a:pt x="6" y="0"/>
                      <a:pt x="2" y="2"/>
                      <a:pt x="1" y="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6400800" y="3406775"/>
                <a:ext cx="15875" cy="41275"/>
              </a:xfrm>
              <a:custGeom>
                <a:avLst/>
                <a:gdLst>
                  <a:gd name="T0" fmla="*/ 1 w 5"/>
                  <a:gd name="T1" fmla="*/ 5 h 14"/>
                  <a:gd name="T2" fmla="*/ 5 w 5"/>
                  <a:gd name="T3" fmla="*/ 14 h 14"/>
                  <a:gd name="T4" fmla="*/ 5 w 5"/>
                  <a:gd name="T5" fmla="*/ 0 h 14"/>
                  <a:gd name="T6" fmla="*/ 1 w 5"/>
                  <a:gd name="T7" fmla="*/ 5 h 14"/>
                </a:gdLst>
                <a:ahLst/>
                <a:cxnLst>
                  <a:cxn ang="0">
                    <a:pos x="T0" y="T1"/>
                  </a:cxn>
                  <a:cxn ang="0">
                    <a:pos x="T2" y="T3"/>
                  </a:cxn>
                  <a:cxn ang="0">
                    <a:pos x="T4" y="T5"/>
                  </a:cxn>
                  <a:cxn ang="0">
                    <a:pos x="T6" y="T7"/>
                  </a:cxn>
                </a:cxnLst>
                <a:rect l="0" t="0" r="r" b="b"/>
                <a:pathLst>
                  <a:path w="5" h="14">
                    <a:moveTo>
                      <a:pt x="1" y="5"/>
                    </a:moveTo>
                    <a:cubicBezTo>
                      <a:pt x="0" y="8"/>
                      <a:pt x="1" y="12"/>
                      <a:pt x="5" y="14"/>
                    </a:cubicBezTo>
                    <a:cubicBezTo>
                      <a:pt x="5" y="0"/>
                      <a:pt x="5" y="0"/>
                      <a:pt x="5" y="0"/>
                    </a:cubicBezTo>
                    <a:cubicBezTo>
                      <a:pt x="3" y="1"/>
                      <a:pt x="2" y="3"/>
                      <a:pt x="1" y="5"/>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6289675" y="3048000"/>
                <a:ext cx="47625" cy="23813"/>
              </a:xfrm>
              <a:custGeom>
                <a:avLst/>
                <a:gdLst>
                  <a:gd name="T0" fmla="*/ 6 w 16"/>
                  <a:gd name="T1" fmla="*/ 7 h 8"/>
                  <a:gd name="T2" fmla="*/ 16 w 16"/>
                  <a:gd name="T3" fmla="*/ 2 h 8"/>
                  <a:gd name="T4" fmla="*/ 16 w 16"/>
                  <a:gd name="T5" fmla="*/ 0 h 8"/>
                  <a:gd name="T6" fmla="*/ 0 w 16"/>
                  <a:gd name="T7" fmla="*/ 0 h 8"/>
                  <a:gd name="T8" fmla="*/ 6 w 16"/>
                  <a:gd name="T9" fmla="*/ 7 h 8"/>
                </a:gdLst>
                <a:ahLst/>
                <a:cxnLst>
                  <a:cxn ang="0">
                    <a:pos x="T0" y="T1"/>
                  </a:cxn>
                  <a:cxn ang="0">
                    <a:pos x="T2" y="T3"/>
                  </a:cxn>
                  <a:cxn ang="0">
                    <a:pos x="T4" y="T5"/>
                  </a:cxn>
                  <a:cxn ang="0">
                    <a:pos x="T6" y="T7"/>
                  </a:cxn>
                  <a:cxn ang="0">
                    <a:pos x="T8" y="T9"/>
                  </a:cxn>
                </a:cxnLst>
                <a:rect l="0" t="0" r="r" b="b"/>
                <a:pathLst>
                  <a:path w="16" h="8">
                    <a:moveTo>
                      <a:pt x="6" y="7"/>
                    </a:moveTo>
                    <a:cubicBezTo>
                      <a:pt x="10" y="8"/>
                      <a:pt x="14" y="6"/>
                      <a:pt x="16" y="2"/>
                    </a:cubicBezTo>
                    <a:cubicBezTo>
                      <a:pt x="16" y="1"/>
                      <a:pt x="16" y="1"/>
                      <a:pt x="16" y="0"/>
                    </a:cubicBezTo>
                    <a:cubicBezTo>
                      <a:pt x="0" y="0"/>
                      <a:pt x="0" y="0"/>
                      <a:pt x="0" y="0"/>
                    </a:cubicBezTo>
                    <a:cubicBezTo>
                      <a:pt x="1" y="3"/>
                      <a:pt x="3" y="6"/>
                      <a:pt x="6" y="7"/>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6365875" y="3444875"/>
                <a:ext cx="50800" cy="55563"/>
              </a:xfrm>
              <a:custGeom>
                <a:avLst/>
                <a:gdLst>
                  <a:gd name="T0" fmla="*/ 12 w 17"/>
                  <a:gd name="T1" fmla="*/ 2 h 18"/>
                  <a:gd name="T2" fmla="*/ 2 w 17"/>
                  <a:gd name="T3" fmla="*/ 6 h 18"/>
                  <a:gd name="T4" fmla="*/ 7 w 17"/>
                  <a:gd name="T5" fmla="*/ 16 h 18"/>
                  <a:gd name="T6" fmla="*/ 17 w 17"/>
                  <a:gd name="T7" fmla="*/ 12 h 18"/>
                  <a:gd name="T8" fmla="*/ 17 w 17"/>
                  <a:gd name="T9" fmla="*/ 6 h 18"/>
                  <a:gd name="T10" fmla="*/ 12 w 17"/>
                  <a:gd name="T11" fmla="*/ 2 h 18"/>
                </a:gdLst>
                <a:ahLst/>
                <a:cxnLst>
                  <a:cxn ang="0">
                    <a:pos x="T0" y="T1"/>
                  </a:cxn>
                  <a:cxn ang="0">
                    <a:pos x="T2" y="T3"/>
                  </a:cxn>
                  <a:cxn ang="0">
                    <a:pos x="T4" y="T5"/>
                  </a:cxn>
                  <a:cxn ang="0">
                    <a:pos x="T6" y="T7"/>
                  </a:cxn>
                  <a:cxn ang="0">
                    <a:pos x="T8" y="T9"/>
                  </a:cxn>
                  <a:cxn ang="0">
                    <a:pos x="T10" y="T11"/>
                  </a:cxn>
                </a:cxnLst>
                <a:rect l="0" t="0" r="r" b="b"/>
                <a:pathLst>
                  <a:path w="17" h="18">
                    <a:moveTo>
                      <a:pt x="12" y="2"/>
                    </a:moveTo>
                    <a:cubicBezTo>
                      <a:pt x="8" y="0"/>
                      <a:pt x="3" y="2"/>
                      <a:pt x="2" y="6"/>
                    </a:cubicBezTo>
                    <a:cubicBezTo>
                      <a:pt x="0" y="11"/>
                      <a:pt x="3" y="15"/>
                      <a:pt x="7" y="16"/>
                    </a:cubicBezTo>
                    <a:cubicBezTo>
                      <a:pt x="11" y="18"/>
                      <a:pt x="15" y="16"/>
                      <a:pt x="17" y="12"/>
                    </a:cubicBezTo>
                    <a:cubicBezTo>
                      <a:pt x="17" y="6"/>
                      <a:pt x="17" y="6"/>
                      <a:pt x="17" y="6"/>
                    </a:cubicBezTo>
                    <a:cubicBezTo>
                      <a:pt x="16" y="4"/>
                      <a:pt x="14" y="2"/>
                      <a:pt x="12"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2"/>
              <p:cNvSpPr/>
              <p:nvPr/>
            </p:nvSpPr>
            <p:spPr bwMode="auto">
              <a:xfrm>
                <a:off x="6376988" y="3557588"/>
                <a:ext cx="39688" cy="50800"/>
              </a:xfrm>
              <a:custGeom>
                <a:avLst/>
                <a:gdLst>
                  <a:gd name="T0" fmla="*/ 1 w 13"/>
                  <a:gd name="T1" fmla="*/ 6 h 17"/>
                  <a:gd name="T2" fmla="*/ 6 w 13"/>
                  <a:gd name="T3" fmla="*/ 16 h 17"/>
                  <a:gd name="T4" fmla="*/ 13 w 13"/>
                  <a:gd name="T5" fmla="*/ 15 h 17"/>
                  <a:gd name="T6" fmla="*/ 13 w 13"/>
                  <a:gd name="T7" fmla="*/ 2 h 17"/>
                  <a:gd name="T8" fmla="*/ 11 w 13"/>
                  <a:gd name="T9" fmla="*/ 1 h 17"/>
                  <a:gd name="T10" fmla="*/ 1 w 13"/>
                  <a:gd name="T11" fmla="*/ 6 h 17"/>
                </a:gdLst>
                <a:ahLst/>
                <a:cxnLst>
                  <a:cxn ang="0">
                    <a:pos x="T0" y="T1"/>
                  </a:cxn>
                  <a:cxn ang="0">
                    <a:pos x="T2" y="T3"/>
                  </a:cxn>
                  <a:cxn ang="0">
                    <a:pos x="T4" y="T5"/>
                  </a:cxn>
                  <a:cxn ang="0">
                    <a:pos x="T6" y="T7"/>
                  </a:cxn>
                  <a:cxn ang="0">
                    <a:pos x="T8" y="T9"/>
                  </a:cxn>
                  <a:cxn ang="0">
                    <a:pos x="T10" y="T11"/>
                  </a:cxn>
                </a:cxnLst>
                <a:rect l="0" t="0" r="r" b="b"/>
                <a:pathLst>
                  <a:path w="13" h="17">
                    <a:moveTo>
                      <a:pt x="1" y="6"/>
                    </a:moveTo>
                    <a:cubicBezTo>
                      <a:pt x="0" y="10"/>
                      <a:pt x="2" y="14"/>
                      <a:pt x="6" y="16"/>
                    </a:cubicBezTo>
                    <a:cubicBezTo>
                      <a:pt x="8" y="17"/>
                      <a:pt x="11" y="16"/>
                      <a:pt x="13" y="15"/>
                    </a:cubicBezTo>
                    <a:cubicBezTo>
                      <a:pt x="13" y="2"/>
                      <a:pt x="13" y="2"/>
                      <a:pt x="13" y="2"/>
                    </a:cubicBezTo>
                    <a:cubicBezTo>
                      <a:pt x="12" y="1"/>
                      <a:pt x="12" y="1"/>
                      <a:pt x="11" y="1"/>
                    </a:cubicBezTo>
                    <a:cubicBezTo>
                      <a:pt x="7" y="0"/>
                      <a:pt x="3" y="2"/>
                      <a:pt x="1"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
              <p:cNvSpPr/>
              <p:nvPr/>
            </p:nvSpPr>
            <p:spPr bwMode="auto">
              <a:xfrm>
                <a:off x="6410325" y="3652838"/>
                <a:ext cx="6350" cy="25400"/>
              </a:xfrm>
              <a:custGeom>
                <a:avLst/>
                <a:gdLst>
                  <a:gd name="T0" fmla="*/ 2 w 2"/>
                  <a:gd name="T1" fmla="*/ 8 h 8"/>
                  <a:gd name="T2" fmla="*/ 2 w 2"/>
                  <a:gd name="T3" fmla="*/ 0 h 8"/>
                  <a:gd name="T4" fmla="*/ 1 w 2"/>
                  <a:gd name="T5" fmla="*/ 2 h 8"/>
                  <a:gd name="T6" fmla="*/ 2 w 2"/>
                  <a:gd name="T7" fmla="*/ 8 h 8"/>
                </a:gdLst>
                <a:ahLst/>
                <a:cxnLst>
                  <a:cxn ang="0">
                    <a:pos x="T0" y="T1"/>
                  </a:cxn>
                  <a:cxn ang="0">
                    <a:pos x="T2" y="T3"/>
                  </a:cxn>
                  <a:cxn ang="0">
                    <a:pos x="T4" y="T5"/>
                  </a:cxn>
                  <a:cxn ang="0">
                    <a:pos x="T6" y="T7"/>
                  </a:cxn>
                </a:cxnLst>
                <a:rect l="0" t="0" r="r" b="b"/>
                <a:pathLst>
                  <a:path w="2" h="8">
                    <a:moveTo>
                      <a:pt x="2" y="8"/>
                    </a:moveTo>
                    <a:cubicBezTo>
                      <a:pt x="2" y="0"/>
                      <a:pt x="2" y="0"/>
                      <a:pt x="2" y="0"/>
                    </a:cubicBezTo>
                    <a:cubicBezTo>
                      <a:pt x="1" y="1"/>
                      <a:pt x="1" y="1"/>
                      <a:pt x="1" y="2"/>
                    </a:cubicBezTo>
                    <a:cubicBezTo>
                      <a:pt x="0" y="4"/>
                      <a:pt x="0" y="6"/>
                      <a:pt x="2" y="8"/>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4"/>
              <p:cNvSpPr/>
              <p:nvPr/>
            </p:nvSpPr>
            <p:spPr bwMode="auto">
              <a:xfrm>
                <a:off x="6343650" y="3117850"/>
                <a:ext cx="55563" cy="53975"/>
              </a:xfrm>
              <a:custGeom>
                <a:avLst/>
                <a:gdLst>
                  <a:gd name="T0" fmla="*/ 7 w 18"/>
                  <a:gd name="T1" fmla="*/ 16 h 18"/>
                  <a:gd name="T2" fmla="*/ 16 w 18"/>
                  <a:gd name="T3" fmla="*/ 11 h 18"/>
                  <a:gd name="T4" fmla="*/ 12 w 18"/>
                  <a:gd name="T5" fmla="*/ 1 h 18"/>
                  <a:gd name="T6" fmla="*/ 2 w 18"/>
                  <a:gd name="T7" fmla="*/ 6 h 18"/>
                  <a:gd name="T8" fmla="*/ 7 w 18"/>
                  <a:gd name="T9" fmla="*/ 16 h 18"/>
                </a:gdLst>
                <a:ahLst/>
                <a:cxnLst>
                  <a:cxn ang="0">
                    <a:pos x="T0" y="T1"/>
                  </a:cxn>
                  <a:cxn ang="0">
                    <a:pos x="T2" y="T3"/>
                  </a:cxn>
                  <a:cxn ang="0">
                    <a:pos x="T4" y="T5"/>
                  </a:cxn>
                  <a:cxn ang="0">
                    <a:pos x="T6" y="T7"/>
                  </a:cxn>
                  <a:cxn ang="0">
                    <a:pos x="T8" y="T9"/>
                  </a:cxn>
                </a:cxnLst>
                <a:rect l="0" t="0" r="r" b="b"/>
                <a:pathLst>
                  <a:path w="18" h="18">
                    <a:moveTo>
                      <a:pt x="7" y="16"/>
                    </a:moveTo>
                    <a:cubicBezTo>
                      <a:pt x="11" y="18"/>
                      <a:pt x="15" y="15"/>
                      <a:pt x="16" y="11"/>
                    </a:cubicBezTo>
                    <a:cubicBezTo>
                      <a:pt x="18" y="7"/>
                      <a:pt x="16" y="3"/>
                      <a:pt x="12" y="1"/>
                    </a:cubicBezTo>
                    <a:cubicBezTo>
                      <a:pt x="8" y="0"/>
                      <a:pt x="3" y="2"/>
                      <a:pt x="2" y="6"/>
                    </a:cubicBezTo>
                    <a:cubicBezTo>
                      <a:pt x="0" y="10"/>
                      <a:pt x="2" y="15"/>
                      <a:pt x="7"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5"/>
              <p:cNvSpPr/>
              <p:nvPr/>
            </p:nvSpPr>
            <p:spPr bwMode="auto">
              <a:xfrm>
                <a:off x="6399213" y="3503613"/>
                <a:ext cx="17463" cy="44450"/>
              </a:xfrm>
              <a:custGeom>
                <a:avLst/>
                <a:gdLst>
                  <a:gd name="T0" fmla="*/ 1 w 6"/>
                  <a:gd name="T1" fmla="*/ 5 h 15"/>
                  <a:gd name="T2" fmla="*/ 6 w 6"/>
                  <a:gd name="T3" fmla="*/ 15 h 15"/>
                  <a:gd name="T4" fmla="*/ 6 w 6"/>
                  <a:gd name="T5" fmla="*/ 0 h 15"/>
                  <a:gd name="T6" fmla="*/ 1 w 6"/>
                  <a:gd name="T7" fmla="*/ 5 h 15"/>
                </a:gdLst>
                <a:ahLst/>
                <a:cxnLst>
                  <a:cxn ang="0">
                    <a:pos x="T0" y="T1"/>
                  </a:cxn>
                  <a:cxn ang="0">
                    <a:pos x="T2" y="T3"/>
                  </a:cxn>
                  <a:cxn ang="0">
                    <a:pos x="T4" y="T5"/>
                  </a:cxn>
                  <a:cxn ang="0">
                    <a:pos x="T6" y="T7"/>
                  </a:cxn>
                </a:cxnLst>
                <a:rect l="0" t="0" r="r" b="b"/>
                <a:pathLst>
                  <a:path w="6" h="15">
                    <a:moveTo>
                      <a:pt x="1" y="5"/>
                    </a:moveTo>
                    <a:cubicBezTo>
                      <a:pt x="0" y="9"/>
                      <a:pt x="2" y="13"/>
                      <a:pt x="6" y="15"/>
                    </a:cubicBezTo>
                    <a:cubicBezTo>
                      <a:pt x="6" y="0"/>
                      <a:pt x="6" y="0"/>
                      <a:pt x="6" y="0"/>
                    </a:cubicBezTo>
                    <a:cubicBezTo>
                      <a:pt x="4" y="1"/>
                      <a:pt x="2" y="3"/>
                      <a:pt x="1" y="5"/>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6"/>
              <p:cNvSpPr/>
              <p:nvPr/>
            </p:nvSpPr>
            <p:spPr bwMode="auto">
              <a:xfrm>
                <a:off x="5875338" y="3048000"/>
                <a:ext cx="39688" cy="14288"/>
              </a:xfrm>
              <a:custGeom>
                <a:avLst/>
                <a:gdLst>
                  <a:gd name="T0" fmla="*/ 4 w 13"/>
                  <a:gd name="T1" fmla="*/ 3 h 5"/>
                  <a:gd name="T2" fmla="*/ 13 w 13"/>
                  <a:gd name="T3" fmla="*/ 0 h 5"/>
                  <a:gd name="T4" fmla="*/ 0 w 13"/>
                  <a:gd name="T5" fmla="*/ 0 h 5"/>
                  <a:gd name="T6" fmla="*/ 4 w 13"/>
                  <a:gd name="T7" fmla="*/ 3 h 5"/>
                </a:gdLst>
                <a:ahLst/>
                <a:cxnLst>
                  <a:cxn ang="0">
                    <a:pos x="T0" y="T1"/>
                  </a:cxn>
                  <a:cxn ang="0">
                    <a:pos x="T2" y="T3"/>
                  </a:cxn>
                  <a:cxn ang="0">
                    <a:pos x="T4" y="T5"/>
                  </a:cxn>
                  <a:cxn ang="0">
                    <a:pos x="T6" y="T7"/>
                  </a:cxn>
                </a:cxnLst>
                <a:rect l="0" t="0" r="r" b="b"/>
                <a:pathLst>
                  <a:path w="13" h="5">
                    <a:moveTo>
                      <a:pt x="4" y="3"/>
                    </a:moveTo>
                    <a:cubicBezTo>
                      <a:pt x="8" y="5"/>
                      <a:pt x="11" y="3"/>
                      <a:pt x="13" y="0"/>
                    </a:cubicBezTo>
                    <a:cubicBezTo>
                      <a:pt x="0" y="0"/>
                      <a:pt x="0" y="0"/>
                      <a:pt x="0" y="0"/>
                    </a:cubicBezTo>
                    <a:cubicBezTo>
                      <a:pt x="1" y="2"/>
                      <a:pt x="3" y="3"/>
                      <a:pt x="4" y="3"/>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7"/>
              <p:cNvSpPr/>
              <p:nvPr/>
            </p:nvSpPr>
            <p:spPr bwMode="auto">
              <a:xfrm>
                <a:off x="6389688" y="3282950"/>
                <a:ext cx="26988" cy="44450"/>
              </a:xfrm>
              <a:custGeom>
                <a:avLst/>
                <a:gdLst>
                  <a:gd name="T0" fmla="*/ 2 w 9"/>
                  <a:gd name="T1" fmla="*/ 5 h 15"/>
                  <a:gd name="T2" fmla="*/ 7 w 9"/>
                  <a:gd name="T3" fmla="*/ 15 h 15"/>
                  <a:gd name="T4" fmla="*/ 9 w 9"/>
                  <a:gd name="T5" fmla="*/ 15 h 15"/>
                  <a:gd name="T6" fmla="*/ 9 w 9"/>
                  <a:gd name="T7" fmla="*/ 0 h 15"/>
                  <a:gd name="T8" fmla="*/ 2 w 9"/>
                  <a:gd name="T9" fmla="*/ 5 h 15"/>
                </a:gdLst>
                <a:ahLst/>
                <a:cxnLst>
                  <a:cxn ang="0">
                    <a:pos x="T0" y="T1"/>
                  </a:cxn>
                  <a:cxn ang="0">
                    <a:pos x="T2" y="T3"/>
                  </a:cxn>
                  <a:cxn ang="0">
                    <a:pos x="T4" y="T5"/>
                  </a:cxn>
                  <a:cxn ang="0">
                    <a:pos x="T6" y="T7"/>
                  </a:cxn>
                  <a:cxn ang="0">
                    <a:pos x="T8" y="T9"/>
                  </a:cxn>
                </a:cxnLst>
                <a:rect l="0" t="0" r="r" b="b"/>
                <a:pathLst>
                  <a:path w="9" h="15">
                    <a:moveTo>
                      <a:pt x="2" y="5"/>
                    </a:moveTo>
                    <a:cubicBezTo>
                      <a:pt x="0" y="9"/>
                      <a:pt x="2" y="13"/>
                      <a:pt x="7" y="15"/>
                    </a:cubicBezTo>
                    <a:cubicBezTo>
                      <a:pt x="7" y="15"/>
                      <a:pt x="8" y="15"/>
                      <a:pt x="9" y="15"/>
                    </a:cubicBezTo>
                    <a:cubicBezTo>
                      <a:pt x="9" y="0"/>
                      <a:pt x="9" y="0"/>
                      <a:pt x="9" y="0"/>
                    </a:cubicBezTo>
                    <a:cubicBezTo>
                      <a:pt x="5" y="0"/>
                      <a:pt x="3" y="2"/>
                      <a:pt x="2" y="5"/>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
              <p:cNvSpPr/>
              <p:nvPr/>
            </p:nvSpPr>
            <p:spPr bwMode="auto">
              <a:xfrm>
                <a:off x="6343650" y="3746500"/>
                <a:ext cx="52388"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5"/>
                      <a:pt x="6" y="16"/>
                    </a:cubicBezTo>
                    <a:cubicBezTo>
                      <a:pt x="10" y="17"/>
                      <a:pt x="15" y="15"/>
                      <a:pt x="16" y="11"/>
                    </a:cubicBezTo>
                    <a:cubicBezTo>
                      <a:pt x="17" y="7"/>
                      <a:pt x="15" y="3"/>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9"/>
              <p:cNvSpPr/>
              <p:nvPr/>
            </p:nvSpPr>
            <p:spPr bwMode="auto">
              <a:xfrm>
                <a:off x="6292850" y="3081338"/>
                <a:ext cx="53975" cy="50800"/>
              </a:xfrm>
              <a:custGeom>
                <a:avLst/>
                <a:gdLst>
                  <a:gd name="T0" fmla="*/ 7 w 18"/>
                  <a:gd name="T1" fmla="*/ 16 h 17"/>
                  <a:gd name="T2" fmla="*/ 17 w 18"/>
                  <a:gd name="T3" fmla="*/ 11 h 17"/>
                  <a:gd name="T4" fmla="*/ 12 w 18"/>
                  <a:gd name="T5" fmla="*/ 1 h 17"/>
                  <a:gd name="T6" fmla="*/ 2 w 18"/>
                  <a:gd name="T7" fmla="*/ 6 h 17"/>
                  <a:gd name="T8" fmla="*/ 7 w 18"/>
                  <a:gd name="T9" fmla="*/ 16 h 17"/>
                </a:gdLst>
                <a:ahLst/>
                <a:cxnLst>
                  <a:cxn ang="0">
                    <a:pos x="T0" y="T1"/>
                  </a:cxn>
                  <a:cxn ang="0">
                    <a:pos x="T2" y="T3"/>
                  </a:cxn>
                  <a:cxn ang="0">
                    <a:pos x="T4" y="T5"/>
                  </a:cxn>
                  <a:cxn ang="0">
                    <a:pos x="T6" y="T7"/>
                  </a:cxn>
                  <a:cxn ang="0">
                    <a:pos x="T8" y="T9"/>
                  </a:cxn>
                </a:cxnLst>
                <a:rect l="0" t="0" r="r" b="b"/>
                <a:pathLst>
                  <a:path w="18" h="17">
                    <a:moveTo>
                      <a:pt x="7" y="16"/>
                    </a:moveTo>
                    <a:cubicBezTo>
                      <a:pt x="11" y="17"/>
                      <a:pt x="15" y="15"/>
                      <a:pt x="17" y="11"/>
                    </a:cubicBezTo>
                    <a:cubicBezTo>
                      <a:pt x="18" y="7"/>
                      <a:pt x="16" y="3"/>
                      <a:pt x="12" y="1"/>
                    </a:cubicBezTo>
                    <a:cubicBezTo>
                      <a:pt x="8" y="0"/>
                      <a:pt x="3" y="2"/>
                      <a:pt x="2" y="6"/>
                    </a:cubicBezTo>
                    <a:cubicBezTo>
                      <a:pt x="0" y="10"/>
                      <a:pt x="3" y="15"/>
                      <a:pt x="7" y="16"/>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0"/>
              <p:cNvSpPr/>
              <p:nvPr/>
            </p:nvSpPr>
            <p:spPr bwMode="auto">
              <a:xfrm>
                <a:off x="6235700" y="3062288"/>
                <a:ext cx="50800" cy="52388"/>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5" y="15"/>
                      <a:pt x="16" y="11"/>
                    </a:cubicBezTo>
                    <a:cubicBezTo>
                      <a:pt x="17" y="7"/>
                      <a:pt x="15" y="2"/>
                      <a:pt x="11" y="1"/>
                    </a:cubicBezTo>
                    <a:cubicBezTo>
                      <a:pt x="7" y="0"/>
                      <a:pt x="3" y="2"/>
                      <a:pt x="1" y="6"/>
                    </a:cubicBezTo>
                    <a:cubicBezTo>
                      <a:pt x="0" y="10"/>
                      <a:pt x="2" y="14"/>
                      <a:pt x="6"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1"/>
              <p:cNvSpPr/>
              <p:nvPr/>
            </p:nvSpPr>
            <p:spPr bwMode="auto">
              <a:xfrm>
                <a:off x="6319838" y="3175000"/>
                <a:ext cx="50800" cy="50800"/>
              </a:xfrm>
              <a:custGeom>
                <a:avLst/>
                <a:gdLst>
                  <a:gd name="T0" fmla="*/ 1 w 17"/>
                  <a:gd name="T1" fmla="*/ 6 h 17"/>
                  <a:gd name="T2" fmla="*/ 6 w 17"/>
                  <a:gd name="T3" fmla="*/ 16 h 17"/>
                  <a:gd name="T4" fmla="*/ 16 w 17"/>
                  <a:gd name="T5" fmla="*/ 11 h 17"/>
                  <a:gd name="T6" fmla="*/ 11 w 17"/>
                  <a:gd name="T7" fmla="*/ 1 h 17"/>
                  <a:gd name="T8" fmla="*/ 1 w 17"/>
                  <a:gd name="T9" fmla="*/ 6 h 17"/>
                </a:gdLst>
                <a:ahLst/>
                <a:cxnLst>
                  <a:cxn ang="0">
                    <a:pos x="T0" y="T1"/>
                  </a:cxn>
                  <a:cxn ang="0">
                    <a:pos x="T2" y="T3"/>
                  </a:cxn>
                  <a:cxn ang="0">
                    <a:pos x="T4" y="T5"/>
                  </a:cxn>
                  <a:cxn ang="0">
                    <a:pos x="T6" y="T7"/>
                  </a:cxn>
                  <a:cxn ang="0">
                    <a:pos x="T8" y="T9"/>
                  </a:cxn>
                </a:cxnLst>
                <a:rect l="0" t="0" r="r" b="b"/>
                <a:pathLst>
                  <a:path w="17" h="17">
                    <a:moveTo>
                      <a:pt x="1" y="6"/>
                    </a:moveTo>
                    <a:cubicBezTo>
                      <a:pt x="0" y="10"/>
                      <a:pt x="2" y="14"/>
                      <a:pt x="6" y="16"/>
                    </a:cubicBezTo>
                    <a:cubicBezTo>
                      <a:pt x="10" y="17"/>
                      <a:pt x="14" y="15"/>
                      <a:pt x="16" y="11"/>
                    </a:cubicBezTo>
                    <a:cubicBezTo>
                      <a:pt x="17" y="7"/>
                      <a:pt x="15" y="2"/>
                      <a:pt x="11" y="1"/>
                    </a:cubicBezTo>
                    <a:cubicBezTo>
                      <a:pt x="7" y="0"/>
                      <a:pt x="2" y="2"/>
                      <a:pt x="1" y="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
              <p:cNvSpPr/>
              <p:nvPr/>
            </p:nvSpPr>
            <p:spPr bwMode="auto">
              <a:xfrm>
                <a:off x="6335713" y="3297238"/>
                <a:ext cx="53975" cy="55563"/>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3"/>
              <p:cNvSpPr/>
              <p:nvPr/>
            </p:nvSpPr>
            <p:spPr bwMode="auto">
              <a:xfrm>
                <a:off x="6335713" y="3367088"/>
                <a:ext cx="53975" cy="53975"/>
              </a:xfrm>
              <a:custGeom>
                <a:avLst/>
                <a:gdLst>
                  <a:gd name="T0" fmla="*/ 11 w 18"/>
                  <a:gd name="T1" fmla="*/ 2 h 18"/>
                  <a:gd name="T2" fmla="*/ 1 w 18"/>
                  <a:gd name="T3" fmla="*/ 7 h 18"/>
                  <a:gd name="T4" fmla="*/ 6 w 18"/>
                  <a:gd name="T5" fmla="*/ 16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1" y="7"/>
                    </a:cubicBezTo>
                    <a:cubicBezTo>
                      <a:pt x="0" y="11"/>
                      <a:pt x="2" y="15"/>
                      <a:pt x="6" y="16"/>
                    </a:cubicBezTo>
                    <a:cubicBezTo>
                      <a:pt x="10" y="18"/>
                      <a:pt x="15" y="16"/>
                      <a:pt x="16" y="12"/>
                    </a:cubicBezTo>
                    <a:cubicBezTo>
                      <a:pt x="18" y="7"/>
                      <a:pt x="16" y="3"/>
                      <a:pt x="11"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4"/>
              <p:cNvSpPr/>
              <p:nvPr/>
            </p:nvSpPr>
            <p:spPr bwMode="auto">
              <a:xfrm>
                <a:off x="6337300" y="3679825"/>
                <a:ext cx="55563" cy="55563"/>
              </a:xfrm>
              <a:custGeom>
                <a:avLst/>
                <a:gdLst>
                  <a:gd name="T0" fmla="*/ 6 w 18"/>
                  <a:gd name="T1" fmla="*/ 16 h 18"/>
                  <a:gd name="T2" fmla="*/ 16 w 18"/>
                  <a:gd name="T3" fmla="*/ 11 h 18"/>
                  <a:gd name="T4" fmla="*/ 11 w 18"/>
                  <a:gd name="T5" fmla="*/ 1 h 18"/>
                  <a:gd name="T6" fmla="*/ 2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5"/>
                      <a:pt x="16" y="11"/>
                    </a:cubicBezTo>
                    <a:cubicBezTo>
                      <a:pt x="18" y="7"/>
                      <a:pt x="16" y="3"/>
                      <a:pt x="11" y="1"/>
                    </a:cubicBezTo>
                    <a:cubicBezTo>
                      <a:pt x="7" y="0"/>
                      <a:pt x="3" y="2"/>
                      <a:pt x="2" y="6"/>
                    </a:cubicBezTo>
                    <a:cubicBezTo>
                      <a:pt x="0" y="10"/>
                      <a:pt x="2" y="15"/>
                      <a:pt x="6"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5"/>
              <p:cNvSpPr/>
              <p:nvPr/>
            </p:nvSpPr>
            <p:spPr bwMode="auto">
              <a:xfrm>
                <a:off x="6243638" y="3048000"/>
                <a:ext cx="22225" cy="3175"/>
              </a:xfrm>
              <a:custGeom>
                <a:avLst/>
                <a:gdLst>
                  <a:gd name="T0" fmla="*/ 7 w 7"/>
                  <a:gd name="T1" fmla="*/ 0 h 1"/>
                  <a:gd name="T2" fmla="*/ 0 w 7"/>
                  <a:gd name="T3" fmla="*/ 0 h 1"/>
                  <a:gd name="T4" fmla="*/ 1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0" y="0"/>
                      <a:pt x="0" y="0"/>
                      <a:pt x="0" y="0"/>
                    </a:cubicBezTo>
                    <a:cubicBezTo>
                      <a:pt x="1" y="0"/>
                      <a:pt x="1" y="0"/>
                      <a:pt x="1" y="0"/>
                    </a:cubicBezTo>
                    <a:cubicBezTo>
                      <a:pt x="3" y="1"/>
                      <a:pt x="5" y="1"/>
                      <a:pt x="7" y="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6"/>
              <p:cNvSpPr/>
              <p:nvPr/>
            </p:nvSpPr>
            <p:spPr bwMode="auto">
              <a:xfrm>
                <a:off x="6316663" y="3571875"/>
                <a:ext cx="52388"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5"/>
                      <a:pt x="16" y="11"/>
                    </a:cubicBezTo>
                    <a:cubicBezTo>
                      <a:pt x="17" y="7"/>
                      <a:pt x="15" y="3"/>
                      <a:pt x="11" y="1"/>
                    </a:cubicBezTo>
                    <a:cubicBezTo>
                      <a:pt x="7" y="0"/>
                      <a:pt x="2" y="2"/>
                      <a:pt x="1" y="6"/>
                    </a:cubicBezTo>
                    <a:cubicBezTo>
                      <a:pt x="0" y="10"/>
                      <a:pt x="2" y="15"/>
                      <a:pt x="6"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7"/>
              <p:cNvSpPr/>
              <p:nvPr/>
            </p:nvSpPr>
            <p:spPr bwMode="auto">
              <a:xfrm>
                <a:off x="6011863" y="3048000"/>
                <a:ext cx="33338" cy="9525"/>
              </a:xfrm>
              <a:custGeom>
                <a:avLst/>
                <a:gdLst>
                  <a:gd name="T0" fmla="*/ 3 w 11"/>
                  <a:gd name="T1" fmla="*/ 2 h 3"/>
                  <a:gd name="T2" fmla="*/ 11 w 11"/>
                  <a:gd name="T3" fmla="*/ 0 h 3"/>
                  <a:gd name="T4" fmla="*/ 0 w 11"/>
                  <a:gd name="T5" fmla="*/ 0 h 3"/>
                  <a:gd name="T6" fmla="*/ 3 w 11"/>
                  <a:gd name="T7" fmla="*/ 2 h 3"/>
                </a:gdLst>
                <a:ahLst/>
                <a:cxnLst>
                  <a:cxn ang="0">
                    <a:pos x="T0" y="T1"/>
                  </a:cxn>
                  <a:cxn ang="0">
                    <a:pos x="T2" y="T3"/>
                  </a:cxn>
                  <a:cxn ang="0">
                    <a:pos x="T4" y="T5"/>
                  </a:cxn>
                  <a:cxn ang="0">
                    <a:pos x="T6" y="T7"/>
                  </a:cxn>
                </a:cxnLst>
                <a:rect l="0" t="0" r="r" b="b"/>
                <a:pathLst>
                  <a:path w="11" h="3">
                    <a:moveTo>
                      <a:pt x="3" y="2"/>
                    </a:moveTo>
                    <a:cubicBezTo>
                      <a:pt x="6" y="3"/>
                      <a:pt x="9" y="2"/>
                      <a:pt x="11" y="0"/>
                    </a:cubicBezTo>
                    <a:cubicBezTo>
                      <a:pt x="0" y="0"/>
                      <a:pt x="0" y="0"/>
                      <a:pt x="0" y="0"/>
                    </a:cubicBezTo>
                    <a:cubicBezTo>
                      <a:pt x="1" y="1"/>
                      <a:pt x="2" y="2"/>
                      <a:pt x="3"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8"/>
              <p:cNvSpPr/>
              <p:nvPr/>
            </p:nvSpPr>
            <p:spPr bwMode="auto">
              <a:xfrm>
                <a:off x="6335713" y="3505200"/>
                <a:ext cx="53975" cy="55563"/>
              </a:xfrm>
              <a:custGeom>
                <a:avLst/>
                <a:gdLst>
                  <a:gd name="T0" fmla="*/ 2 w 18"/>
                  <a:gd name="T1" fmla="*/ 7 h 18"/>
                  <a:gd name="T2" fmla="*/ 7 w 18"/>
                  <a:gd name="T3" fmla="*/ 16 h 18"/>
                  <a:gd name="T4" fmla="*/ 17 w 18"/>
                  <a:gd name="T5" fmla="*/ 12 h 18"/>
                  <a:gd name="T6" fmla="*/ 12 w 18"/>
                  <a:gd name="T7" fmla="*/ 2 h 18"/>
                  <a:gd name="T8" fmla="*/ 2 w 18"/>
                  <a:gd name="T9" fmla="*/ 7 h 18"/>
                </a:gdLst>
                <a:ahLst/>
                <a:cxnLst>
                  <a:cxn ang="0">
                    <a:pos x="T0" y="T1"/>
                  </a:cxn>
                  <a:cxn ang="0">
                    <a:pos x="T2" y="T3"/>
                  </a:cxn>
                  <a:cxn ang="0">
                    <a:pos x="T4" y="T5"/>
                  </a:cxn>
                  <a:cxn ang="0">
                    <a:pos x="T6" y="T7"/>
                  </a:cxn>
                  <a:cxn ang="0">
                    <a:pos x="T8" y="T9"/>
                  </a:cxn>
                </a:cxnLst>
                <a:rect l="0" t="0" r="r" b="b"/>
                <a:pathLst>
                  <a:path w="18" h="18">
                    <a:moveTo>
                      <a:pt x="2" y="7"/>
                    </a:moveTo>
                    <a:cubicBezTo>
                      <a:pt x="0" y="11"/>
                      <a:pt x="3" y="15"/>
                      <a:pt x="7" y="16"/>
                    </a:cubicBezTo>
                    <a:cubicBezTo>
                      <a:pt x="11" y="18"/>
                      <a:pt x="15" y="16"/>
                      <a:pt x="17" y="12"/>
                    </a:cubicBezTo>
                    <a:cubicBezTo>
                      <a:pt x="18" y="8"/>
                      <a:pt x="16" y="3"/>
                      <a:pt x="12" y="2"/>
                    </a:cubicBezTo>
                    <a:cubicBezTo>
                      <a:pt x="8" y="0"/>
                      <a:pt x="3" y="2"/>
                      <a:pt x="2" y="7"/>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9"/>
              <p:cNvSpPr/>
              <p:nvPr/>
            </p:nvSpPr>
            <p:spPr bwMode="auto">
              <a:xfrm>
                <a:off x="6176963" y="3065463"/>
                <a:ext cx="52388" cy="52388"/>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2"/>
                      <a:pt x="11" y="1"/>
                    </a:cubicBezTo>
                    <a:cubicBezTo>
                      <a:pt x="7" y="0"/>
                      <a:pt x="2" y="2"/>
                      <a:pt x="1" y="6"/>
                    </a:cubicBezTo>
                    <a:cubicBezTo>
                      <a:pt x="0" y="10"/>
                      <a:pt x="2" y="14"/>
                      <a:pt x="6" y="16"/>
                    </a:cubicBezTo>
                    <a:cubicBezTo>
                      <a:pt x="10" y="17"/>
                      <a:pt x="14" y="15"/>
                      <a:pt x="16"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0"/>
              <p:cNvSpPr/>
              <p:nvPr/>
            </p:nvSpPr>
            <p:spPr bwMode="auto">
              <a:xfrm>
                <a:off x="6359525" y="3222625"/>
                <a:ext cx="53975" cy="50800"/>
              </a:xfrm>
              <a:custGeom>
                <a:avLst/>
                <a:gdLst>
                  <a:gd name="T0" fmla="*/ 2 w 18"/>
                  <a:gd name="T1" fmla="*/ 6 h 17"/>
                  <a:gd name="T2" fmla="*/ 7 w 18"/>
                  <a:gd name="T3" fmla="*/ 16 h 17"/>
                  <a:gd name="T4" fmla="*/ 16 w 18"/>
                  <a:gd name="T5" fmla="*/ 11 h 17"/>
                  <a:gd name="T6" fmla="*/ 12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5"/>
                      <a:pt x="7" y="16"/>
                    </a:cubicBezTo>
                    <a:cubicBezTo>
                      <a:pt x="11" y="17"/>
                      <a:pt x="15" y="15"/>
                      <a:pt x="16" y="11"/>
                    </a:cubicBezTo>
                    <a:cubicBezTo>
                      <a:pt x="18" y="7"/>
                      <a:pt x="16" y="2"/>
                      <a:pt x="12" y="1"/>
                    </a:cubicBezTo>
                    <a:cubicBezTo>
                      <a:pt x="8" y="0"/>
                      <a:pt x="3" y="2"/>
                      <a:pt x="2" y="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1"/>
              <p:cNvSpPr/>
              <p:nvPr/>
            </p:nvSpPr>
            <p:spPr bwMode="auto">
              <a:xfrm>
                <a:off x="6280150" y="3313113"/>
                <a:ext cx="55563" cy="50800"/>
              </a:xfrm>
              <a:custGeom>
                <a:avLst/>
                <a:gdLst>
                  <a:gd name="T0" fmla="*/ 2 w 18"/>
                  <a:gd name="T1" fmla="*/ 6 h 17"/>
                  <a:gd name="T2" fmla="*/ 7 w 18"/>
                  <a:gd name="T3" fmla="*/ 16 h 17"/>
                  <a:gd name="T4" fmla="*/ 17 w 18"/>
                  <a:gd name="T5" fmla="*/ 11 h 17"/>
                  <a:gd name="T6" fmla="*/ 12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4"/>
                      <a:pt x="7" y="16"/>
                    </a:cubicBezTo>
                    <a:cubicBezTo>
                      <a:pt x="11" y="17"/>
                      <a:pt x="15" y="15"/>
                      <a:pt x="17" y="11"/>
                    </a:cubicBezTo>
                    <a:cubicBezTo>
                      <a:pt x="18" y="7"/>
                      <a:pt x="16" y="2"/>
                      <a:pt x="12" y="1"/>
                    </a:cubicBezTo>
                    <a:cubicBezTo>
                      <a:pt x="8" y="0"/>
                      <a:pt x="3" y="2"/>
                      <a:pt x="2" y="6"/>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2"/>
              <p:cNvSpPr/>
              <p:nvPr/>
            </p:nvSpPr>
            <p:spPr bwMode="auto">
              <a:xfrm>
                <a:off x="6386513" y="3343275"/>
                <a:ext cx="30163" cy="47625"/>
              </a:xfrm>
              <a:custGeom>
                <a:avLst/>
                <a:gdLst>
                  <a:gd name="T0" fmla="*/ 1 w 10"/>
                  <a:gd name="T1" fmla="*/ 6 h 16"/>
                  <a:gd name="T2" fmla="*/ 6 w 10"/>
                  <a:gd name="T3" fmla="*/ 16 h 16"/>
                  <a:gd name="T4" fmla="*/ 10 w 10"/>
                  <a:gd name="T5" fmla="*/ 16 h 16"/>
                  <a:gd name="T6" fmla="*/ 10 w 10"/>
                  <a:gd name="T7" fmla="*/ 0 h 16"/>
                  <a:gd name="T8" fmla="*/ 1 w 10"/>
                  <a:gd name="T9" fmla="*/ 6 h 16"/>
                </a:gdLst>
                <a:ahLst/>
                <a:cxnLst>
                  <a:cxn ang="0">
                    <a:pos x="T0" y="T1"/>
                  </a:cxn>
                  <a:cxn ang="0">
                    <a:pos x="T2" y="T3"/>
                  </a:cxn>
                  <a:cxn ang="0">
                    <a:pos x="T4" y="T5"/>
                  </a:cxn>
                  <a:cxn ang="0">
                    <a:pos x="T6" y="T7"/>
                  </a:cxn>
                  <a:cxn ang="0">
                    <a:pos x="T8" y="T9"/>
                  </a:cxn>
                </a:cxnLst>
                <a:rect l="0" t="0" r="r" b="b"/>
                <a:pathLst>
                  <a:path w="10" h="16">
                    <a:moveTo>
                      <a:pt x="1" y="6"/>
                    </a:moveTo>
                    <a:cubicBezTo>
                      <a:pt x="0" y="10"/>
                      <a:pt x="2" y="14"/>
                      <a:pt x="6" y="16"/>
                    </a:cubicBezTo>
                    <a:cubicBezTo>
                      <a:pt x="7" y="16"/>
                      <a:pt x="8" y="16"/>
                      <a:pt x="10" y="16"/>
                    </a:cubicBezTo>
                    <a:cubicBezTo>
                      <a:pt x="10" y="0"/>
                      <a:pt x="10" y="0"/>
                      <a:pt x="10" y="0"/>
                    </a:cubicBezTo>
                    <a:cubicBezTo>
                      <a:pt x="6" y="0"/>
                      <a:pt x="2" y="2"/>
                      <a:pt x="1"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3"/>
              <p:cNvSpPr/>
              <p:nvPr/>
            </p:nvSpPr>
            <p:spPr bwMode="auto">
              <a:xfrm>
                <a:off x="6229350" y="3749675"/>
                <a:ext cx="53975" cy="53975"/>
              </a:xfrm>
              <a:custGeom>
                <a:avLst/>
                <a:gdLst>
                  <a:gd name="T0" fmla="*/ 12 w 18"/>
                  <a:gd name="T1" fmla="*/ 2 h 18"/>
                  <a:gd name="T2" fmla="*/ 2 w 18"/>
                  <a:gd name="T3" fmla="*/ 6 h 18"/>
                  <a:gd name="T4" fmla="*/ 7 w 18"/>
                  <a:gd name="T5" fmla="*/ 16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2"/>
                      <a:pt x="2" y="6"/>
                    </a:cubicBezTo>
                    <a:cubicBezTo>
                      <a:pt x="0" y="11"/>
                      <a:pt x="3" y="15"/>
                      <a:pt x="7" y="16"/>
                    </a:cubicBezTo>
                    <a:cubicBezTo>
                      <a:pt x="11" y="18"/>
                      <a:pt x="15" y="16"/>
                      <a:pt x="17" y="12"/>
                    </a:cubicBezTo>
                    <a:cubicBezTo>
                      <a:pt x="18" y="7"/>
                      <a:pt x="16" y="3"/>
                      <a:pt x="12"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4"/>
              <p:cNvSpPr/>
              <p:nvPr/>
            </p:nvSpPr>
            <p:spPr bwMode="auto">
              <a:xfrm>
                <a:off x="6307138" y="3240088"/>
                <a:ext cx="55563" cy="55563"/>
              </a:xfrm>
              <a:custGeom>
                <a:avLst/>
                <a:gdLst>
                  <a:gd name="T0" fmla="*/ 6 w 18"/>
                  <a:gd name="T1" fmla="*/ 17 h 18"/>
                  <a:gd name="T2" fmla="*/ 16 w 18"/>
                  <a:gd name="T3" fmla="*/ 12 h 18"/>
                  <a:gd name="T4" fmla="*/ 11 w 18"/>
                  <a:gd name="T5" fmla="*/ 2 h 18"/>
                  <a:gd name="T6" fmla="*/ 1 w 18"/>
                  <a:gd name="T7" fmla="*/ 7 h 18"/>
                  <a:gd name="T8" fmla="*/ 6 w 18"/>
                  <a:gd name="T9" fmla="*/ 17 h 18"/>
                </a:gdLst>
                <a:ahLst/>
                <a:cxnLst>
                  <a:cxn ang="0">
                    <a:pos x="T0" y="T1"/>
                  </a:cxn>
                  <a:cxn ang="0">
                    <a:pos x="T2" y="T3"/>
                  </a:cxn>
                  <a:cxn ang="0">
                    <a:pos x="T4" y="T5"/>
                  </a:cxn>
                  <a:cxn ang="0">
                    <a:pos x="T6" y="T7"/>
                  </a:cxn>
                  <a:cxn ang="0">
                    <a:pos x="T8" y="T9"/>
                  </a:cxn>
                </a:cxnLst>
                <a:rect l="0" t="0" r="r" b="b"/>
                <a:pathLst>
                  <a:path w="18" h="18">
                    <a:moveTo>
                      <a:pt x="6" y="17"/>
                    </a:moveTo>
                    <a:cubicBezTo>
                      <a:pt x="10" y="18"/>
                      <a:pt x="15" y="16"/>
                      <a:pt x="16" y="12"/>
                    </a:cubicBezTo>
                    <a:cubicBezTo>
                      <a:pt x="18" y="8"/>
                      <a:pt x="15" y="3"/>
                      <a:pt x="11" y="2"/>
                    </a:cubicBezTo>
                    <a:cubicBezTo>
                      <a:pt x="7" y="0"/>
                      <a:pt x="3" y="3"/>
                      <a:pt x="1" y="7"/>
                    </a:cubicBezTo>
                    <a:cubicBezTo>
                      <a:pt x="0" y="11"/>
                      <a:pt x="2" y="15"/>
                      <a:pt x="6" y="1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5"/>
              <p:cNvSpPr/>
              <p:nvPr/>
            </p:nvSpPr>
            <p:spPr bwMode="auto">
              <a:xfrm>
                <a:off x="6289675" y="3779838"/>
                <a:ext cx="47625" cy="30163"/>
              </a:xfrm>
              <a:custGeom>
                <a:avLst/>
                <a:gdLst>
                  <a:gd name="T0" fmla="*/ 11 w 16"/>
                  <a:gd name="T1" fmla="*/ 2 h 10"/>
                  <a:gd name="T2" fmla="*/ 1 w 16"/>
                  <a:gd name="T3" fmla="*/ 7 h 10"/>
                  <a:gd name="T4" fmla="*/ 0 w 16"/>
                  <a:gd name="T5" fmla="*/ 10 h 10"/>
                  <a:gd name="T6" fmla="*/ 16 w 16"/>
                  <a:gd name="T7" fmla="*/ 10 h 10"/>
                  <a:gd name="T8" fmla="*/ 11 w 16"/>
                  <a:gd name="T9" fmla="*/ 2 h 10"/>
                </a:gdLst>
                <a:ahLst/>
                <a:cxnLst>
                  <a:cxn ang="0">
                    <a:pos x="T0" y="T1"/>
                  </a:cxn>
                  <a:cxn ang="0">
                    <a:pos x="T2" y="T3"/>
                  </a:cxn>
                  <a:cxn ang="0">
                    <a:pos x="T4" y="T5"/>
                  </a:cxn>
                  <a:cxn ang="0">
                    <a:pos x="T6" y="T7"/>
                  </a:cxn>
                  <a:cxn ang="0">
                    <a:pos x="T8" y="T9"/>
                  </a:cxn>
                </a:cxnLst>
                <a:rect l="0" t="0" r="r" b="b"/>
                <a:pathLst>
                  <a:path w="16" h="10">
                    <a:moveTo>
                      <a:pt x="11" y="2"/>
                    </a:moveTo>
                    <a:cubicBezTo>
                      <a:pt x="7" y="0"/>
                      <a:pt x="2" y="2"/>
                      <a:pt x="1" y="7"/>
                    </a:cubicBezTo>
                    <a:cubicBezTo>
                      <a:pt x="0" y="8"/>
                      <a:pt x="0" y="9"/>
                      <a:pt x="0" y="10"/>
                    </a:cubicBezTo>
                    <a:cubicBezTo>
                      <a:pt x="16" y="10"/>
                      <a:pt x="16" y="10"/>
                      <a:pt x="16" y="10"/>
                    </a:cubicBezTo>
                    <a:cubicBezTo>
                      <a:pt x="16" y="6"/>
                      <a:pt x="14" y="3"/>
                      <a:pt x="11"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6"/>
              <p:cNvSpPr/>
              <p:nvPr/>
            </p:nvSpPr>
            <p:spPr bwMode="auto">
              <a:xfrm>
                <a:off x="6272213" y="3132138"/>
                <a:ext cx="50800" cy="53975"/>
              </a:xfrm>
              <a:custGeom>
                <a:avLst/>
                <a:gdLst>
                  <a:gd name="T0" fmla="*/ 1 w 17"/>
                  <a:gd name="T1" fmla="*/ 7 h 18"/>
                  <a:gd name="T2" fmla="*/ 6 w 17"/>
                  <a:gd name="T3" fmla="*/ 17 h 18"/>
                  <a:gd name="T4" fmla="*/ 16 w 17"/>
                  <a:gd name="T5" fmla="*/ 12 h 18"/>
                  <a:gd name="T6" fmla="*/ 11 w 17"/>
                  <a:gd name="T7" fmla="*/ 2 h 18"/>
                  <a:gd name="T8" fmla="*/ 1 w 17"/>
                  <a:gd name="T9" fmla="*/ 7 h 18"/>
                </a:gdLst>
                <a:ahLst/>
                <a:cxnLst>
                  <a:cxn ang="0">
                    <a:pos x="T0" y="T1"/>
                  </a:cxn>
                  <a:cxn ang="0">
                    <a:pos x="T2" y="T3"/>
                  </a:cxn>
                  <a:cxn ang="0">
                    <a:pos x="T4" y="T5"/>
                  </a:cxn>
                  <a:cxn ang="0">
                    <a:pos x="T6" y="T7"/>
                  </a:cxn>
                  <a:cxn ang="0">
                    <a:pos x="T8" y="T9"/>
                  </a:cxn>
                </a:cxnLst>
                <a:rect l="0" t="0" r="r" b="b"/>
                <a:pathLst>
                  <a:path w="17" h="18">
                    <a:moveTo>
                      <a:pt x="1" y="7"/>
                    </a:moveTo>
                    <a:cubicBezTo>
                      <a:pt x="0" y="11"/>
                      <a:pt x="2" y="15"/>
                      <a:pt x="6" y="17"/>
                    </a:cubicBezTo>
                    <a:cubicBezTo>
                      <a:pt x="10" y="18"/>
                      <a:pt x="14" y="16"/>
                      <a:pt x="16" y="12"/>
                    </a:cubicBezTo>
                    <a:cubicBezTo>
                      <a:pt x="17" y="8"/>
                      <a:pt x="15" y="3"/>
                      <a:pt x="11" y="2"/>
                    </a:cubicBezTo>
                    <a:cubicBezTo>
                      <a:pt x="7" y="0"/>
                      <a:pt x="2" y="3"/>
                      <a:pt x="1" y="7"/>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7"/>
              <p:cNvSpPr/>
              <p:nvPr/>
            </p:nvSpPr>
            <p:spPr bwMode="auto">
              <a:xfrm>
                <a:off x="6210300" y="3186113"/>
                <a:ext cx="46038" cy="46038"/>
              </a:xfrm>
              <a:custGeom>
                <a:avLst/>
                <a:gdLst>
                  <a:gd name="T0" fmla="*/ 14 w 15"/>
                  <a:gd name="T1" fmla="*/ 11 h 15"/>
                  <a:gd name="T2" fmla="*/ 9 w 15"/>
                  <a:gd name="T3" fmla="*/ 1 h 15"/>
                  <a:gd name="T4" fmla="*/ 0 w 15"/>
                  <a:gd name="T5" fmla="*/ 5 h 15"/>
                  <a:gd name="T6" fmla="*/ 11 w 15"/>
                  <a:gd name="T7" fmla="*/ 15 h 15"/>
                  <a:gd name="T8" fmla="*/ 14 w 15"/>
                  <a:gd name="T9" fmla="*/ 11 h 15"/>
                </a:gdLst>
                <a:ahLst/>
                <a:cxnLst>
                  <a:cxn ang="0">
                    <a:pos x="T0" y="T1"/>
                  </a:cxn>
                  <a:cxn ang="0">
                    <a:pos x="T2" y="T3"/>
                  </a:cxn>
                  <a:cxn ang="0">
                    <a:pos x="T4" y="T5"/>
                  </a:cxn>
                  <a:cxn ang="0">
                    <a:pos x="T6" y="T7"/>
                  </a:cxn>
                  <a:cxn ang="0">
                    <a:pos x="T8" y="T9"/>
                  </a:cxn>
                </a:cxnLst>
                <a:rect l="0" t="0" r="r" b="b"/>
                <a:pathLst>
                  <a:path w="15" h="15">
                    <a:moveTo>
                      <a:pt x="14" y="11"/>
                    </a:moveTo>
                    <a:cubicBezTo>
                      <a:pt x="15" y="7"/>
                      <a:pt x="13" y="3"/>
                      <a:pt x="9" y="1"/>
                    </a:cubicBezTo>
                    <a:cubicBezTo>
                      <a:pt x="5" y="0"/>
                      <a:pt x="1" y="2"/>
                      <a:pt x="0" y="5"/>
                    </a:cubicBezTo>
                    <a:cubicBezTo>
                      <a:pt x="4" y="7"/>
                      <a:pt x="9" y="10"/>
                      <a:pt x="11" y="15"/>
                    </a:cubicBezTo>
                    <a:cubicBezTo>
                      <a:pt x="12" y="14"/>
                      <a:pt x="13" y="13"/>
                      <a:pt x="14"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8"/>
              <p:cNvSpPr/>
              <p:nvPr/>
            </p:nvSpPr>
            <p:spPr bwMode="auto">
              <a:xfrm>
                <a:off x="6299200" y="3638550"/>
                <a:ext cx="50800" cy="53975"/>
              </a:xfrm>
              <a:custGeom>
                <a:avLst/>
                <a:gdLst>
                  <a:gd name="T0" fmla="*/ 16 w 17"/>
                  <a:gd name="T1" fmla="*/ 11 h 18"/>
                  <a:gd name="T2" fmla="*/ 11 w 17"/>
                  <a:gd name="T3" fmla="*/ 1 h 18"/>
                  <a:gd name="T4" fmla="*/ 1 w 17"/>
                  <a:gd name="T5" fmla="*/ 6 h 18"/>
                  <a:gd name="T6" fmla="*/ 6 w 17"/>
                  <a:gd name="T7" fmla="*/ 16 h 18"/>
                  <a:gd name="T8" fmla="*/ 16 w 17"/>
                  <a:gd name="T9" fmla="*/ 11 h 18"/>
                </a:gdLst>
                <a:ahLst/>
                <a:cxnLst>
                  <a:cxn ang="0">
                    <a:pos x="T0" y="T1"/>
                  </a:cxn>
                  <a:cxn ang="0">
                    <a:pos x="T2" y="T3"/>
                  </a:cxn>
                  <a:cxn ang="0">
                    <a:pos x="T4" y="T5"/>
                  </a:cxn>
                  <a:cxn ang="0">
                    <a:pos x="T6" y="T7"/>
                  </a:cxn>
                  <a:cxn ang="0">
                    <a:pos x="T8" y="T9"/>
                  </a:cxn>
                </a:cxnLst>
                <a:rect l="0" t="0" r="r" b="b"/>
                <a:pathLst>
                  <a:path w="17" h="18">
                    <a:moveTo>
                      <a:pt x="16" y="11"/>
                    </a:moveTo>
                    <a:cubicBezTo>
                      <a:pt x="17" y="7"/>
                      <a:pt x="15" y="3"/>
                      <a:pt x="11" y="1"/>
                    </a:cubicBezTo>
                    <a:cubicBezTo>
                      <a:pt x="7" y="0"/>
                      <a:pt x="3" y="2"/>
                      <a:pt x="1" y="6"/>
                    </a:cubicBezTo>
                    <a:cubicBezTo>
                      <a:pt x="0" y="10"/>
                      <a:pt x="2" y="15"/>
                      <a:pt x="6" y="16"/>
                    </a:cubicBezTo>
                    <a:cubicBezTo>
                      <a:pt x="10" y="18"/>
                      <a:pt x="15" y="15"/>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9"/>
              <p:cNvSpPr/>
              <p:nvPr/>
            </p:nvSpPr>
            <p:spPr bwMode="auto">
              <a:xfrm>
                <a:off x="6069013" y="3048000"/>
                <a:ext cx="44450" cy="20638"/>
              </a:xfrm>
              <a:custGeom>
                <a:avLst/>
                <a:gdLst>
                  <a:gd name="T0" fmla="*/ 5 w 15"/>
                  <a:gd name="T1" fmla="*/ 6 h 7"/>
                  <a:gd name="T2" fmla="*/ 15 w 15"/>
                  <a:gd name="T3" fmla="*/ 1 h 7"/>
                  <a:gd name="T4" fmla="*/ 15 w 15"/>
                  <a:gd name="T5" fmla="*/ 0 h 7"/>
                  <a:gd name="T6" fmla="*/ 0 w 15"/>
                  <a:gd name="T7" fmla="*/ 0 h 7"/>
                  <a:gd name="T8" fmla="*/ 5 w 15"/>
                  <a:gd name="T9" fmla="*/ 6 h 7"/>
                </a:gdLst>
                <a:ahLst/>
                <a:cxnLst>
                  <a:cxn ang="0">
                    <a:pos x="T0" y="T1"/>
                  </a:cxn>
                  <a:cxn ang="0">
                    <a:pos x="T2" y="T3"/>
                  </a:cxn>
                  <a:cxn ang="0">
                    <a:pos x="T4" y="T5"/>
                  </a:cxn>
                  <a:cxn ang="0">
                    <a:pos x="T6" y="T7"/>
                  </a:cxn>
                  <a:cxn ang="0">
                    <a:pos x="T8" y="T9"/>
                  </a:cxn>
                </a:cxnLst>
                <a:rect l="0" t="0" r="r" b="b"/>
                <a:pathLst>
                  <a:path w="15" h="7">
                    <a:moveTo>
                      <a:pt x="5" y="6"/>
                    </a:moveTo>
                    <a:cubicBezTo>
                      <a:pt x="9" y="7"/>
                      <a:pt x="13" y="5"/>
                      <a:pt x="15" y="1"/>
                    </a:cubicBezTo>
                    <a:cubicBezTo>
                      <a:pt x="15" y="1"/>
                      <a:pt x="15" y="0"/>
                      <a:pt x="15" y="0"/>
                    </a:cubicBezTo>
                    <a:cubicBezTo>
                      <a:pt x="0" y="0"/>
                      <a:pt x="0" y="0"/>
                      <a:pt x="0" y="0"/>
                    </a:cubicBezTo>
                    <a:cubicBezTo>
                      <a:pt x="0" y="3"/>
                      <a:pt x="2" y="5"/>
                      <a:pt x="5"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0"/>
              <p:cNvSpPr/>
              <p:nvPr/>
            </p:nvSpPr>
            <p:spPr bwMode="auto">
              <a:xfrm>
                <a:off x="6253163" y="3602038"/>
                <a:ext cx="52388" cy="53975"/>
              </a:xfrm>
              <a:custGeom>
                <a:avLst/>
                <a:gdLst>
                  <a:gd name="T0" fmla="*/ 6 w 17"/>
                  <a:gd name="T1" fmla="*/ 17 h 18"/>
                  <a:gd name="T2" fmla="*/ 16 w 17"/>
                  <a:gd name="T3" fmla="*/ 12 h 18"/>
                  <a:gd name="T4" fmla="*/ 11 w 17"/>
                  <a:gd name="T5" fmla="*/ 2 h 18"/>
                  <a:gd name="T6" fmla="*/ 1 w 17"/>
                  <a:gd name="T7" fmla="*/ 7 h 18"/>
                  <a:gd name="T8" fmla="*/ 6 w 17"/>
                  <a:gd name="T9" fmla="*/ 17 h 18"/>
                </a:gdLst>
                <a:ahLst/>
                <a:cxnLst>
                  <a:cxn ang="0">
                    <a:pos x="T0" y="T1"/>
                  </a:cxn>
                  <a:cxn ang="0">
                    <a:pos x="T2" y="T3"/>
                  </a:cxn>
                  <a:cxn ang="0">
                    <a:pos x="T4" y="T5"/>
                  </a:cxn>
                  <a:cxn ang="0">
                    <a:pos x="T6" y="T7"/>
                  </a:cxn>
                  <a:cxn ang="0">
                    <a:pos x="T8" y="T9"/>
                  </a:cxn>
                </a:cxnLst>
                <a:rect l="0" t="0" r="r" b="b"/>
                <a:pathLst>
                  <a:path w="17" h="18">
                    <a:moveTo>
                      <a:pt x="6" y="17"/>
                    </a:moveTo>
                    <a:cubicBezTo>
                      <a:pt x="10" y="18"/>
                      <a:pt x="14" y="16"/>
                      <a:pt x="16" y="12"/>
                    </a:cubicBezTo>
                    <a:cubicBezTo>
                      <a:pt x="17" y="8"/>
                      <a:pt x="15" y="3"/>
                      <a:pt x="11" y="2"/>
                    </a:cubicBezTo>
                    <a:cubicBezTo>
                      <a:pt x="7" y="0"/>
                      <a:pt x="2" y="2"/>
                      <a:pt x="1" y="7"/>
                    </a:cubicBezTo>
                    <a:cubicBezTo>
                      <a:pt x="0" y="11"/>
                      <a:pt x="2" y="15"/>
                      <a:pt x="6" y="1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1"/>
              <p:cNvSpPr/>
              <p:nvPr/>
            </p:nvSpPr>
            <p:spPr bwMode="auto">
              <a:xfrm>
                <a:off x="6286500" y="3719513"/>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4"/>
                      <a:pt x="6" y="16"/>
                    </a:cubicBezTo>
                    <a:cubicBezTo>
                      <a:pt x="10" y="17"/>
                      <a:pt x="15" y="15"/>
                      <a:pt x="16" y="11"/>
                    </a:cubicBezTo>
                    <a:cubicBezTo>
                      <a:pt x="18" y="7"/>
                      <a:pt x="15" y="2"/>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2"/>
              <p:cNvSpPr/>
              <p:nvPr/>
            </p:nvSpPr>
            <p:spPr bwMode="auto">
              <a:xfrm>
                <a:off x="6196013" y="3806825"/>
                <a:ext cx="14288" cy="3175"/>
              </a:xfrm>
              <a:custGeom>
                <a:avLst/>
                <a:gdLst>
                  <a:gd name="T0" fmla="*/ 0 w 5"/>
                  <a:gd name="T1" fmla="*/ 1 h 1"/>
                  <a:gd name="T2" fmla="*/ 5 w 5"/>
                  <a:gd name="T3" fmla="*/ 1 h 1"/>
                  <a:gd name="T4" fmla="*/ 5 w 5"/>
                  <a:gd name="T5" fmla="*/ 1 h 1"/>
                  <a:gd name="T6" fmla="*/ 0 w 5"/>
                  <a:gd name="T7" fmla="*/ 1 h 1"/>
                </a:gdLst>
                <a:ahLst/>
                <a:cxnLst>
                  <a:cxn ang="0">
                    <a:pos x="T0" y="T1"/>
                  </a:cxn>
                  <a:cxn ang="0">
                    <a:pos x="T2" y="T3"/>
                  </a:cxn>
                  <a:cxn ang="0">
                    <a:pos x="T4" y="T5"/>
                  </a:cxn>
                  <a:cxn ang="0">
                    <a:pos x="T6" y="T7"/>
                  </a:cxn>
                </a:cxnLst>
                <a:rect l="0" t="0" r="r" b="b"/>
                <a:pathLst>
                  <a:path w="5" h="1">
                    <a:moveTo>
                      <a:pt x="0" y="1"/>
                    </a:moveTo>
                    <a:cubicBezTo>
                      <a:pt x="5" y="1"/>
                      <a:pt x="5" y="1"/>
                      <a:pt x="5" y="1"/>
                    </a:cubicBezTo>
                    <a:cubicBezTo>
                      <a:pt x="5" y="1"/>
                      <a:pt x="5" y="1"/>
                      <a:pt x="5" y="1"/>
                    </a:cubicBezTo>
                    <a:cubicBezTo>
                      <a:pt x="3" y="0"/>
                      <a:pt x="1" y="0"/>
                      <a:pt x="0"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3"/>
              <p:cNvSpPr/>
              <p:nvPr/>
            </p:nvSpPr>
            <p:spPr bwMode="auto">
              <a:xfrm>
                <a:off x="6059488" y="3798888"/>
                <a:ext cx="36513" cy="11113"/>
              </a:xfrm>
              <a:custGeom>
                <a:avLst/>
                <a:gdLst>
                  <a:gd name="T0" fmla="*/ 9 w 12"/>
                  <a:gd name="T1" fmla="*/ 1 h 4"/>
                  <a:gd name="T2" fmla="*/ 0 w 12"/>
                  <a:gd name="T3" fmla="*/ 4 h 4"/>
                  <a:gd name="T4" fmla="*/ 12 w 12"/>
                  <a:gd name="T5" fmla="*/ 4 h 4"/>
                  <a:gd name="T6" fmla="*/ 9 w 12"/>
                  <a:gd name="T7" fmla="*/ 1 h 4"/>
                </a:gdLst>
                <a:ahLst/>
                <a:cxnLst>
                  <a:cxn ang="0">
                    <a:pos x="T0" y="T1"/>
                  </a:cxn>
                  <a:cxn ang="0">
                    <a:pos x="T2" y="T3"/>
                  </a:cxn>
                  <a:cxn ang="0">
                    <a:pos x="T4" y="T5"/>
                  </a:cxn>
                  <a:cxn ang="0">
                    <a:pos x="T6" y="T7"/>
                  </a:cxn>
                </a:cxnLst>
                <a:rect l="0" t="0" r="r" b="b"/>
                <a:pathLst>
                  <a:path w="12" h="4">
                    <a:moveTo>
                      <a:pt x="9" y="1"/>
                    </a:moveTo>
                    <a:cubicBezTo>
                      <a:pt x="5" y="0"/>
                      <a:pt x="2" y="1"/>
                      <a:pt x="0" y="4"/>
                    </a:cubicBezTo>
                    <a:cubicBezTo>
                      <a:pt x="12" y="4"/>
                      <a:pt x="12" y="4"/>
                      <a:pt x="12" y="4"/>
                    </a:cubicBezTo>
                    <a:cubicBezTo>
                      <a:pt x="11" y="3"/>
                      <a:pt x="10" y="2"/>
                      <a:pt x="9"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4"/>
              <p:cNvSpPr/>
              <p:nvPr/>
            </p:nvSpPr>
            <p:spPr bwMode="auto">
              <a:xfrm>
                <a:off x="6249988" y="3675063"/>
                <a:ext cx="52388" cy="50800"/>
              </a:xfrm>
              <a:custGeom>
                <a:avLst/>
                <a:gdLst>
                  <a:gd name="T0" fmla="*/ 6 w 17"/>
                  <a:gd name="T1" fmla="*/ 16 h 17"/>
                  <a:gd name="T2" fmla="*/ 16 w 17"/>
                  <a:gd name="T3" fmla="*/ 11 h 17"/>
                  <a:gd name="T4" fmla="*/ 11 w 17"/>
                  <a:gd name="T5" fmla="*/ 1 h 17"/>
                  <a:gd name="T6" fmla="*/ 1 w 17"/>
                  <a:gd name="T7" fmla="*/ 6 h 17"/>
                  <a:gd name="T8" fmla="*/ 6 w 17"/>
                  <a:gd name="T9" fmla="*/ 16 h 17"/>
                </a:gdLst>
                <a:ahLst/>
                <a:cxnLst>
                  <a:cxn ang="0">
                    <a:pos x="T0" y="T1"/>
                  </a:cxn>
                  <a:cxn ang="0">
                    <a:pos x="T2" y="T3"/>
                  </a:cxn>
                  <a:cxn ang="0">
                    <a:pos x="T4" y="T5"/>
                  </a:cxn>
                  <a:cxn ang="0">
                    <a:pos x="T6" y="T7"/>
                  </a:cxn>
                  <a:cxn ang="0">
                    <a:pos x="T8" y="T9"/>
                  </a:cxn>
                </a:cxnLst>
                <a:rect l="0" t="0" r="r" b="b"/>
                <a:pathLst>
                  <a:path w="17" h="17">
                    <a:moveTo>
                      <a:pt x="6" y="16"/>
                    </a:moveTo>
                    <a:cubicBezTo>
                      <a:pt x="10" y="17"/>
                      <a:pt x="14" y="15"/>
                      <a:pt x="16" y="11"/>
                    </a:cubicBezTo>
                    <a:cubicBezTo>
                      <a:pt x="17" y="7"/>
                      <a:pt x="15" y="2"/>
                      <a:pt x="11" y="1"/>
                    </a:cubicBezTo>
                    <a:cubicBezTo>
                      <a:pt x="7" y="0"/>
                      <a:pt x="2" y="2"/>
                      <a:pt x="1" y="6"/>
                    </a:cubicBezTo>
                    <a:cubicBezTo>
                      <a:pt x="0" y="10"/>
                      <a:pt x="2" y="14"/>
                      <a:pt x="6"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5"/>
              <p:cNvSpPr/>
              <p:nvPr/>
            </p:nvSpPr>
            <p:spPr bwMode="auto">
              <a:xfrm>
                <a:off x="5945188" y="3048000"/>
                <a:ext cx="39688" cy="11113"/>
              </a:xfrm>
              <a:custGeom>
                <a:avLst/>
                <a:gdLst>
                  <a:gd name="T0" fmla="*/ 4 w 13"/>
                  <a:gd name="T1" fmla="*/ 3 h 4"/>
                  <a:gd name="T2" fmla="*/ 13 w 13"/>
                  <a:gd name="T3" fmla="*/ 0 h 4"/>
                  <a:gd name="T4" fmla="*/ 0 w 13"/>
                  <a:gd name="T5" fmla="*/ 0 h 4"/>
                  <a:gd name="T6" fmla="*/ 4 w 13"/>
                  <a:gd name="T7" fmla="*/ 3 h 4"/>
                </a:gdLst>
                <a:ahLst/>
                <a:cxnLst>
                  <a:cxn ang="0">
                    <a:pos x="T0" y="T1"/>
                  </a:cxn>
                  <a:cxn ang="0">
                    <a:pos x="T2" y="T3"/>
                  </a:cxn>
                  <a:cxn ang="0">
                    <a:pos x="T4" y="T5"/>
                  </a:cxn>
                  <a:cxn ang="0">
                    <a:pos x="T6" y="T7"/>
                  </a:cxn>
                </a:cxnLst>
                <a:rect l="0" t="0" r="r" b="b"/>
                <a:pathLst>
                  <a:path w="13" h="4">
                    <a:moveTo>
                      <a:pt x="4" y="3"/>
                    </a:moveTo>
                    <a:cubicBezTo>
                      <a:pt x="7" y="4"/>
                      <a:pt x="11" y="3"/>
                      <a:pt x="13" y="0"/>
                    </a:cubicBezTo>
                    <a:cubicBezTo>
                      <a:pt x="0" y="0"/>
                      <a:pt x="0" y="0"/>
                      <a:pt x="0" y="0"/>
                    </a:cubicBezTo>
                    <a:cubicBezTo>
                      <a:pt x="1" y="1"/>
                      <a:pt x="3" y="2"/>
                      <a:pt x="4" y="3"/>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6"/>
              <p:cNvSpPr/>
              <p:nvPr/>
            </p:nvSpPr>
            <p:spPr bwMode="auto">
              <a:xfrm>
                <a:off x="6048375" y="3068638"/>
                <a:ext cx="50800" cy="53975"/>
              </a:xfrm>
              <a:custGeom>
                <a:avLst/>
                <a:gdLst>
                  <a:gd name="T0" fmla="*/ 16 w 17"/>
                  <a:gd name="T1" fmla="*/ 11 h 18"/>
                  <a:gd name="T2" fmla="*/ 11 w 17"/>
                  <a:gd name="T3" fmla="*/ 1 h 18"/>
                  <a:gd name="T4" fmla="*/ 1 w 17"/>
                  <a:gd name="T5" fmla="*/ 6 h 18"/>
                  <a:gd name="T6" fmla="*/ 6 w 17"/>
                  <a:gd name="T7" fmla="*/ 16 h 18"/>
                  <a:gd name="T8" fmla="*/ 16 w 17"/>
                  <a:gd name="T9" fmla="*/ 11 h 18"/>
                </a:gdLst>
                <a:ahLst/>
                <a:cxnLst>
                  <a:cxn ang="0">
                    <a:pos x="T0" y="T1"/>
                  </a:cxn>
                  <a:cxn ang="0">
                    <a:pos x="T2" y="T3"/>
                  </a:cxn>
                  <a:cxn ang="0">
                    <a:pos x="T4" y="T5"/>
                  </a:cxn>
                  <a:cxn ang="0">
                    <a:pos x="T6" y="T7"/>
                  </a:cxn>
                  <a:cxn ang="0">
                    <a:pos x="T8" y="T9"/>
                  </a:cxn>
                </a:cxnLst>
                <a:rect l="0" t="0" r="r" b="b"/>
                <a:pathLst>
                  <a:path w="17" h="18">
                    <a:moveTo>
                      <a:pt x="16" y="11"/>
                    </a:moveTo>
                    <a:cubicBezTo>
                      <a:pt x="17" y="7"/>
                      <a:pt x="15" y="3"/>
                      <a:pt x="11" y="1"/>
                    </a:cubicBezTo>
                    <a:cubicBezTo>
                      <a:pt x="7" y="0"/>
                      <a:pt x="2" y="2"/>
                      <a:pt x="1" y="6"/>
                    </a:cubicBezTo>
                    <a:cubicBezTo>
                      <a:pt x="0" y="10"/>
                      <a:pt x="2" y="15"/>
                      <a:pt x="6" y="16"/>
                    </a:cubicBezTo>
                    <a:cubicBezTo>
                      <a:pt x="10" y="18"/>
                      <a:pt x="14" y="15"/>
                      <a:pt x="16"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7"/>
              <p:cNvSpPr/>
              <p:nvPr/>
            </p:nvSpPr>
            <p:spPr bwMode="auto">
              <a:xfrm>
                <a:off x="6313488" y="3424238"/>
                <a:ext cx="55563" cy="50800"/>
              </a:xfrm>
              <a:custGeom>
                <a:avLst/>
                <a:gdLst>
                  <a:gd name="T0" fmla="*/ 1 w 18"/>
                  <a:gd name="T1" fmla="*/ 6 h 17"/>
                  <a:gd name="T2" fmla="*/ 6 w 18"/>
                  <a:gd name="T3" fmla="*/ 16 h 17"/>
                  <a:gd name="T4" fmla="*/ 16 w 18"/>
                  <a:gd name="T5" fmla="*/ 11 h 17"/>
                  <a:gd name="T6" fmla="*/ 11 w 18"/>
                  <a:gd name="T7" fmla="*/ 1 h 17"/>
                  <a:gd name="T8" fmla="*/ 1 w 18"/>
                  <a:gd name="T9" fmla="*/ 6 h 17"/>
                </a:gdLst>
                <a:ahLst/>
                <a:cxnLst>
                  <a:cxn ang="0">
                    <a:pos x="T0" y="T1"/>
                  </a:cxn>
                  <a:cxn ang="0">
                    <a:pos x="T2" y="T3"/>
                  </a:cxn>
                  <a:cxn ang="0">
                    <a:pos x="T4" y="T5"/>
                  </a:cxn>
                  <a:cxn ang="0">
                    <a:pos x="T6" y="T7"/>
                  </a:cxn>
                  <a:cxn ang="0">
                    <a:pos x="T8" y="T9"/>
                  </a:cxn>
                </a:cxnLst>
                <a:rect l="0" t="0" r="r" b="b"/>
                <a:pathLst>
                  <a:path w="18" h="17">
                    <a:moveTo>
                      <a:pt x="1" y="6"/>
                    </a:moveTo>
                    <a:cubicBezTo>
                      <a:pt x="0" y="10"/>
                      <a:pt x="2" y="14"/>
                      <a:pt x="6" y="16"/>
                    </a:cubicBezTo>
                    <a:cubicBezTo>
                      <a:pt x="10" y="17"/>
                      <a:pt x="15" y="15"/>
                      <a:pt x="16" y="11"/>
                    </a:cubicBezTo>
                    <a:cubicBezTo>
                      <a:pt x="18" y="7"/>
                      <a:pt x="16" y="2"/>
                      <a:pt x="11" y="1"/>
                    </a:cubicBezTo>
                    <a:cubicBezTo>
                      <a:pt x="7" y="0"/>
                      <a:pt x="3" y="2"/>
                      <a:pt x="1"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8"/>
              <p:cNvSpPr/>
              <p:nvPr/>
            </p:nvSpPr>
            <p:spPr bwMode="auto">
              <a:xfrm>
                <a:off x="5775325" y="3084513"/>
                <a:ext cx="39688" cy="50800"/>
              </a:xfrm>
              <a:custGeom>
                <a:avLst/>
                <a:gdLst>
                  <a:gd name="T0" fmla="*/ 12 w 13"/>
                  <a:gd name="T1" fmla="*/ 10 h 17"/>
                  <a:gd name="T2" fmla="*/ 7 w 13"/>
                  <a:gd name="T3" fmla="*/ 0 h 17"/>
                  <a:gd name="T4" fmla="*/ 3 w 13"/>
                  <a:gd name="T5" fmla="*/ 0 h 17"/>
                  <a:gd name="T6" fmla="*/ 0 w 13"/>
                  <a:gd name="T7" fmla="*/ 11 h 17"/>
                  <a:gd name="T8" fmla="*/ 0 w 13"/>
                  <a:gd name="T9" fmla="*/ 14 h 17"/>
                  <a:gd name="T10" fmla="*/ 2 w 13"/>
                  <a:gd name="T11" fmla="*/ 15 h 17"/>
                  <a:gd name="T12" fmla="*/ 12 w 13"/>
                  <a:gd name="T13" fmla="*/ 10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12" y="10"/>
                    </a:moveTo>
                    <a:cubicBezTo>
                      <a:pt x="13" y="6"/>
                      <a:pt x="11" y="2"/>
                      <a:pt x="7" y="0"/>
                    </a:cubicBezTo>
                    <a:cubicBezTo>
                      <a:pt x="6" y="0"/>
                      <a:pt x="4" y="0"/>
                      <a:pt x="3" y="0"/>
                    </a:cubicBezTo>
                    <a:cubicBezTo>
                      <a:pt x="1" y="3"/>
                      <a:pt x="0" y="7"/>
                      <a:pt x="0" y="11"/>
                    </a:cubicBezTo>
                    <a:cubicBezTo>
                      <a:pt x="0" y="14"/>
                      <a:pt x="0" y="14"/>
                      <a:pt x="0" y="14"/>
                    </a:cubicBezTo>
                    <a:cubicBezTo>
                      <a:pt x="1" y="15"/>
                      <a:pt x="1" y="15"/>
                      <a:pt x="2" y="15"/>
                    </a:cubicBezTo>
                    <a:cubicBezTo>
                      <a:pt x="6" y="17"/>
                      <a:pt x="10" y="14"/>
                      <a:pt x="12" y="10"/>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9"/>
              <p:cNvSpPr/>
              <p:nvPr/>
            </p:nvSpPr>
            <p:spPr bwMode="auto">
              <a:xfrm>
                <a:off x="6249988" y="3255963"/>
                <a:ext cx="55563" cy="50800"/>
              </a:xfrm>
              <a:custGeom>
                <a:avLst/>
                <a:gdLst>
                  <a:gd name="T0" fmla="*/ 2 w 18"/>
                  <a:gd name="T1" fmla="*/ 6 h 17"/>
                  <a:gd name="T2" fmla="*/ 7 w 18"/>
                  <a:gd name="T3" fmla="*/ 16 h 17"/>
                  <a:gd name="T4" fmla="*/ 17 w 18"/>
                  <a:gd name="T5" fmla="*/ 11 h 17"/>
                  <a:gd name="T6" fmla="*/ 12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3" y="15"/>
                      <a:pt x="7" y="16"/>
                    </a:cubicBezTo>
                    <a:cubicBezTo>
                      <a:pt x="11" y="17"/>
                      <a:pt x="15" y="15"/>
                      <a:pt x="17" y="11"/>
                    </a:cubicBezTo>
                    <a:cubicBezTo>
                      <a:pt x="18" y="7"/>
                      <a:pt x="16" y="3"/>
                      <a:pt x="12" y="1"/>
                    </a:cubicBezTo>
                    <a:cubicBezTo>
                      <a:pt x="8" y="0"/>
                      <a:pt x="3" y="2"/>
                      <a:pt x="2" y="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0"/>
              <p:cNvSpPr/>
              <p:nvPr/>
            </p:nvSpPr>
            <p:spPr bwMode="auto">
              <a:xfrm>
                <a:off x="5808663" y="3795713"/>
                <a:ext cx="36513" cy="14288"/>
              </a:xfrm>
              <a:custGeom>
                <a:avLst/>
                <a:gdLst>
                  <a:gd name="T0" fmla="*/ 7 w 12"/>
                  <a:gd name="T1" fmla="*/ 0 h 5"/>
                  <a:gd name="T2" fmla="*/ 0 w 12"/>
                  <a:gd name="T3" fmla="*/ 1 h 5"/>
                  <a:gd name="T4" fmla="*/ 12 w 12"/>
                  <a:gd name="T5" fmla="*/ 5 h 5"/>
                  <a:gd name="T6" fmla="*/ 7 w 12"/>
                  <a:gd name="T7" fmla="*/ 0 h 5"/>
                </a:gdLst>
                <a:ahLst/>
                <a:cxnLst>
                  <a:cxn ang="0">
                    <a:pos x="T0" y="T1"/>
                  </a:cxn>
                  <a:cxn ang="0">
                    <a:pos x="T2" y="T3"/>
                  </a:cxn>
                  <a:cxn ang="0">
                    <a:pos x="T4" y="T5"/>
                  </a:cxn>
                  <a:cxn ang="0">
                    <a:pos x="T6" y="T7"/>
                  </a:cxn>
                </a:cxnLst>
                <a:rect l="0" t="0" r="r" b="b"/>
                <a:pathLst>
                  <a:path w="12" h="5">
                    <a:moveTo>
                      <a:pt x="7" y="0"/>
                    </a:moveTo>
                    <a:cubicBezTo>
                      <a:pt x="5" y="0"/>
                      <a:pt x="2" y="0"/>
                      <a:pt x="0" y="1"/>
                    </a:cubicBezTo>
                    <a:cubicBezTo>
                      <a:pt x="4" y="3"/>
                      <a:pt x="8" y="5"/>
                      <a:pt x="12" y="5"/>
                    </a:cubicBezTo>
                    <a:cubicBezTo>
                      <a:pt x="11" y="3"/>
                      <a:pt x="9" y="1"/>
                      <a:pt x="7" y="0"/>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1"/>
              <p:cNvSpPr/>
              <p:nvPr/>
            </p:nvSpPr>
            <p:spPr bwMode="auto">
              <a:xfrm>
                <a:off x="6122988" y="3048000"/>
                <a:ext cx="52388" cy="39688"/>
              </a:xfrm>
              <a:custGeom>
                <a:avLst/>
                <a:gdLst>
                  <a:gd name="T0" fmla="*/ 6 w 17"/>
                  <a:gd name="T1" fmla="*/ 11 h 13"/>
                  <a:gd name="T2" fmla="*/ 16 w 17"/>
                  <a:gd name="T3" fmla="*/ 6 h 13"/>
                  <a:gd name="T4" fmla="*/ 16 w 17"/>
                  <a:gd name="T5" fmla="*/ 0 h 13"/>
                  <a:gd name="T6" fmla="*/ 2 w 17"/>
                  <a:gd name="T7" fmla="*/ 0 h 13"/>
                  <a:gd name="T8" fmla="*/ 1 w 17"/>
                  <a:gd name="T9" fmla="*/ 1 h 13"/>
                  <a:gd name="T10" fmla="*/ 6 w 17"/>
                  <a:gd name="T11" fmla="*/ 11 h 13"/>
                </a:gdLst>
                <a:ahLst/>
                <a:cxnLst>
                  <a:cxn ang="0">
                    <a:pos x="T0" y="T1"/>
                  </a:cxn>
                  <a:cxn ang="0">
                    <a:pos x="T2" y="T3"/>
                  </a:cxn>
                  <a:cxn ang="0">
                    <a:pos x="T4" y="T5"/>
                  </a:cxn>
                  <a:cxn ang="0">
                    <a:pos x="T6" y="T7"/>
                  </a:cxn>
                  <a:cxn ang="0">
                    <a:pos x="T8" y="T9"/>
                  </a:cxn>
                  <a:cxn ang="0">
                    <a:pos x="T10" y="T11"/>
                  </a:cxn>
                </a:cxnLst>
                <a:rect l="0" t="0" r="r" b="b"/>
                <a:pathLst>
                  <a:path w="17" h="13">
                    <a:moveTo>
                      <a:pt x="6" y="11"/>
                    </a:moveTo>
                    <a:cubicBezTo>
                      <a:pt x="10" y="13"/>
                      <a:pt x="15" y="10"/>
                      <a:pt x="16" y="6"/>
                    </a:cubicBezTo>
                    <a:cubicBezTo>
                      <a:pt x="17" y="4"/>
                      <a:pt x="17" y="2"/>
                      <a:pt x="16" y="0"/>
                    </a:cubicBezTo>
                    <a:cubicBezTo>
                      <a:pt x="2" y="0"/>
                      <a:pt x="2" y="0"/>
                      <a:pt x="2" y="0"/>
                    </a:cubicBezTo>
                    <a:cubicBezTo>
                      <a:pt x="2" y="1"/>
                      <a:pt x="2" y="1"/>
                      <a:pt x="1" y="1"/>
                    </a:cubicBezTo>
                    <a:cubicBezTo>
                      <a:pt x="0" y="5"/>
                      <a:pt x="2" y="10"/>
                      <a:pt x="6"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2"/>
              <p:cNvSpPr/>
              <p:nvPr/>
            </p:nvSpPr>
            <p:spPr bwMode="auto">
              <a:xfrm>
                <a:off x="6208713" y="3384550"/>
                <a:ext cx="53975" cy="52388"/>
              </a:xfrm>
              <a:custGeom>
                <a:avLst/>
                <a:gdLst>
                  <a:gd name="T0" fmla="*/ 16 w 18"/>
                  <a:gd name="T1" fmla="*/ 11 h 17"/>
                  <a:gd name="T2" fmla="*/ 12 w 18"/>
                  <a:gd name="T3" fmla="*/ 1 h 17"/>
                  <a:gd name="T4" fmla="*/ 2 w 18"/>
                  <a:gd name="T5" fmla="*/ 6 h 17"/>
                  <a:gd name="T6" fmla="*/ 7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2" y="1"/>
                    </a:cubicBezTo>
                    <a:cubicBezTo>
                      <a:pt x="8" y="0"/>
                      <a:pt x="3" y="2"/>
                      <a:pt x="2" y="6"/>
                    </a:cubicBezTo>
                    <a:cubicBezTo>
                      <a:pt x="0" y="10"/>
                      <a:pt x="2" y="14"/>
                      <a:pt x="7" y="16"/>
                    </a:cubicBezTo>
                    <a:cubicBezTo>
                      <a:pt x="11" y="17"/>
                      <a:pt x="15" y="15"/>
                      <a:pt x="16"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3"/>
              <p:cNvSpPr/>
              <p:nvPr/>
            </p:nvSpPr>
            <p:spPr bwMode="auto">
              <a:xfrm>
                <a:off x="6272213" y="3538538"/>
                <a:ext cx="50800"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5"/>
                      <a:pt x="16" y="11"/>
                    </a:cubicBezTo>
                    <a:cubicBezTo>
                      <a:pt x="17" y="7"/>
                      <a:pt x="15" y="3"/>
                      <a:pt x="11" y="1"/>
                    </a:cubicBezTo>
                    <a:cubicBezTo>
                      <a:pt x="7" y="0"/>
                      <a:pt x="2" y="2"/>
                      <a:pt x="1" y="6"/>
                    </a:cubicBezTo>
                    <a:cubicBezTo>
                      <a:pt x="0" y="10"/>
                      <a:pt x="2" y="15"/>
                      <a:pt x="6"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4"/>
              <p:cNvSpPr/>
              <p:nvPr/>
            </p:nvSpPr>
            <p:spPr bwMode="auto">
              <a:xfrm>
                <a:off x="6286500" y="3478213"/>
                <a:ext cx="53975" cy="52388"/>
              </a:xfrm>
              <a:custGeom>
                <a:avLst/>
                <a:gdLst>
                  <a:gd name="T0" fmla="*/ 2 w 18"/>
                  <a:gd name="T1" fmla="*/ 6 h 17"/>
                  <a:gd name="T2" fmla="*/ 6 w 18"/>
                  <a:gd name="T3" fmla="*/ 16 h 17"/>
                  <a:gd name="T4" fmla="*/ 16 w 18"/>
                  <a:gd name="T5" fmla="*/ 11 h 17"/>
                  <a:gd name="T6" fmla="*/ 11 w 18"/>
                  <a:gd name="T7" fmla="*/ 1 h 17"/>
                  <a:gd name="T8" fmla="*/ 2 w 18"/>
                  <a:gd name="T9" fmla="*/ 6 h 17"/>
                </a:gdLst>
                <a:ahLst/>
                <a:cxnLst>
                  <a:cxn ang="0">
                    <a:pos x="T0" y="T1"/>
                  </a:cxn>
                  <a:cxn ang="0">
                    <a:pos x="T2" y="T3"/>
                  </a:cxn>
                  <a:cxn ang="0">
                    <a:pos x="T4" y="T5"/>
                  </a:cxn>
                  <a:cxn ang="0">
                    <a:pos x="T6" y="T7"/>
                  </a:cxn>
                  <a:cxn ang="0">
                    <a:pos x="T8" y="T9"/>
                  </a:cxn>
                </a:cxnLst>
                <a:rect l="0" t="0" r="r" b="b"/>
                <a:pathLst>
                  <a:path w="18" h="17">
                    <a:moveTo>
                      <a:pt x="2" y="6"/>
                    </a:moveTo>
                    <a:cubicBezTo>
                      <a:pt x="0" y="10"/>
                      <a:pt x="2" y="15"/>
                      <a:pt x="6" y="16"/>
                    </a:cubicBezTo>
                    <a:cubicBezTo>
                      <a:pt x="10" y="17"/>
                      <a:pt x="15" y="15"/>
                      <a:pt x="16" y="11"/>
                    </a:cubicBezTo>
                    <a:cubicBezTo>
                      <a:pt x="18" y="7"/>
                      <a:pt x="16" y="3"/>
                      <a:pt x="11" y="1"/>
                    </a:cubicBezTo>
                    <a:cubicBezTo>
                      <a:pt x="7" y="0"/>
                      <a:pt x="3" y="2"/>
                      <a:pt x="2" y="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5"/>
              <p:cNvSpPr/>
              <p:nvPr/>
            </p:nvSpPr>
            <p:spPr bwMode="auto">
              <a:xfrm>
                <a:off x="6111875" y="3089275"/>
                <a:ext cx="53975" cy="52388"/>
              </a:xfrm>
              <a:custGeom>
                <a:avLst/>
                <a:gdLst>
                  <a:gd name="T0" fmla="*/ 12 w 18"/>
                  <a:gd name="T1" fmla="*/ 1 h 17"/>
                  <a:gd name="T2" fmla="*/ 2 w 18"/>
                  <a:gd name="T3" fmla="*/ 6 h 17"/>
                  <a:gd name="T4" fmla="*/ 7 w 18"/>
                  <a:gd name="T5" fmla="*/ 16 h 17"/>
                  <a:gd name="T6" fmla="*/ 16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5"/>
                      <a:pt x="7" y="16"/>
                    </a:cubicBezTo>
                    <a:cubicBezTo>
                      <a:pt x="11" y="17"/>
                      <a:pt x="15" y="15"/>
                      <a:pt x="16" y="11"/>
                    </a:cubicBezTo>
                    <a:cubicBezTo>
                      <a:pt x="18" y="7"/>
                      <a:pt x="16" y="3"/>
                      <a:pt x="12"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6"/>
              <p:cNvSpPr/>
              <p:nvPr/>
            </p:nvSpPr>
            <p:spPr bwMode="auto">
              <a:xfrm>
                <a:off x="5975350" y="3059113"/>
                <a:ext cx="53975" cy="52388"/>
              </a:xfrm>
              <a:custGeom>
                <a:avLst/>
                <a:gdLst>
                  <a:gd name="T0" fmla="*/ 17 w 18"/>
                  <a:gd name="T1" fmla="*/ 11 h 17"/>
                  <a:gd name="T2" fmla="*/ 12 w 18"/>
                  <a:gd name="T3" fmla="*/ 1 h 17"/>
                  <a:gd name="T4" fmla="*/ 2 w 18"/>
                  <a:gd name="T5" fmla="*/ 6 h 17"/>
                  <a:gd name="T6" fmla="*/ 7 w 18"/>
                  <a:gd name="T7" fmla="*/ 16 h 17"/>
                  <a:gd name="T8" fmla="*/ 17 w 18"/>
                  <a:gd name="T9" fmla="*/ 11 h 17"/>
                </a:gdLst>
                <a:ahLst/>
                <a:cxnLst>
                  <a:cxn ang="0">
                    <a:pos x="T0" y="T1"/>
                  </a:cxn>
                  <a:cxn ang="0">
                    <a:pos x="T2" y="T3"/>
                  </a:cxn>
                  <a:cxn ang="0">
                    <a:pos x="T4" y="T5"/>
                  </a:cxn>
                  <a:cxn ang="0">
                    <a:pos x="T6" y="T7"/>
                  </a:cxn>
                  <a:cxn ang="0">
                    <a:pos x="T8" y="T9"/>
                  </a:cxn>
                </a:cxnLst>
                <a:rect l="0" t="0" r="r" b="b"/>
                <a:pathLst>
                  <a:path w="18" h="17">
                    <a:moveTo>
                      <a:pt x="17" y="11"/>
                    </a:moveTo>
                    <a:cubicBezTo>
                      <a:pt x="18" y="7"/>
                      <a:pt x="16" y="3"/>
                      <a:pt x="12" y="1"/>
                    </a:cubicBezTo>
                    <a:cubicBezTo>
                      <a:pt x="8" y="0"/>
                      <a:pt x="3" y="2"/>
                      <a:pt x="2" y="6"/>
                    </a:cubicBezTo>
                    <a:cubicBezTo>
                      <a:pt x="0" y="10"/>
                      <a:pt x="3" y="15"/>
                      <a:pt x="7" y="16"/>
                    </a:cubicBezTo>
                    <a:cubicBezTo>
                      <a:pt x="11" y="17"/>
                      <a:pt x="15" y="15"/>
                      <a:pt x="17"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7"/>
              <p:cNvSpPr/>
              <p:nvPr/>
            </p:nvSpPr>
            <p:spPr bwMode="auto">
              <a:xfrm>
                <a:off x="5905500" y="3057525"/>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2" y="3"/>
                      <a:pt x="1" y="7"/>
                    </a:cubicBezTo>
                    <a:cubicBezTo>
                      <a:pt x="0" y="11"/>
                      <a:pt x="2" y="15"/>
                      <a:pt x="6" y="17"/>
                    </a:cubicBezTo>
                    <a:cubicBezTo>
                      <a:pt x="10" y="18"/>
                      <a:pt x="14" y="16"/>
                      <a:pt x="16" y="12"/>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8"/>
              <p:cNvSpPr/>
              <p:nvPr/>
            </p:nvSpPr>
            <p:spPr bwMode="auto">
              <a:xfrm>
                <a:off x="5775325" y="3738563"/>
                <a:ext cx="36513" cy="44450"/>
              </a:xfrm>
              <a:custGeom>
                <a:avLst/>
                <a:gdLst>
                  <a:gd name="T0" fmla="*/ 10 w 12"/>
                  <a:gd name="T1" fmla="*/ 11 h 15"/>
                  <a:gd name="T2" fmla="*/ 5 w 12"/>
                  <a:gd name="T3" fmla="*/ 1 h 15"/>
                  <a:gd name="T4" fmla="*/ 0 w 12"/>
                  <a:gd name="T5" fmla="*/ 1 h 15"/>
                  <a:gd name="T6" fmla="*/ 0 w 12"/>
                  <a:gd name="T7" fmla="*/ 1 h 15"/>
                  <a:gd name="T8" fmla="*/ 6 w 12"/>
                  <a:gd name="T9" fmla="*/ 15 h 15"/>
                  <a:gd name="T10" fmla="*/ 10 w 12"/>
                  <a:gd name="T11" fmla="*/ 11 h 15"/>
                </a:gdLst>
                <a:ahLst/>
                <a:cxnLst>
                  <a:cxn ang="0">
                    <a:pos x="T0" y="T1"/>
                  </a:cxn>
                  <a:cxn ang="0">
                    <a:pos x="T2" y="T3"/>
                  </a:cxn>
                  <a:cxn ang="0">
                    <a:pos x="T4" y="T5"/>
                  </a:cxn>
                  <a:cxn ang="0">
                    <a:pos x="T6" y="T7"/>
                  </a:cxn>
                  <a:cxn ang="0">
                    <a:pos x="T8" y="T9"/>
                  </a:cxn>
                  <a:cxn ang="0">
                    <a:pos x="T10" y="T11"/>
                  </a:cxn>
                </a:cxnLst>
                <a:rect l="0" t="0" r="r" b="b"/>
                <a:pathLst>
                  <a:path w="12" h="15">
                    <a:moveTo>
                      <a:pt x="10" y="11"/>
                    </a:moveTo>
                    <a:cubicBezTo>
                      <a:pt x="12" y="7"/>
                      <a:pt x="9" y="2"/>
                      <a:pt x="5" y="1"/>
                    </a:cubicBezTo>
                    <a:cubicBezTo>
                      <a:pt x="4" y="0"/>
                      <a:pt x="2" y="0"/>
                      <a:pt x="0" y="1"/>
                    </a:cubicBezTo>
                    <a:cubicBezTo>
                      <a:pt x="0" y="1"/>
                      <a:pt x="0" y="1"/>
                      <a:pt x="0" y="1"/>
                    </a:cubicBezTo>
                    <a:cubicBezTo>
                      <a:pt x="0" y="7"/>
                      <a:pt x="2" y="11"/>
                      <a:pt x="6" y="15"/>
                    </a:cubicBezTo>
                    <a:cubicBezTo>
                      <a:pt x="8" y="15"/>
                      <a:pt x="9" y="13"/>
                      <a:pt x="10"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9"/>
              <p:cNvSpPr/>
              <p:nvPr/>
            </p:nvSpPr>
            <p:spPr bwMode="auto">
              <a:xfrm>
                <a:off x="6169025" y="3746500"/>
                <a:ext cx="50800"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3" y="2"/>
                      <a:pt x="1" y="6"/>
                    </a:cubicBezTo>
                    <a:cubicBezTo>
                      <a:pt x="0" y="10"/>
                      <a:pt x="2" y="15"/>
                      <a:pt x="6" y="16"/>
                    </a:cubicBezTo>
                    <a:cubicBezTo>
                      <a:pt x="10" y="17"/>
                      <a:pt x="15" y="15"/>
                      <a:pt x="16" y="11"/>
                    </a:cubicBezTo>
                    <a:cubicBezTo>
                      <a:pt x="17" y="7"/>
                      <a:pt x="15" y="2"/>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0"/>
              <p:cNvSpPr/>
              <p:nvPr/>
            </p:nvSpPr>
            <p:spPr bwMode="auto">
              <a:xfrm>
                <a:off x="6213475" y="3122613"/>
                <a:ext cx="55563" cy="52388"/>
              </a:xfrm>
              <a:custGeom>
                <a:avLst/>
                <a:gdLst>
                  <a:gd name="T0" fmla="*/ 16 w 18"/>
                  <a:gd name="T1" fmla="*/ 11 h 17"/>
                  <a:gd name="T2" fmla="*/ 11 w 18"/>
                  <a:gd name="T3" fmla="*/ 1 h 17"/>
                  <a:gd name="T4" fmla="*/ 1 w 18"/>
                  <a:gd name="T5" fmla="*/ 6 h 17"/>
                  <a:gd name="T6" fmla="*/ 6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3"/>
                      <a:pt x="11" y="1"/>
                    </a:cubicBezTo>
                    <a:cubicBezTo>
                      <a:pt x="7" y="0"/>
                      <a:pt x="3" y="2"/>
                      <a:pt x="1" y="6"/>
                    </a:cubicBezTo>
                    <a:cubicBezTo>
                      <a:pt x="0" y="10"/>
                      <a:pt x="2" y="15"/>
                      <a:pt x="6" y="16"/>
                    </a:cubicBezTo>
                    <a:cubicBezTo>
                      <a:pt x="10" y="17"/>
                      <a:pt x="15" y="15"/>
                      <a:pt x="16"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1"/>
              <p:cNvSpPr/>
              <p:nvPr/>
            </p:nvSpPr>
            <p:spPr bwMode="auto">
              <a:xfrm>
                <a:off x="6272213" y="3370263"/>
                <a:ext cx="53975" cy="53975"/>
              </a:xfrm>
              <a:custGeom>
                <a:avLst/>
                <a:gdLst>
                  <a:gd name="T0" fmla="*/ 7 w 18"/>
                  <a:gd name="T1" fmla="*/ 16 h 18"/>
                  <a:gd name="T2" fmla="*/ 17 w 18"/>
                  <a:gd name="T3" fmla="*/ 11 h 18"/>
                  <a:gd name="T4" fmla="*/ 12 w 18"/>
                  <a:gd name="T5" fmla="*/ 1 h 18"/>
                  <a:gd name="T6" fmla="*/ 2 w 18"/>
                  <a:gd name="T7" fmla="*/ 6 h 18"/>
                  <a:gd name="T8" fmla="*/ 7 w 18"/>
                  <a:gd name="T9" fmla="*/ 16 h 18"/>
                </a:gdLst>
                <a:ahLst/>
                <a:cxnLst>
                  <a:cxn ang="0">
                    <a:pos x="T0" y="T1"/>
                  </a:cxn>
                  <a:cxn ang="0">
                    <a:pos x="T2" y="T3"/>
                  </a:cxn>
                  <a:cxn ang="0">
                    <a:pos x="T4" y="T5"/>
                  </a:cxn>
                  <a:cxn ang="0">
                    <a:pos x="T6" y="T7"/>
                  </a:cxn>
                  <a:cxn ang="0">
                    <a:pos x="T8" y="T9"/>
                  </a:cxn>
                </a:cxnLst>
                <a:rect l="0" t="0" r="r" b="b"/>
                <a:pathLst>
                  <a:path w="18" h="18">
                    <a:moveTo>
                      <a:pt x="7" y="16"/>
                    </a:moveTo>
                    <a:cubicBezTo>
                      <a:pt x="11" y="18"/>
                      <a:pt x="15" y="16"/>
                      <a:pt x="17" y="11"/>
                    </a:cubicBezTo>
                    <a:cubicBezTo>
                      <a:pt x="18" y="7"/>
                      <a:pt x="16" y="3"/>
                      <a:pt x="12" y="1"/>
                    </a:cubicBezTo>
                    <a:cubicBezTo>
                      <a:pt x="8" y="0"/>
                      <a:pt x="3" y="2"/>
                      <a:pt x="2" y="6"/>
                    </a:cubicBezTo>
                    <a:cubicBezTo>
                      <a:pt x="0" y="10"/>
                      <a:pt x="3" y="15"/>
                      <a:pt x="7"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2"/>
              <p:cNvSpPr/>
              <p:nvPr/>
            </p:nvSpPr>
            <p:spPr bwMode="auto">
              <a:xfrm>
                <a:off x="6111875" y="3756025"/>
                <a:ext cx="50800"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3" y="2"/>
                      <a:pt x="1" y="6"/>
                    </a:cubicBezTo>
                    <a:cubicBezTo>
                      <a:pt x="0" y="10"/>
                      <a:pt x="2" y="15"/>
                      <a:pt x="6" y="16"/>
                    </a:cubicBezTo>
                    <a:cubicBezTo>
                      <a:pt x="10" y="18"/>
                      <a:pt x="15" y="15"/>
                      <a:pt x="16" y="11"/>
                    </a:cubicBezTo>
                    <a:cubicBezTo>
                      <a:pt x="17" y="7"/>
                      <a:pt x="15" y="3"/>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3"/>
              <p:cNvSpPr/>
              <p:nvPr/>
            </p:nvSpPr>
            <p:spPr bwMode="auto">
              <a:xfrm>
                <a:off x="6111875" y="3463925"/>
                <a:ext cx="50800" cy="33338"/>
              </a:xfrm>
              <a:custGeom>
                <a:avLst/>
                <a:gdLst>
                  <a:gd name="T0" fmla="*/ 10 w 17"/>
                  <a:gd name="T1" fmla="*/ 1 h 11"/>
                  <a:gd name="T2" fmla="*/ 0 w 17"/>
                  <a:gd name="T3" fmla="*/ 6 h 11"/>
                  <a:gd name="T4" fmla="*/ 0 w 17"/>
                  <a:gd name="T5" fmla="*/ 11 h 11"/>
                  <a:gd name="T6" fmla="*/ 15 w 17"/>
                  <a:gd name="T7" fmla="*/ 11 h 11"/>
                  <a:gd name="T8" fmla="*/ 15 w 17"/>
                  <a:gd name="T9" fmla="*/ 11 h 11"/>
                  <a:gd name="T10" fmla="*/ 10 w 17"/>
                  <a:gd name="T11" fmla="*/ 1 h 11"/>
                </a:gdLst>
                <a:ahLst/>
                <a:cxnLst>
                  <a:cxn ang="0">
                    <a:pos x="T0" y="T1"/>
                  </a:cxn>
                  <a:cxn ang="0">
                    <a:pos x="T2" y="T3"/>
                  </a:cxn>
                  <a:cxn ang="0">
                    <a:pos x="T4" y="T5"/>
                  </a:cxn>
                  <a:cxn ang="0">
                    <a:pos x="T6" y="T7"/>
                  </a:cxn>
                  <a:cxn ang="0">
                    <a:pos x="T8" y="T9"/>
                  </a:cxn>
                  <a:cxn ang="0">
                    <a:pos x="T10" y="T11"/>
                  </a:cxn>
                </a:cxnLst>
                <a:rect l="0" t="0" r="r" b="b"/>
                <a:pathLst>
                  <a:path w="17" h="11">
                    <a:moveTo>
                      <a:pt x="10" y="1"/>
                    </a:moveTo>
                    <a:cubicBezTo>
                      <a:pt x="6" y="0"/>
                      <a:pt x="2" y="2"/>
                      <a:pt x="0" y="6"/>
                    </a:cubicBezTo>
                    <a:cubicBezTo>
                      <a:pt x="0" y="8"/>
                      <a:pt x="0" y="10"/>
                      <a:pt x="0" y="11"/>
                    </a:cubicBezTo>
                    <a:cubicBezTo>
                      <a:pt x="15" y="11"/>
                      <a:pt x="15" y="11"/>
                      <a:pt x="15" y="11"/>
                    </a:cubicBezTo>
                    <a:cubicBezTo>
                      <a:pt x="15" y="11"/>
                      <a:pt x="15" y="11"/>
                      <a:pt x="15" y="11"/>
                    </a:cubicBezTo>
                    <a:cubicBezTo>
                      <a:pt x="17" y="7"/>
                      <a:pt x="14" y="3"/>
                      <a:pt x="10"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4"/>
              <p:cNvSpPr/>
              <p:nvPr/>
            </p:nvSpPr>
            <p:spPr bwMode="auto">
              <a:xfrm>
                <a:off x="5875338" y="3108325"/>
                <a:ext cx="53975"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4"/>
                      <a:pt x="7" y="16"/>
                    </a:cubicBezTo>
                    <a:cubicBezTo>
                      <a:pt x="11" y="17"/>
                      <a:pt x="15" y="15"/>
                      <a:pt x="17" y="11"/>
                    </a:cubicBezTo>
                    <a:cubicBezTo>
                      <a:pt x="18" y="7"/>
                      <a:pt x="16" y="2"/>
                      <a:pt x="12"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5"/>
              <p:cNvSpPr/>
              <p:nvPr/>
            </p:nvSpPr>
            <p:spPr bwMode="auto">
              <a:xfrm>
                <a:off x="6005513" y="3114675"/>
                <a:ext cx="53975" cy="50800"/>
              </a:xfrm>
              <a:custGeom>
                <a:avLst/>
                <a:gdLst>
                  <a:gd name="T0" fmla="*/ 12 w 18"/>
                  <a:gd name="T1" fmla="*/ 1 h 17"/>
                  <a:gd name="T2" fmla="*/ 2 w 18"/>
                  <a:gd name="T3" fmla="*/ 6 h 17"/>
                  <a:gd name="T4" fmla="*/ 6 w 18"/>
                  <a:gd name="T5" fmla="*/ 16 h 17"/>
                  <a:gd name="T6" fmla="*/ 16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7" y="0"/>
                      <a:pt x="3" y="2"/>
                      <a:pt x="2" y="6"/>
                    </a:cubicBezTo>
                    <a:cubicBezTo>
                      <a:pt x="0" y="10"/>
                      <a:pt x="2" y="14"/>
                      <a:pt x="6" y="16"/>
                    </a:cubicBezTo>
                    <a:cubicBezTo>
                      <a:pt x="11" y="17"/>
                      <a:pt x="15" y="15"/>
                      <a:pt x="16" y="11"/>
                    </a:cubicBezTo>
                    <a:cubicBezTo>
                      <a:pt x="18" y="7"/>
                      <a:pt x="16" y="2"/>
                      <a:pt x="12"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6"/>
              <p:cNvSpPr/>
              <p:nvPr/>
            </p:nvSpPr>
            <p:spPr bwMode="auto">
              <a:xfrm>
                <a:off x="6122988" y="3171825"/>
                <a:ext cx="49213" cy="23813"/>
              </a:xfrm>
              <a:custGeom>
                <a:avLst/>
                <a:gdLst>
                  <a:gd name="T0" fmla="*/ 11 w 16"/>
                  <a:gd name="T1" fmla="*/ 2 h 8"/>
                  <a:gd name="T2" fmla="*/ 1 w 16"/>
                  <a:gd name="T3" fmla="*/ 6 h 8"/>
                  <a:gd name="T4" fmla="*/ 0 w 16"/>
                  <a:gd name="T5" fmla="*/ 8 h 8"/>
                  <a:gd name="T6" fmla="*/ 16 w 16"/>
                  <a:gd name="T7" fmla="*/ 8 h 8"/>
                  <a:gd name="T8" fmla="*/ 11 w 16"/>
                  <a:gd name="T9" fmla="*/ 2 h 8"/>
                </a:gdLst>
                <a:ahLst/>
                <a:cxnLst>
                  <a:cxn ang="0">
                    <a:pos x="T0" y="T1"/>
                  </a:cxn>
                  <a:cxn ang="0">
                    <a:pos x="T2" y="T3"/>
                  </a:cxn>
                  <a:cxn ang="0">
                    <a:pos x="T4" y="T5"/>
                  </a:cxn>
                  <a:cxn ang="0">
                    <a:pos x="T6" y="T7"/>
                  </a:cxn>
                  <a:cxn ang="0">
                    <a:pos x="T8" y="T9"/>
                  </a:cxn>
                </a:cxnLst>
                <a:rect l="0" t="0" r="r" b="b"/>
                <a:pathLst>
                  <a:path w="16" h="8">
                    <a:moveTo>
                      <a:pt x="11" y="2"/>
                    </a:moveTo>
                    <a:cubicBezTo>
                      <a:pt x="6" y="0"/>
                      <a:pt x="2" y="2"/>
                      <a:pt x="1" y="6"/>
                    </a:cubicBezTo>
                    <a:cubicBezTo>
                      <a:pt x="0" y="7"/>
                      <a:pt x="0" y="8"/>
                      <a:pt x="0" y="8"/>
                    </a:cubicBezTo>
                    <a:cubicBezTo>
                      <a:pt x="16" y="8"/>
                      <a:pt x="16" y="8"/>
                      <a:pt x="16" y="8"/>
                    </a:cubicBezTo>
                    <a:cubicBezTo>
                      <a:pt x="16" y="5"/>
                      <a:pt x="14" y="3"/>
                      <a:pt x="11"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7"/>
              <p:cNvSpPr/>
              <p:nvPr/>
            </p:nvSpPr>
            <p:spPr bwMode="auto">
              <a:xfrm>
                <a:off x="6246813" y="3430588"/>
                <a:ext cx="55563" cy="53975"/>
              </a:xfrm>
              <a:custGeom>
                <a:avLst/>
                <a:gdLst>
                  <a:gd name="T0" fmla="*/ 17 w 18"/>
                  <a:gd name="T1" fmla="*/ 11 h 18"/>
                  <a:gd name="T2" fmla="*/ 12 w 18"/>
                  <a:gd name="T3" fmla="*/ 2 h 18"/>
                  <a:gd name="T4" fmla="*/ 2 w 18"/>
                  <a:gd name="T5" fmla="*/ 6 h 18"/>
                  <a:gd name="T6" fmla="*/ 7 w 18"/>
                  <a:gd name="T7" fmla="*/ 16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8" y="7"/>
                      <a:pt x="16" y="3"/>
                      <a:pt x="12" y="2"/>
                    </a:cubicBezTo>
                    <a:cubicBezTo>
                      <a:pt x="8" y="0"/>
                      <a:pt x="3" y="2"/>
                      <a:pt x="2" y="6"/>
                    </a:cubicBezTo>
                    <a:cubicBezTo>
                      <a:pt x="0" y="11"/>
                      <a:pt x="2" y="15"/>
                      <a:pt x="7" y="16"/>
                    </a:cubicBezTo>
                    <a:cubicBezTo>
                      <a:pt x="11" y="18"/>
                      <a:pt x="15" y="16"/>
                      <a:pt x="17"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8"/>
              <p:cNvSpPr/>
              <p:nvPr/>
            </p:nvSpPr>
            <p:spPr bwMode="auto">
              <a:xfrm>
                <a:off x="6072188" y="3128963"/>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9"/>
              <p:cNvSpPr/>
              <p:nvPr/>
            </p:nvSpPr>
            <p:spPr bwMode="auto">
              <a:xfrm>
                <a:off x="6199188" y="3692525"/>
                <a:ext cx="50800" cy="53975"/>
              </a:xfrm>
              <a:custGeom>
                <a:avLst/>
                <a:gdLst>
                  <a:gd name="T0" fmla="*/ 16 w 17"/>
                  <a:gd name="T1" fmla="*/ 12 h 18"/>
                  <a:gd name="T2" fmla="*/ 11 w 17"/>
                  <a:gd name="T3" fmla="*/ 2 h 18"/>
                  <a:gd name="T4" fmla="*/ 1 w 17"/>
                  <a:gd name="T5" fmla="*/ 7 h 18"/>
                  <a:gd name="T6" fmla="*/ 6 w 17"/>
                  <a:gd name="T7" fmla="*/ 17 h 18"/>
                  <a:gd name="T8" fmla="*/ 16 w 17"/>
                  <a:gd name="T9" fmla="*/ 12 h 18"/>
                </a:gdLst>
                <a:ahLst/>
                <a:cxnLst>
                  <a:cxn ang="0">
                    <a:pos x="T0" y="T1"/>
                  </a:cxn>
                  <a:cxn ang="0">
                    <a:pos x="T2" y="T3"/>
                  </a:cxn>
                  <a:cxn ang="0">
                    <a:pos x="T4" y="T5"/>
                  </a:cxn>
                  <a:cxn ang="0">
                    <a:pos x="T6" y="T7"/>
                  </a:cxn>
                  <a:cxn ang="0">
                    <a:pos x="T8" y="T9"/>
                  </a:cxn>
                </a:cxnLst>
                <a:rect l="0" t="0" r="r" b="b"/>
                <a:pathLst>
                  <a:path w="17" h="18">
                    <a:moveTo>
                      <a:pt x="16" y="12"/>
                    </a:moveTo>
                    <a:cubicBezTo>
                      <a:pt x="17" y="8"/>
                      <a:pt x="15" y="3"/>
                      <a:pt x="11" y="2"/>
                    </a:cubicBezTo>
                    <a:cubicBezTo>
                      <a:pt x="7" y="0"/>
                      <a:pt x="3" y="3"/>
                      <a:pt x="1" y="7"/>
                    </a:cubicBezTo>
                    <a:cubicBezTo>
                      <a:pt x="0" y="11"/>
                      <a:pt x="2" y="15"/>
                      <a:pt x="6" y="17"/>
                    </a:cubicBezTo>
                    <a:cubicBezTo>
                      <a:pt x="10" y="18"/>
                      <a:pt x="15" y="16"/>
                      <a:pt x="16" y="1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0"/>
              <p:cNvSpPr/>
              <p:nvPr/>
            </p:nvSpPr>
            <p:spPr bwMode="auto">
              <a:xfrm>
                <a:off x="6219825" y="3325813"/>
                <a:ext cx="53975" cy="50800"/>
              </a:xfrm>
              <a:custGeom>
                <a:avLst/>
                <a:gdLst>
                  <a:gd name="T0" fmla="*/ 7 w 18"/>
                  <a:gd name="T1" fmla="*/ 16 h 17"/>
                  <a:gd name="T2" fmla="*/ 17 w 18"/>
                  <a:gd name="T3" fmla="*/ 11 h 17"/>
                  <a:gd name="T4" fmla="*/ 12 w 18"/>
                  <a:gd name="T5" fmla="*/ 1 h 17"/>
                  <a:gd name="T6" fmla="*/ 2 w 18"/>
                  <a:gd name="T7" fmla="*/ 6 h 17"/>
                  <a:gd name="T8" fmla="*/ 7 w 18"/>
                  <a:gd name="T9" fmla="*/ 16 h 17"/>
                </a:gdLst>
                <a:ahLst/>
                <a:cxnLst>
                  <a:cxn ang="0">
                    <a:pos x="T0" y="T1"/>
                  </a:cxn>
                  <a:cxn ang="0">
                    <a:pos x="T2" y="T3"/>
                  </a:cxn>
                  <a:cxn ang="0">
                    <a:pos x="T4" y="T5"/>
                  </a:cxn>
                  <a:cxn ang="0">
                    <a:pos x="T6" y="T7"/>
                  </a:cxn>
                  <a:cxn ang="0">
                    <a:pos x="T8" y="T9"/>
                  </a:cxn>
                </a:cxnLst>
                <a:rect l="0" t="0" r="r" b="b"/>
                <a:pathLst>
                  <a:path w="18" h="17">
                    <a:moveTo>
                      <a:pt x="7" y="16"/>
                    </a:moveTo>
                    <a:cubicBezTo>
                      <a:pt x="11" y="17"/>
                      <a:pt x="15" y="15"/>
                      <a:pt x="17" y="11"/>
                    </a:cubicBezTo>
                    <a:cubicBezTo>
                      <a:pt x="18" y="7"/>
                      <a:pt x="16" y="2"/>
                      <a:pt x="12" y="1"/>
                    </a:cubicBezTo>
                    <a:cubicBezTo>
                      <a:pt x="8" y="0"/>
                      <a:pt x="3" y="2"/>
                      <a:pt x="2" y="6"/>
                    </a:cubicBezTo>
                    <a:cubicBezTo>
                      <a:pt x="0" y="10"/>
                      <a:pt x="3" y="15"/>
                      <a:pt x="7"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1"/>
              <p:cNvSpPr/>
              <p:nvPr/>
            </p:nvSpPr>
            <p:spPr bwMode="auto">
              <a:xfrm>
                <a:off x="6229350" y="3494088"/>
                <a:ext cx="47625" cy="50800"/>
              </a:xfrm>
              <a:custGeom>
                <a:avLst/>
                <a:gdLst>
                  <a:gd name="T0" fmla="*/ 15 w 16"/>
                  <a:gd name="T1" fmla="*/ 11 h 17"/>
                  <a:gd name="T2" fmla="*/ 10 w 16"/>
                  <a:gd name="T3" fmla="*/ 1 h 17"/>
                  <a:gd name="T4" fmla="*/ 0 w 16"/>
                  <a:gd name="T5" fmla="*/ 6 h 17"/>
                  <a:gd name="T6" fmla="*/ 0 w 16"/>
                  <a:gd name="T7" fmla="*/ 7 h 17"/>
                  <a:gd name="T8" fmla="*/ 7 w 16"/>
                  <a:gd name="T9" fmla="*/ 17 h 17"/>
                  <a:gd name="T10" fmla="*/ 15 w 16"/>
                  <a:gd name="T11" fmla="*/ 11 h 17"/>
                </a:gdLst>
                <a:ahLst/>
                <a:cxnLst>
                  <a:cxn ang="0">
                    <a:pos x="T0" y="T1"/>
                  </a:cxn>
                  <a:cxn ang="0">
                    <a:pos x="T2" y="T3"/>
                  </a:cxn>
                  <a:cxn ang="0">
                    <a:pos x="T4" y="T5"/>
                  </a:cxn>
                  <a:cxn ang="0">
                    <a:pos x="T6" y="T7"/>
                  </a:cxn>
                  <a:cxn ang="0">
                    <a:pos x="T8" y="T9"/>
                  </a:cxn>
                  <a:cxn ang="0">
                    <a:pos x="T10" y="T11"/>
                  </a:cxn>
                </a:cxnLst>
                <a:rect l="0" t="0" r="r" b="b"/>
                <a:pathLst>
                  <a:path w="16" h="17">
                    <a:moveTo>
                      <a:pt x="15" y="11"/>
                    </a:moveTo>
                    <a:cubicBezTo>
                      <a:pt x="16" y="7"/>
                      <a:pt x="14" y="3"/>
                      <a:pt x="10" y="1"/>
                    </a:cubicBezTo>
                    <a:cubicBezTo>
                      <a:pt x="6" y="0"/>
                      <a:pt x="2" y="2"/>
                      <a:pt x="0" y="6"/>
                    </a:cubicBezTo>
                    <a:cubicBezTo>
                      <a:pt x="0" y="7"/>
                      <a:pt x="0" y="7"/>
                      <a:pt x="0" y="7"/>
                    </a:cubicBezTo>
                    <a:cubicBezTo>
                      <a:pt x="3" y="9"/>
                      <a:pt x="5" y="13"/>
                      <a:pt x="7" y="17"/>
                    </a:cubicBezTo>
                    <a:cubicBezTo>
                      <a:pt x="10" y="17"/>
                      <a:pt x="14" y="15"/>
                      <a:pt x="15"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2"/>
              <p:cNvSpPr/>
              <p:nvPr/>
            </p:nvSpPr>
            <p:spPr bwMode="auto">
              <a:xfrm>
                <a:off x="6159500" y="3132138"/>
                <a:ext cx="50800" cy="50800"/>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4"/>
                      <a:pt x="6" y="16"/>
                    </a:cubicBezTo>
                    <a:cubicBezTo>
                      <a:pt x="10" y="17"/>
                      <a:pt x="14" y="15"/>
                      <a:pt x="16" y="11"/>
                    </a:cubicBezTo>
                    <a:cubicBezTo>
                      <a:pt x="17" y="7"/>
                      <a:pt x="15" y="2"/>
                      <a:pt x="11"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3"/>
              <p:cNvSpPr/>
              <p:nvPr/>
            </p:nvSpPr>
            <p:spPr bwMode="auto">
              <a:xfrm>
                <a:off x="6253163" y="3565525"/>
                <a:ext cx="9525" cy="36513"/>
              </a:xfrm>
              <a:custGeom>
                <a:avLst/>
                <a:gdLst>
                  <a:gd name="T0" fmla="*/ 2 w 3"/>
                  <a:gd name="T1" fmla="*/ 9 h 12"/>
                  <a:gd name="T2" fmla="*/ 0 w 3"/>
                  <a:gd name="T3" fmla="*/ 0 h 12"/>
                  <a:gd name="T4" fmla="*/ 0 w 3"/>
                  <a:gd name="T5" fmla="*/ 10 h 12"/>
                  <a:gd name="T6" fmla="*/ 0 w 3"/>
                  <a:gd name="T7" fmla="*/ 12 h 12"/>
                  <a:gd name="T8" fmla="*/ 2 w 3"/>
                  <a:gd name="T9" fmla="*/ 9 h 12"/>
                </a:gdLst>
                <a:ahLst/>
                <a:cxnLst>
                  <a:cxn ang="0">
                    <a:pos x="T0" y="T1"/>
                  </a:cxn>
                  <a:cxn ang="0">
                    <a:pos x="T2" y="T3"/>
                  </a:cxn>
                  <a:cxn ang="0">
                    <a:pos x="T4" y="T5"/>
                  </a:cxn>
                  <a:cxn ang="0">
                    <a:pos x="T6" y="T7"/>
                  </a:cxn>
                  <a:cxn ang="0">
                    <a:pos x="T8" y="T9"/>
                  </a:cxn>
                </a:cxnLst>
                <a:rect l="0" t="0" r="r" b="b"/>
                <a:pathLst>
                  <a:path w="3" h="12">
                    <a:moveTo>
                      <a:pt x="2" y="9"/>
                    </a:moveTo>
                    <a:cubicBezTo>
                      <a:pt x="3" y="6"/>
                      <a:pt x="2" y="2"/>
                      <a:pt x="0" y="0"/>
                    </a:cubicBezTo>
                    <a:cubicBezTo>
                      <a:pt x="0" y="10"/>
                      <a:pt x="0" y="10"/>
                      <a:pt x="0" y="10"/>
                    </a:cubicBezTo>
                    <a:cubicBezTo>
                      <a:pt x="0" y="10"/>
                      <a:pt x="0" y="11"/>
                      <a:pt x="0" y="12"/>
                    </a:cubicBezTo>
                    <a:cubicBezTo>
                      <a:pt x="1" y="11"/>
                      <a:pt x="2" y="10"/>
                      <a:pt x="2" y="9"/>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4"/>
              <p:cNvSpPr/>
              <p:nvPr/>
            </p:nvSpPr>
            <p:spPr bwMode="auto">
              <a:xfrm>
                <a:off x="6005513" y="3806825"/>
                <a:ext cx="17463" cy="3175"/>
              </a:xfrm>
              <a:custGeom>
                <a:avLst/>
                <a:gdLst>
                  <a:gd name="T0" fmla="*/ 0 w 6"/>
                  <a:gd name="T1" fmla="*/ 1 h 1"/>
                  <a:gd name="T2" fmla="*/ 6 w 6"/>
                  <a:gd name="T3" fmla="*/ 1 h 1"/>
                  <a:gd name="T4" fmla="*/ 6 w 6"/>
                  <a:gd name="T5" fmla="*/ 1 h 1"/>
                  <a:gd name="T6" fmla="*/ 0 w 6"/>
                  <a:gd name="T7" fmla="*/ 1 h 1"/>
                </a:gdLst>
                <a:ahLst/>
                <a:cxnLst>
                  <a:cxn ang="0">
                    <a:pos x="T0" y="T1"/>
                  </a:cxn>
                  <a:cxn ang="0">
                    <a:pos x="T2" y="T3"/>
                  </a:cxn>
                  <a:cxn ang="0">
                    <a:pos x="T4" y="T5"/>
                  </a:cxn>
                  <a:cxn ang="0">
                    <a:pos x="T6" y="T7"/>
                  </a:cxn>
                </a:cxnLst>
                <a:rect l="0" t="0" r="r" b="b"/>
                <a:pathLst>
                  <a:path w="6" h="1">
                    <a:moveTo>
                      <a:pt x="0" y="1"/>
                    </a:moveTo>
                    <a:cubicBezTo>
                      <a:pt x="6" y="1"/>
                      <a:pt x="6" y="1"/>
                      <a:pt x="6" y="1"/>
                    </a:cubicBezTo>
                    <a:cubicBezTo>
                      <a:pt x="6" y="1"/>
                      <a:pt x="6" y="1"/>
                      <a:pt x="6" y="1"/>
                    </a:cubicBezTo>
                    <a:cubicBezTo>
                      <a:pt x="4" y="0"/>
                      <a:pt x="2" y="0"/>
                      <a:pt x="0"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5"/>
              <p:cNvSpPr/>
              <p:nvPr/>
            </p:nvSpPr>
            <p:spPr bwMode="auto">
              <a:xfrm>
                <a:off x="6199188" y="3638550"/>
                <a:ext cx="47625" cy="41275"/>
              </a:xfrm>
              <a:custGeom>
                <a:avLst/>
                <a:gdLst>
                  <a:gd name="T0" fmla="*/ 5 w 16"/>
                  <a:gd name="T1" fmla="*/ 13 h 14"/>
                  <a:gd name="T2" fmla="*/ 15 w 16"/>
                  <a:gd name="T3" fmla="*/ 8 h 14"/>
                  <a:gd name="T4" fmla="*/ 13 w 16"/>
                  <a:gd name="T5" fmla="*/ 0 h 14"/>
                  <a:gd name="T6" fmla="*/ 0 w 16"/>
                  <a:gd name="T7" fmla="*/ 8 h 14"/>
                  <a:gd name="T8" fmla="*/ 5 w 16"/>
                  <a:gd name="T9" fmla="*/ 13 h 14"/>
                </a:gdLst>
                <a:ahLst/>
                <a:cxnLst>
                  <a:cxn ang="0">
                    <a:pos x="T0" y="T1"/>
                  </a:cxn>
                  <a:cxn ang="0">
                    <a:pos x="T2" y="T3"/>
                  </a:cxn>
                  <a:cxn ang="0">
                    <a:pos x="T4" y="T5"/>
                  </a:cxn>
                  <a:cxn ang="0">
                    <a:pos x="T6" y="T7"/>
                  </a:cxn>
                  <a:cxn ang="0">
                    <a:pos x="T8" y="T9"/>
                  </a:cxn>
                </a:cxnLst>
                <a:rect l="0" t="0" r="r" b="b"/>
                <a:pathLst>
                  <a:path w="16" h="14">
                    <a:moveTo>
                      <a:pt x="5" y="13"/>
                    </a:moveTo>
                    <a:cubicBezTo>
                      <a:pt x="9" y="14"/>
                      <a:pt x="14" y="12"/>
                      <a:pt x="15" y="8"/>
                    </a:cubicBezTo>
                    <a:cubicBezTo>
                      <a:pt x="16" y="5"/>
                      <a:pt x="15" y="2"/>
                      <a:pt x="13" y="0"/>
                    </a:cubicBezTo>
                    <a:cubicBezTo>
                      <a:pt x="10" y="4"/>
                      <a:pt x="5" y="7"/>
                      <a:pt x="0" y="8"/>
                    </a:cubicBezTo>
                    <a:cubicBezTo>
                      <a:pt x="1" y="10"/>
                      <a:pt x="3" y="12"/>
                      <a:pt x="5" y="13"/>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6"/>
              <p:cNvSpPr/>
              <p:nvPr/>
            </p:nvSpPr>
            <p:spPr bwMode="auto">
              <a:xfrm>
                <a:off x="5942013" y="3111500"/>
                <a:ext cx="50800"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3" y="2"/>
                      <a:pt x="1" y="6"/>
                    </a:cubicBezTo>
                    <a:cubicBezTo>
                      <a:pt x="0" y="10"/>
                      <a:pt x="2" y="15"/>
                      <a:pt x="6" y="16"/>
                    </a:cubicBezTo>
                    <a:cubicBezTo>
                      <a:pt x="10" y="18"/>
                      <a:pt x="15" y="15"/>
                      <a:pt x="16" y="11"/>
                    </a:cubicBezTo>
                    <a:cubicBezTo>
                      <a:pt x="17" y="7"/>
                      <a:pt x="15" y="3"/>
                      <a:pt x="11"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7"/>
              <p:cNvSpPr/>
              <p:nvPr/>
            </p:nvSpPr>
            <p:spPr bwMode="auto">
              <a:xfrm>
                <a:off x="5978525" y="3749675"/>
                <a:ext cx="53975" cy="53975"/>
              </a:xfrm>
              <a:custGeom>
                <a:avLst/>
                <a:gdLst>
                  <a:gd name="T0" fmla="*/ 11 w 18"/>
                  <a:gd name="T1" fmla="*/ 2 h 18"/>
                  <a:gd name="T2" fmla="*/ 1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1" y="7"/>
                    </a:cubicBezTo>
                    <a:cubicBezTo>
                      <a:pt x="0" y="11"/>
                      <a:pt x="2" y="15"/>
                      <a:pt x="6" y="17"/>
                    </a:cubicBezTo>
                    <a:cubicBezTo>
                      <a:pt x="10" y="18"/>
                      <a:pt x="15" y="16"/>
                      <a:pt x="16" y="12"/>
                    </a:cubicBezTo>
                    <a:cubicBezTo>
                      <a:pt x="18" y="8"/>
                      <a:pt x="15" y="3"/>
                      <a:pt x="11"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8"/>
              <p:cNvSpPr/>
              <p:nvPr/>
            </p:nvSpPr>
            <p:spPr bwMode="auto">
              <a:xfrm>
                <a:off x="6092825" y="3705225"/>
                <a:ext cx="52388"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9"/>
              <p:cNvSpPr/>
              <p:nvPr/>
            </p:nvSpPr>
            <p:spPr bwMode="auto">
              <a:xfrm>
                <a:off x="5915025" y="3752850"/>
                <a:ext cx="50800" cy="53975"/>
              </a:xfrm>
              <a:custGeom>
                <a:avLst/>
                <a:gdLst>
                  <a:gd name="T0" fmla="*/ 11 w 17"/>
                  <a:gd name="T1" fmla="*/ 1 h 18"/>
                  <a:gd name="T2" fmla="*/ 1 w 17"/>
                  <a:gd name="T3" fmla="*/ 6 h 18"/>
                  <a:gd name="T4" fmla="*/ 6 w 17"/>
                  <a:gd name="T5" fmla="*/ 16 h 18"/>
                  <a:gd name="T6" fmla="*/ 16 w 17"/>
                  <a:gd name="T7" fmla="*/ 11 h 18"/>
                  <a:gd name="T8" fmla="*/ 11 w 17"/>
                  <a:gd name="T9" fmla="*/ 1 h 18"/>
                </a:gdLst>
                <a:ahLst/>
                <a:cxnLst>
                  <a:cxn ang="0">
                    <a:pos x="T0" y="T1"/>
                  </a:cxn>
                  <a:cxn ang="0">
                    <a:pos x="T2" y="T3"/>
                  </a:cxn>
                  <a:cxn ang="0">
                    <a:pos x="T4" y="T5"/>
                  </a:cxn>
                  <a:cxn ang="0">
                    <a:pos x="T6" y="T7"/>
                  </a:cxn>
                  <a:cxn ang="0">
                    <a:pos x="T8" y="T9"/>
                  </a:cxn>
                </a:cxnLst>
                <a:rect l="0" t="0" r="r" b="b"/>
                <a:pathLst>
                  <a:path w="17" h="18">
                    <a:moveTo>
                      <a:pt x="11" y="1"/>
                    </a:moveTo>
                    <a:cubicBezTo>
                      <a:pt x="7" y="0"/>
                      <a:pt x="3" y="2"/>
                      <a:pt x="1" y="6"/>
                    </a:cubicBezTo>
                    <a:cubicBezTo>
                      <a:pt x="0" y="10"/>
                      <a:pt x="2" y="15"/>
                      <a:pt x="6" y="16"/>
                    </a:cubicBezTo>
                    <a:cubicBezTo>
                      <a:pt x="10" y="18"/>
                      <a:pt x="15" y="15"/>
                      <a:pt x="16" y="11"/>
                    </a:cubicBezTo>
                    <a:cubicBezTo>
                      <a:pt x="17" y="7"/>
                      <a:pt x="15" y="3"/>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0"/>
              <p:cNvSpPr/>
              <p:nvPr/>
            </p:nvSpPr>
            <p:spPr bwMode="auto">
              <a:xfrm>
                <a:off x="5815013" y="3108325"/>
                <a:ext cx="53975" cy="50800"/>
              </a:xfrm>
              <a:custGeom>
                <a:avLst/>
                <a:gdLst>
                  <a:gd name="T0" fmla="*/ 12 w 18"/>
                  <a:gd name="T1" fmla="*/ 1 h 17"/>
                  <a:gd name="T2" fmla="*/ 2 w 18"/>
                  <a:gd name="T3" fmla="*/ 6 h 17"/>
                  <a:gd name="T4" fmla="*/ 7 w 18"/>
                  <a:gd name="T5" fmla="*/ 16 h 17"/>
                  <a:gd name="T6" fmla="*/ 16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5"/>
                      <a:pt x="7" y="16"/>
                    </a:cubicBezTo>
                    <a:cubicBezTo>
                      <a:pt x="11" y="17"/>
                      <a:pt x="15" y="15"/>
                      <a:pt x="16" y="11"/>
                    </a:cubicBezTo>
                    <a:cubicBezTo>
                      <a:pt x="18" y="7"/>
                      <a:pt x="16" y="2"/>
                      <a:pt x="12" y="1"/>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1"/>
              <p:cNvSpPr/>
              <p:nvPr/>
            </p:nvSpPr>
            <p:spPr bwMode="auto">
              <a:xfrm>
                <a:off x="6153150" y="3357563"/>
                <a:ext cx="55563" cy="55563"/>
              </a:xfrm>
              <a:custGeom>
                <a:avLst/>
                <a:gdLst>
                  <a:gd name="T0" fmla="*/ 6 w 18"/>
                  <a:gd name="T1" fmla="*/ 16 h 18"/>
                  <a:gd name="T2" fmla="*/ 16 w 18"/>
                  <a:gd name="T3" fmla="*/ 12 h 18"/>
                  <a:gd name="T4" fmla="*/ 11 w 18"/>
                  <a:gd name="T5" fmla="*/ 2 h 18"/>
                  <a:gd name="T6" fmla="*/ 1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5" y="16"/>
                      <a:pt x="16" y="12"/>
                    </a:cubicBezTo>
                    <a:cubicBezTo>
                      <a:pt x="18" y="7"/>
                      <a:pt x="15" y="3"/>
                      <a:pt x="11" y="2"/>
                    </a:cubicBezTo>
                    <a:cubicBezTo>
                      <a:pt x="7" y="0"/>
                      <a:pt x="3" y="2"/>
                      <a:pt x="1" y="6"/>
                    </a:cubicBezTo>
                    <a:cubicBezTo>
                      <a:pt x="0" y="11"/>
                      <a:pt x="2" y="15"/>
                      <a:pt x="6"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2"/>
              <p:cNvSpPr/>
              <p:nvPr/>
            </p:nvSpPr>
            <p:spPr bwMode="auto">
              <a:xfrm>
                <a:off x="5902325" y="3165475"/>
                <a:ext cx="52388" cy="30163"/>
              </a:xfrm>
              <a:custGeom>
                <a:avLst/>
                <a:gdLst>
                  <a:gd name="T0" fmla="*/ 11 w 17"/>
                  <a:gd name="T1" fmla="*/ 1 h 10"/>
                  <a:gd name="T2" fmla="*/ 1 w 17"/>
                  <a:gd name="T3" fmla="*/ 6 h 10"/>
                  <a:gd name="T4" fmla="*/ 1 w 17"/>
                  <a:gd name="T5" fmla="*/ 10 h 10"/>
                  <a:gd name="T6" fmla="*/ 16 w 17"/>
                  <a:gd name="T7" fmla="*/ 10 h 10"/>
                  <a:gd name="T8" fmla="*/ 11 w 17"/>
                  <a:gd name="T9" fmla="*/ 1 h 10"/>
                </a:gdLst>
                <a:ahLst/>
                <a:cxnLst>
                  <a:cxn ang="0">
                    <a:pos x="T0" y="T1"/>
                  </a:cxn>
                  <a:cxn ang="0">
                    <a:pos x="T2" y="T3"/>
                  </a:cxn>
                  <a:cxn ang="0">
                    <a:pos x="T4" y="T5"/>
                  </a:cxn>
                  <a:cxn ang="0">
                    <a:pos x="T6" y="T7"/>
                  </a:cxn>
                  <a:cxn ang="0">
                    <a:pos x="T8" y="T9"/>
                  </a:cxn>
                </a:cxnLst>
                <a:rect l="0" t="0" r="r" b="b"/>
                <a:pathLst>
                  <a:path w="17" h="10">
                    <a:moveTo>
                      <a:pt x="11" y="1"/>
                    </a:moveTo>
                    <a:cubicBezTo>
                      <a:pt x="7" y="0"/>
                      <a:pt x="2" y="2"/>
                      <a:pt x="1" y="6"/>
                    </a:cubicBezTo>
                    <a:cubicBezTo>
                      <a:pt x="0" y="8"/>
                      <a:pt x="0" y="9"/>
                      <a:pt x="1" y="10"/>
                    </a:cubicBezTo>
                    <a:cubicBezTo>
                      <a:pt x="16" y="10"/>
                      <a:pt x="16" y="10"/>
                      <a:pt x="16" y="10"/>
                    </a:cubicBezTo>
                    <a:cubicBezTo>
                      <a:pt x="17" y="7"/>
                      <a:pt x="15" y="3"/>
                      <a:pt x="11" y="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3"/>
              <p:cNvSpPr/>
              <p:nvPr/>
            </p:nvSpPr>
            <p:spPr bwMode="auto">
              <a:xfrm>
                <a:off x="6145213" y="3675063"/>
                <a:ext cx="53975" cy="53975"/>
              </a:xfrm>
              <a:custGeom>
                <a:avLst/>
                <a:gdLst>
                  <a:gd name="T0" fmla="*/ 16 w 18"/>
                  <a:gd name="T1" fmla="*/ 12 h 18"/>
                  <a:gd name="T2" fmla="*/ 12 w 18"/>
                  <a:gd name="T3" fmla="*/ 2 h 18"/>
                  <a:gd name="T4" fmla="*/ 2 w 18"/>
                  <a:gd name="T5" fmla="*/ 7 h 18"/>
                  <a:gd name="T6" fmla="*/ 6 w 18"/>
                  <a:gd name="T7" fmla="*/ 17 h 18"/>
                  <a:gd name="T8" fmla="*/ 16 w 18"/>
                  <a:gd name="T9" fmla="*/ 12 h 18"/>
                </a:gdLst>
                <a:ahLst/>
                <a:cxnLst>
                  <a:cxn ang="0">
                    <a:pos x="T0" y="T1"/>
                  </a:cxn>
                  <a:cxn ang="0">
                    <a:pos x="T2" y="T3"/>
                  </a:cxn>
                  <a:cxn ang="0">
                    <a:pos x="T4" y="T5"/>
                  </a:cxn>
                  <a:cxn ang="0">
                    <a:pos x="T6" y="T7"/>
                  </a:cxn>
                  <a:cxn ang="0">
                    <a:pos x="T8" y="T9"/>
                  </a:cxn>
                </a:cxnLst>
                <a:rect l="0" t="0" r="r" b="b"/>
                <a:pathLst>
                  <a:path w="18" h="18">
                    <a:moveTo>
                      <a:pt x="16" y="12"/>
                    </a:moveTo>
                    <a:cubicBezTo>
                      <a:pt x="18" y="8"/>
                      <a:pt x="16" y="3"/>
                      <a:pt x="12" y="2"/>
                    </a:cubicBezTo>
                    <a:cubicBezTo>
                      <a:pt x="7" y="0"/>
                      <a:pt x="3" y="3"/>
                      <a:pt x="2" y="7"/>
                    </a:cubicBezTo>
                    <a:cubicBezTo>
                      <a:pt x="0" y="11"/>
                      <a:pt x="2" y="15"/>
                      <a:pt x="6" y="17"/>
                    </a:cubicBezTo>
                    <a:cubicBezTo>
                      <a:pt x="11" y="18"/>
                      <a:pt x="15" y="16"/>
                      <a:pt x="16" y="1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4"/>
              <p:cNvSpPr/>
              <p:nvPr/>
            </p:nvSpPr>
            <p:spPr bwMode="auto">
              <a:xfrm>
                <a:off x="6183313" y="3448050"/>
                <a:ext cx="55563" cy="52388"/>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4"/>
                      <a:pt x="7" y="16"/>
                    </a:cubicBezTo>
                    <a:cubicBezTo>
                      <a:pt x="11" y="17"/>
                      <a:pt x="15" y="15"/>
                      <a:pt x="17" y="11"/>
                    </a:cubicBezTo>
                    <a:cubicBezTo>
                      <a:pt x="18" y="7"/>
                      <a:pt x="16" y="2"/>
                      <a:pt x="12"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5"/>
              <p:cNvSpPr/>
              <p:nvPr/>
            </p:nvSpPr>
            <p:spPr bwMode="auto">
              <a:xfrm>
                <a:off x="6138863" y="3413125"/>
                <a:ext cx="50800" cy="53975"/>
              </a:xfrm>
              <a:custGeom>
                <a:avLst/>
                <a:gdLst>
                  <a:gd name="T0" fmla="*/ 11 w 17"/>
                  <a:gd name="T1" fmla="*/ 2 h 18"/>
                  <a:gd name="T2" fmla="*/ 1 w 17"/>
                  <a:gd name="T3" fmla="*/ 7 h 18"/>
                  <a:gd name="T4" fmla="*/ 6 w 17"/>
                  <a:gd name="T5" fmla="*/ 17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3" y="3"/>
                      <a:pt x="1" y="7"/>
                    </a:cubicBezTo>
                    <a:cubicBezTo>
                      <a:pt x="0" y="11"/>
                      <a:pt x="2" y="15"/>
                      <a:pt x="6" y="17"/>
                    </a:cubicBezTo>
                    <a:cubicBezTo>
                      <a:pt x="10" y="18"/>
                      <a:pt x="15" y="16"/>
                      <a:pt x="16" y="12"/>
                    </a:cubicBezTo>
                    <a:cubicBezTo>
                      <a:pt x="17" y="8"/>
                      <a:pt x="15" y="3"/>
                      <a:pt x="11"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6"/>
              <p:cNvSpPr/>
              <p:nvPr/>
            </p:nvSpPr>
            <p:spPr bwMode="auto">
              <a:xfrm>
                <a:off x="5784850" y="3149600"/>
                <a:ext cx="39688" cy="39688"/>
              </a:xfrm>
              <a:custGeom>
                <a:avLst/>
                <a:gdLst>
                  <a:gd name="T0" fmla="*/ 7 w 13"/>
                  <a:gd name="T1" fmla="*/ 1 h 13"/>
                  <a:gd name="T2" fmla="*/ 0 w 13"/>
                  <a:gd name="T3" fmla="*/ 2 h 13"/>
                  <a:gd name="T4" fmla="*/ 11 w 13"/>
                  <a:gd name="T5" fmla="*/ 13 h 13"/>
                  <a:gd name="T6" fmla="*/ 12 w 13"/>
                  <a:gd name="T7" fmla="*/ 11 h 13"/>
                  <a:gd name="T8" fmla="*/ 7 w 13"/>
                  <a:gd name="T9" fmla="*/ 1 h 13"/>
                </a:gdLst>
                <a:ahLst/>
                <a:cxnLst>
                  <a:cxn ang="0">
                    <a:pos x="T0" y="T1"/>
                  </a:cxn>
                  <a:cxn ang="0">
                    <a:pos x="T2" y="T3"/>
                  </a:cxn>
                  <a:cxn ang="0">
                    <a:pos x="T4" y="T5"/>
                  </a:cxn>
                  <a:cxn ang="0">
                    <a:pos x="T6" y="T7"/>
                  </a:cxn>
                  <a:cxn ang="0">
                    <a:pos x="T8" y="T9"/>
                  </a:cxn>
                </a:cxnLst>
                <a:rect l="0" t="0" r="r" b="b"/>
                <a:pathLst>
                  <a:path w="13" h="13">
                    <a:moveTo>
                      <a:pt x="7" y="1"/>
                    </a:moveTo>
                    <a:cubicBezTo>
                      <a:pt x="4" y="0"/>
                      <a:pt x="2" y="1"/>
                      <a:pt x="0" y="2"/>
                    </a:cubicBezTo>
                    <a:cubicBezTo>
                      <a:pt x="2" y="7"/>
                      <a:pt x="6" y="11"/>
                      <a:pt x="11" y="13"/>
                    </a:cubicBezTo>
                    <a:cubicBezTo>
                      <a:pt x="11" y="13"/>
                      <a:pt x="12" y="12"/>
                      <a:pt x="12" y="11"/>
                    </a:cubicBezTo>
                    <a:cubicBezTo>
                      <a:pt x="13" y="7"/>
                      <a:pt x="11" y="2"/>
                      <a:pt x="7" y="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7"/>
              <p:cNvSpPr/>
              <p:nvPr/>
            </p:nvSpPr>
            <p:spPr bwMode="auto">
              <a:xfrm>
                <a:off x="6259513" y="3192463"/>
                <a:ext cx="53975" cy="53975"/>
              </a:xfrm>
              <a:custGeom>
                <a:avLst/>
                <a:gdLst>
                  <a:gd name="T0" fmla="*/ 12 w 18"/>
                  <a:gd name="T1" fmla="*/ 2 h 18"/>
                  <a:gd name="T2" fmla="*/ 2 w 18"/>
                  <a:gd name="T3" fmla="*/ 7 h 18"/>
                  <a:gd name="T4" fmla="*/ 6 w 18"/>
                  <a:gd name="T5" fmla="*/ 17 h 18"/>
                  <a:gd name="T6" fmla="*/ 16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7" y="0"/>
                      <a:pt x="3" y="3"/>
                      <a:pt x="2" y="7"/>
                    </a:cubicBezTo>
                    <a:cubicBezTo>
                      <a:pt x="0" y="11"/>
                      <a:pt x="2" y="15"/>
                      <a:pt x="6" y="17"/>
                    </a:cubicBezTo>
                    <a:cubicBezTo>
                      <a:pt x="11" y="18"/>
                      <a:pt x="15" y="16"/>
                      <a:pt x="16" y="12"/>
                    </a:cubicBezTo>
                    <a:cubicBezTo>
                      <a:pt x="18" y="8"/>
                      <a:pt x="16" y="3"/>
                      <a:pt x="12" y="2"/>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88"/>
              <p:cNvSpPr/>
              <p:nvPr/>
            </p:nvSpPr>
            <p:spPr bwMode="auto">
              <a:xfrm>
                <a:off x="5954713" y="3695700"/>
                <a:ext cx="53975" cy="50800"/>
              </a:xfrm>
              <a:custGeom>
                <a:avLst/>
                <a:gdLst>
                  <a:gd name="T0" fmla="*/ 16 w 18"/>
                  <a:gd name="T1" fmla="*/ 11 h 17"/>
                  <a:gd name="T2" fmla="*/ 12 w 18"/>
                  <a:gd name="T3" fmla="*/ 1 h 17"/>
                  <a:gd name="T4" fmla="*/ 2 w 18"/>
                  <a:gd name="T5" fmla="*/ 6 h 17"/>
                  <a:gd name="T6" fmla="*/ 7 w 18"/>
                  <a:gd name="T7" fmla="*/ 16 h 17"/>
                  <a:gd name="T8" fmla="*/ 16 w 18"/>
                  <a:gd name="T9" fmla="*/ 11 h 17"/>
                </a:gdLst>
                <a:ahLst/>
                <a:cxnLst>
                  <a:cxn ang="0">
                    <a:pos x="T0" y="T1"/>
                  </a:cxn>
                  <a:cxn ang="0">
                    <a:pos x="T2" y="T3"/>
                  </a:cxn>
                  <a:cxn ang="0">
                    <a:pos x="T4" y="T5"/>
                  </a:cxn>
                  <a:cxn ang="0">
                    <a:pos x="T6" y="T7"/>
                  </a:cxn>
                  <a:cxn ang="0">
                    <a:pos x="T8" y="T9"/>
                  </a:cxn>
                </a:cxnLst>
                <a:rect l="0" t="0" r="r" b="b"/>
                <a:pathLst>
                  <a:path w="18" h="17">
                    <a:moveTo>
                      <a:pt x="16" y="11"/>
                    </a:moveTo>
                    <a:cubicBezTo>
                      <a:pt x="18" y="7"/>
                      <a:pt x="16" y="2"/>
                      <a:pt x="12" y="1"/>
                    </a:cubicBezTo>
                    <a:cubicBezTo>
                      <a:pt x="8" y="0"/>
                      <a:pt x="3" y="2"/>
                      <a:pt x="2" y="6"/>
                    </a:cubicBezTo>
                    <a:cubicBezTo>
                      <a:pt x="0" y="10"/>
                      <a:pt x="2" y="14"/>
                      <a:pt x="7" y="16"/>
                    </a:cubicBezTo>
                    <a:cubicBezTo>
                      <a:pt x="11" y="17"/>
                      <a:pt x="15" y="15"/>
                      <a:pt x="16" y="1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9"/>
              <p:cNvSpPr/>
              <p:nvPr/>
            </p:nvSpPr>
            <p:spPr bwMode="auto">
              <a:xfrm>
                <a:off x="6172200" y="3349625"/>
                <a:ext cx="26988" cy="4763"/>
              </a:xfrm>
              <a:custGeom>
                <a:avLst/>
                <a:gdLst>
                  <a:gd name="T0" fmla="*/ 9 w 9"/>
                  <a:gd name="T1" fmla="*/ 0 h 2"/>
                  <a:gd name="T2" fmla="*/ 4 w 9"/>
                  <a:gd name="T3" fmla="*/ 1 h 2"/>
                  <a:gd name="T4" fmla="*/ 0 w 9"/>
                  <a:gd name="T5" fmla="*/ 1 h 2"/>
                  <a:gd name="T6" fmla="*/ 2 w 9"/>
                  <a:gd name="T7" fmla="*/ 2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cubicBezTo>
                      <a:pt x="7" y="1"/>
                      <a:pt x="6" y="1"/>
                      <a:pt x="4" y="1"/>
                    </a:cubicBezTo>
                    <a:cubicBezTo>
                      <a:pt x="0" y="1"/>
                      <a:pt x="0" y="1"/>
                      <a:pt x="0" y="1"/>
                    </a:cubicBezTo>
                    <a:cubicBezTo>
                      <a:pt x="0" y="1"/>
                      <a:pt x="1" y="1"/>
                      <a:pt x="2" y="2"/>
                    </a:cubicBezTo>
                    <a:cubicBezTo>
                      <a:pt x="4" y="2"/>
                      <a:pt x="7" y="2"/>
                      <a:pt x="9" y="0"/>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0"/>
              <p:cNvSpPr/>
              <p:nvPr/>
            </p:nvSpPr>
            <p:spPr bwMode="auto">
              <a:xfrm>
                <a:off x="5995988" y="3478213"/>
                <a:ext cx="46038" cy="19050"/>
              </a:xfrm>
              <a:custGeom>
                <a:avLst/>
                <a:gdLst>
                  <a:gd name="T0" fmla="*/ 10 w 15"/>
                  <a:gd name="T1" fmla="*/ 1 h 6"/>
                  <a:gd name="T2" fmla="*/ 0 w 15"/>
                  <a:gd name="T3" fmla="*/ 6 h 6"/>
                  <a:gd name="T4" fmla="*/ 0 w 15"/>
                  <a:gd name="T5" fmla="*/ 6 h 6"/>
                  <a:gd name="T6" fmla="*/ 15 w 15"/>
                  <a:gd name="T7" fmla="*/ 6 h 6"/>
                  <a:gd name="T8" fmla="*/ 10 w 15"/>
                  <a:gd name="T9" fmla="*/ 1 h 6"/>
                </a:gdLst>
                <a:ahLst/>
                <a:cxnLst>
                  <a:cxn ang="0">
                    <a:pos x="T0" y="T1"/>
                  </a:cxn>
                  <a:cxn ang="0">
                    <a:pos x="T2" y="T3"/>
                  </a:cxn>
                  <a:cxn ang="0">
                    <a:pos x="T4" y="T5"/>
                  </a:cxn>
                  <a:cxn ang="0">
                    <a:pos x="T6" y="T7"/>
                  </a:cxn>
                  <a:cxn ang="0">
                    <a:pos x="T8" y="T9"/>
                  </a:cxn>
                </a:cxnLst>
                <a:rect l="0" t="0" r="r" b="b"/>
                <a:pathLst>
                  <a:path w="15" h="6">
                    <a:moveTo>
                      <a:pt x="10" y="1"/>
                    </a:moveTo>
                    <a:cubicBezTo>
                      <a:pt x="6" y="0"/>
                      <a:pt x="2" y="2"/>
                      <a:pt x="0" y="6"/>
                    </a:cubicBezTo>
                    <a:cubicBezTo>
                      <a:pt x="0" y="6"/>
                      <a:pt x="0" y="6"/>
                      <a:pt x="0" y="6"/>
                    </a:cubicBezTo>
                    <a:cubicBezTo>
                      <a:pt x="15" y="6"/>
                      <a:pt x="15" y="6"/>
                      <a:pt x="15" y="6"/>
                    </a:cubicBezTo>
                    <a:cubicBezTo>
                      <a:pt x="15" y="4"/>
                      <a:pt x="13" y="2"/>
                      <a:pt x="10"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1"/>
              <p:cNvSpPr/>
              <p:nvPr/>
            </p:nvSpPr>
            <p:spPr bwMode="auto">
              <a:xfrm>
                <a:off x="6032500" y="3168650"/>
                <a:ext cx="49213" cy="26988"/>
              </a:xfrm>
              <a:custGeom>
                <a:avLst/>
                <a:gdLst>
                  <a:gd name="T0" fmla="*/ 10 w 16"/>
                  <a:gd name="T1" fmla="*/ 1 h 9"/>
                  <a:gd name="T2" fmla="*/ 0 w 16"/>
                  <a:gd name="T3" fmla="*/ 6 h 9"/>
                  <a:gd name="T4" fmla="*/ 0 w 16"/>
                  <a:gd name="T5" fmla="*/ 9 h 9"/>
                  <a:gd name="T6" fmla="*/ 16 w 16"/>
                  <a:gd name="T7" fmla="*/ 9 h 9"/>
                  <a:gd name="T8" fmla="*/ 10 w 16"/>
                  <a:gd name="T9" fmla="*/ 1 h 9"/>
                </a:gdLst>
                <a:ahLst/>
                <a:cxnLst>
                  <a:cxn ang="0">
                    <a:pos x="T0" y="T1"/>
                  </a:cxn>
                  <a:cxn ang="0">
                    <a:pos x="T2" y="T3"/>
                  </a:cxn>
                  <a:cxn ang="0">
                    <a:pos x="T4" y="T5"/>
                  </a:cxn>
                  <a:cxn ang="0">
                    <a:pos x="T6" y="T7"/>
                  </a:cxn>
                  <a:cxn ang="0">
                    <a:pos x="T8" y="T9"/>
                  </a:cxn>
                </a:cxnLst>
                <a:rect l="0" t="0" r="r" b="b"/>
                <a:pathLst>
                  <a:path w="16" h="9">
                    <a:moveTo>
                      <a:pt x="10" y="1"/>
                    </a:moveTo>
                    <a:cubicBezTo>
                      <a:pt x="6" y="0"/>
                      <a:pt x="2" y="2"/>
                      <a:pt x="0" y="6"/>
                    </a:cubicBezTo>
                    <a:cubicBezTo>
                      <a:pt x="0" y="7"/>
                      <a:pt x="0" y="8"/>
                      <a:pt x="0" y="9"/>
                    </a:cubicBezTo>
                    <a:cubicBezTo>
                      <a:pt x="16" y="9"/>
                      <a:pt x="16" y="9"/>
                      <a:pt x="16" y="9"/>
                    </a:cubicBezTo>
                    <a:cubicBezTo>
                      <a:pt x="16" y="6"/>
                      <a:pt x="14" y="2"/>
                      <a:pt x="10"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2"/>
              <p:cNvSpPr/>
              <p:nvPr/>
            </p:nvSpPr>
            <p:spPr bwMode="auto">
              <a:xfrm>
                <a:off x="5821363" y="3725863"/>
                <a:ext cx="53975" cy="53975"/>
              </a:xfrm>
              <a:custGeom>
                <a:avLst/>
                <a:gdLst>
                  <a:gd name="T0" fmla="*/ 11 w 18"/>
                  <a:gd name="T1" fmla="*/ 1 h 18"/>
                  <a:gd name="T2" fmla="*/ 1 w 18"/>
                  <a:gd name="T3" fmla="*/ 6 h 18"/>
                  <a:gd name="T4" fmla="*/ 6 w 18"/>
                  <a:gd name="T5" fmla="*/ 16 h 18"/>
                  <a:gd name="T6" fmla="*/ 16 w 18"/>
                  <a:gd name="T7" fmla="*/ 11 h 18"/>
                  <a:gd name="T8" fmla="*/ 11 w 18"/>
                  <a:gd name="T9" fmla="*/ 1 h 18"/>
                </a:gdLst>
                <a:ahLst/>
                <a:cxnLst>
                  <a:cxn ang="0">
                    <a:pos x="T0" y="T1"/>
                  </a:cxn>
                  <a:cxn ang="0">
                    <a:pos x="T2" y="T3"/>
                  </a:cxn>
                  <a:cxn ang="0">
                    <a:pos x="T4" y="T5"/>
                  </a:cxn>
                  <a:cxn ang="0">
                    <a:pos x="T6" y="T7"/>
                  </a:cxn>
                  <a:cxn ang="0">
                    <a:pos x="T8" y="T9"/>
                  </a:cxn>
                </a:cxnLst>
                <a:rect l="0" t="0" r="r" b="b"/>
                <a:pathLst>
                  <a:path w="18" h="18">
                    <a:moveTo>
                      <a:pt x="11" y="1"/>
                    </a:moveTo>
                    <a:cubicBezTo>
                      <a:pt x="7" y="0"/>
                      <a:pt x="3" y="2"/>
                      <a:pt x="1" y="6"/>
                    </a:cubicBezTo>
                    <a:cubicBezTo>
                      <a:pt x="0" y="10"/>
                      <a:pt x="2" y="15"/>
                      <a:pt x="6" y="16"/>
                    </a:cubicBezTo>
                    <a:cubicBezTo>
                      <a:pt x="10" y="18"/>
                      <a:pt x="15" y="15"/>
                      <a:pt x="16" y="11"/>
                    </a:cubicBezTo>
                    <a:cubicBezTo>
                      <a:pt x="18" y="7"/>
                      <a:pt x="15" y="3"/>
                      <a:pt x="11"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3"/>
              <p:cNvSpPr/>
              <p:nvPr/>
            </p:nvSpPr>
            <p:spPr bwMode="auto">
              <a:xfrm>
                <a:off x="6356350" y="3617913"/>
                <a:ext cx="53975" cy="50800"/>
              </a:xfrm>
              <a:custGeom>
                <a:avLst/>
                <a:gdLst>
                  <a:gd name="T0" fmla="*/ 17 w 18"/>
                  <a:gd name="T1" fmla="*/ 11 h 17"/>
                  <a:gd name="T2" fmla="*/ 12 w 18"/>
                  <a:gd name="T3" fmla="*/ 1 h 17"/>
                  <a:gd name="T4" fmla="*/ 2 w 18"/>
                  <a:gd name="T5" fmla="*/ 6 h 17"/>
                  <a:gd name="T6" fmla="*/ 7 w 18"/>
                  <a:gd name="T7" fmla="*/ 16 h 17"/>
                  <a:gd name="T8" fmla="*/ 17 w 18"/>
                  <a:gd name="T9" fmla="*/ 11 h 17"/>
                </a:gdLst>
                <a:ahLst/>
                <a:cxnLst>
                  <a:cxn ang="0">
                    <a:pos x="T0" y="T1"/>
                  </a:cxn>
                  <a:cxn ang="0">
                    <a:pos x="T2" y="T3"/>
                  </a:cxn>
                  <a:cxn ang="0">
                    <a:pos x="T4" y="T5"/>
                  </a:cxn>
                  <a:cxn ang="0">
                    <a:pos x="T6" y="T7"/>
                  </a:cxn>
                  <a:cxn ang="0">
                    <a:pos x="T8" y="T9"/>
                  </a:cxn>
                </a:cxnLst>
                <a:rect l="0" t="0" r="r" b="b"/>
                <a:pathLst>
                  <a:path w="18" h="17">
                    <a:moveTo>
                      <a:pt x="17" y="11"/>
                    </a:moveTo>
                    <a:cubicBezTo>
                      <a:pt x="18" y="7"/>
                      <a:pt x="16" y="2"/>
                      <a:pt x="12" y="1"/>
                    </a:cubicBezTo>
                    <a:cubicBezTo>
                      <a:pt x="8" y="0"/>
                      <a:pt x="3" y="2"/>
                      <a:pt x="2" y="6"/>
                    </a:cubicBezTo>
                    <a:cubicBezTo>
                      <a:pt x="0" y="10"/>
                      <a:pt x="3" y="15"/>
                      <a:pt x="7" y="16"/>
                    </a:cubicBezTo>
                    <a:cubicBezTo>
                      <a:pt x="11" y="17"/>
                      <a:pt x="15" y="15"/>
                      <a:pt x="17"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4"/>
              <p:cNvSpPr/>
              <p:nvPr/>
            </p:nvSpPr>
            <p:spPr bwMode="auto">
              <a:xfrm>
                <a:off x="6042025" y="3743325"/>
                <a:ext cx="50800" cy="55563"/>
              </a:xfrm>
              <a:custGeom>
                <a:avLst/>
                <a:gdLst>
                  <a:gd name="T0" fmla="*/ 11 w 17"/>
                  <a:gd name="T1" fmla="*/ 2 h 18"/>
                  <a:gd name="T2" fmla="*/ 1 w 17"/>
                  <a:gd name="T3" fmla="*/ 6 h 18"/>
                  <a:gd name="T4" fmla="*/ 6 w 17"/>
                  <a:gd name="T5" fmla="*/ 16 h 18"/>
                  <a:gd name="T6" fmla="*/ 16 w 17"/>
                  <a:gd name="T7" fmla="*/ 12 h 18"/>
                  <a:gd name="T8" fmla="*/ 11 w 17"/>
                  <a:gd name="T9" fmla="*/ 2 h 18"/>
                </a:gdLst>
                <a:ahLst/>
                <a:cxnLst>
                  <a:cxn ang="0">
                    <a:pos x="T0" y="T1"/>
                  </a:cxn>
                  <a:cxn ang="0">
                    <a:pos x="T2" y="T3"/>
                  </a:cxn>
                  <a:cxn ang="0">
                    <a:pos x="T4" y="T5"/>
                  </a:cxn>
                  <a:cxn ang="0">
                    <a:pos x="T6" y="T7"/>
                  </a:cxn>
                  <a:cxn ang="0">
                    <a:pos x="T8" y="T9"/>
                  </a:cxn>
                </a:cxnLst>
                <a:rect l="0" t="0" r="r" b="b"/>
                <a:pathLst>
                  <a:path w="17" h="18">
                    <a:moveTo>
                      <a:pt x="11" y="2"/>
                    </a:moveTo>
                    <a:cubicBezTo>
                      <a:pt x="7" y="0"/>
                      <a:pt x="2" y="2"/>
                      <a:pt x="1" y="6"/>
                    </a:cubicBezTo>
                    <a:cubicBezTo>
                      <a:pt x="0" y="11"/>
                      <a:pt x="2" y="15"/>
                      <a:pt x="6" y="16"/>
                    </a:cubicBezTo>
                    <a:cubicBezTo>
                      <a:pt x="10" y="18"/>
                      <a:pt x="15" y="16"/>
                      <a:pt x="16" y="12"/>
                    </a:cubicBezTo>
                    <a:cubicBezTo>
                      <a:pt x="17" y="7"/>
                      <a:pt x="15" y="3"/>
                      <a:pt x="11"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95"/>
              <p:cNvSpPr/>
              <p:nvPr/>
            </p:nvSpPr>
            <p:spPr bwMode="auto">
              <a:xfrm>
                <a:off x="6132513" y="3662363"/>
                <a:ext cx="36513" cy="12700"/>
              </a:xfrm>
              <a:custGeom>
                <a:avLst/>
                <a:gdLst>
                  <a:gd name="T0" fmla="*/ 3 w 12"/>
                  <a:gd name="T1" fmla="*/ 3 h 4"/>
                  <a:gd name="T2" fmla="*/ 12 w 12"/>
                  <a:gd name="T3" fmla="*/ 0 h 4"/>
                  <a:gd name="T4" fmla="*/ 0 w 12"/>
                  <a:gd name="T5" fmla="*/ 0 h 4"/>
                  <a:gd name="T6" fmla="*/ 3 w 12"/>
                  <a:gd name="T7" fmla="*/ 3 h 4"/>
                </a:gdLst>
                <a:ahLst/>
                <a:cxnLst>
                  <a:cxn ang="0">
                    <a:pos x="T0" y="T1"/>
                  </a:cxn>
                  <a:cxn ang="0">
                    <a:pos x="T2" y="T3"/>
                  </a:cxn>
                  <a:cxn ang="0">
                    <a:pos x="T4" y="T5"/>
                  </a:cxn>
                  <a:cxn ang="0">
                    <a:pos x="T6" y="T7"/>
                  </a:cxn>
                </a:cxnLst>
                <a:rect l="0" t="0" r="r" b="b"/>
                <a:pathLst>
                  <a:path w="12" h="4">
                    <a:moveTo>
                      <a:pt x="3" y="3"/>
                    </a:moveTo>
                    <a:cubicBezTo>
                      <a:pt x="7" y="4"/>
                      <a:pt x="10" y="3"/>
                      <a:pt x="12" y="0"/>
                    </a:cubicBezTo>
                    <a:cubicBezTo>
                      <a:pt x="0" y="0"/>
                      <a:pt x="0" y="0"/>
                      <a:pt x="0" y="0"/>
                    </a:cubicBezTo>
                    <a:cubicBezTo>
                      <a:pt x="1" y="1"/>
                      <a:pt x="2" y="2"/>
                      <a:pt x="3" y="3"/>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96"/>
              <p:cNvSpPr/>
              <p:nvPr/>
            </p:nvSpPr>
            <p:spPr bwMode="auto">
              <a:xfrm>
                <a:off x="6096000" y="3352800"/>
                <a:ext cx="49213" cy="26988"/>
              </a:xfrm>
              <a:custGeom>
                <a:avLst/>
                <a:gdLst>
                  <a:gd name="T0" fmla="*/ 5 w 16"/>
                  <a:gd name="T1" fmla="*/ 7 h 9"/>
                  <a:gd name="T2" fmla="*/ 15 w 16"/>
                  <a:gd name="T3" fmla="*/ 3 h 9"/>
                  <a:gd name="T4" fmla="*/ 15 w 16"/>
                  <a:gd name="T5" fmla="*/ 0 h 9"/>
                  <a:gd name="T6" fmla="*/ 0 w 16"/>
                  <a:gd name="T7" fmla="*/ 0 h 9"/>
                  <a:gd name="T8" fmla="*/ 5 w 16"/>
                  <a:gd name="T9" fmla="*/ 7 h 9"/>
                </a:gdLst>
                <a:ahLst/>
                <a:cxnLst>
                  <a:cxn ang="0">
                    <a:pos x="T0" y="T1"/>
                  </a:cxn>
                  <a:cxn ang="0">
                    <a:pos x="T2" y="T3"/>
                  </a:cxn>
                  <a:cxn ang="0">
                    <a:pos x="T4" y="T5"/>
                  </a:cxn>
                  <a:cxn ang="0">
                    <a:pos x="T6" y="T7"/>
                  </a:cxn>
                  <a:cxn ang="0">
                    <a:pos x="T8" y="T9"/>
                  </a:cxn>
                </a:cxnLst>
                <a:rect l="0" t="0" r="r" b="b"/>
                <a:pathLst>
                  <a:path w="16" h="9">
                    <a:moveTo>
                      <a:pt x="5" y="7"/>
                    </a:moveTo>
                    <a:cubicBezTo>
                      <a:pt x="9" y="9"/>
                      <a:pt x="14" y="7"/>
                      <a:pt x="15" y="3"/>
                    </a:cubicBezTo>
                    <a:cubicBezTo>
                      <a:pt x="15" y="2"/>
                      <a:pt x="16" y="1"/>
                      <a:pt x="15" y="0"/>
                    </a:cubicBezTo>
                    <a:cubicBezTo>
                      <a:pt x="0" y="0"/>
                      <a:pt x="0" y="0"/>
                      <a:pt x="0" y="0"/>
                    </a:cubicBezTo>
                    <a:cubicBezTo>
                      <a:pt x="0" y="3"/>
                      <a:pt x="2" y="6"/>
                      <a:pt x="5" y="7"/>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97"/>
              <p:cNvSpPr/>
              <p:nvPr/>
            </p:nvSpPr>
            <p:spPr bwMode="auto">
              <a:xfrm>
                <a:off x="6086475" y="3384550"/>
                <a:ext cx="52388" cy="52388"/>
              </a:xfrm>
              <a:custGeom>
                <a:avLst/>
                <a:gdLst>
                  <a:gd name="T0" fmla="*/ 11 w 17"/>
                  <a:gd name="T1" fmla="*/ 1 h 17"/>
                  <a:gd name="T2" fmla="*/ 1 w 17"/>
                  <a:gd name="T3" fmla="*/ 6 h 17"/>
                  <a:gd name="T4" fmla="*/ 6 w 17"/>
                  <a:gd name="T5" fmla="*/ 16 h 17"/>
                  <a:gd name="T6" fmla="*/ 16 w 17"/>
                  <a:gd name="T7" fmla="*/ 11 h 17"/>
                  <a:gd name="T8" fmla="*/ 11 w 17"/>
                  <a:gd name="T9" fmla="*/ 1 h 17"/>
                </a:gdLst>
                <a:ahLst/>
                <a:cxnLst>
                  <a:cxn ang="0">
                    <a:pos x="T0" y="T1"/>
                  </a:cxn>
                  <a:cxn ang="0">
                    <a:pos x="T2" y="T3"/>
                  </a:cxn>
                  <a:cxn ang="0">
                    <a:pos x="T4" y="T5"/>
                  </a:cxn>
                  <a:cxn ang="0">
                    <a:pos x="T6" y="T7"/>
                  </a:cxn>
                  <a:cxn ang="0">
                    <a:pos x="T8" y="T9"/>
                  </a:cxn>
                </a:cxnLst>
                <a:rect l="0" t="0" r="r" b="b"/>
                <a:pathLst>
                  <a:path w="17" h="17">
                    <a:moveTo>
                      <a:pt x="11" y="1"/>
                    </a:moveTo>
                    <a:cubicBezTo>
                      <a:pt x="7" y="0"/>
                      <a:pt x="2" y="2"/>
                      <a:pt x="1" y="6"/>
                    </a:cubicBezTo>
                    <a:cubicBezTo>
                      <a:pt x="0" y="10"/>
                      <a:pt x="2" y="14"/>
                      <a:pt x="6" y="16"/>
                    </a:cubicBezTo>
                    <a:cubicBezTo>
                      <a:pt x="10" y="17"/>
                      <a:pt x="14" y="15"/>
                      <a:pt x="16" y="11"/>
                    </a:cubicBezTo>
                    <a:cubicBezTo>
                      <a:pt x="17" y="7"/>
                      <a:pt x="15" y="2"/>
                      <a:pt x="11"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98"/>
              <p:cNvSpPr/>
              <p:nvPr/>
            </p:nvSpPr>
            <p:spPr bwMode="auto">
              <a:xfrm>
                <a:off x="5824538" y="3048000"/>
                <a:ext cx="53975" cy="53975"/>
              </a:xfrm>
              <a:custGeom>
                <a:avLst/>
                <a:gdLst>
                  <a:gd name="T0" fmla="*/ 12 w 18"/>
                  <a:gd name="T1" fmla="*/ 2 h 18"/>
                  <a:gd name="T2" fmla="*/ 2 w 18"/>
                  <a:gd name="T3" fmla="*/ 7 h 18"/>
                  <a:gd name="T4" fmla="*/ 7 w 18"/>
                  <a:gd name="T5" fmla="*/ 17 h 18"/>
                  <a:gd name="T6" fmla="*/ 17 w 18"/>
                  <a:gd name="T7" fmla="*/ 12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8" y="0"/>
                      <a:pt x="3" y="3"/>
                      <a:pt x="2" y="7"/>
                    </a:cubicBezTo>
                    <a:cubicBezTo>
                      <a:pt x="0" y="11"/>
                      <a:pt x="3" y="15"/>
                      <a:pt x="7" y="17"/>
                    </a:cubicBezTo>
                    <a:cubicBezTo>
                      <a:pt x="11" y="18"/>
                      <a:pt x="15" y="16"/>
                      <a:pt x="17" y="12"/>
                    </a:cubicBezTo>
                    <a:cubicBezTo>
                      <a:pt x="18" y="8"/>
                      <a:pt x="16" y="3"/>
                      <a:pt x="12" y="2"/>
                    </a:cubicBezTo>
                    <a:close/>
                  </a:path>
                </a:pathLst>
              </a:custGeom>
              <a:solidFill>
                <a:srgbClr val="FB6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99"/>
              <p:cNvSpPr/>
              <p:nvPr/>
            </p:nvSpPr>
            <p:spPr bwMode="auto">
              <a:xfrm>
                <a:off x="5978525" y="3662363"/>
                <a:ext cx="47625" cy="30163"/>
              </a:xfrm>
              <a:custGeom>
                <a:avLst/>
                <a:gdLst>
                  <a:gd name="T0" fmla="*/ 5 w 16"/>
                  <a:gd name="T1" fmla="*/ 9 h 10"/>
                  <a:gd name="T2" fmla="*/ 15 w 16"/>
                  <a:gd name="T3" fmla="*/ 4 h 10"/>
                  <a:gd name="T4" fmla="*/ 16 w 16"/>
                  <a:gd name="T5" fmla="*/ 0 h 10"/>
                  <a:gd name="T6" fmla="*/ 0 w 16"/>
                  <a:gd name="T7" fmla="*/ 0 h 10"/>
                  <a:gd name="T8" fmla="*/ 5 w 16"/>
                  <a:gd name="T9" fmla="*/ 9 h 10"/>
                </a:gdLst>
                <a:ahLst/>
                <a:cxnLst>
                  <a:cxn ang="0">
                    <a:pos x="T0" y="T1"/>
                  </a:cxn>
                  <a:cxn ang="0">
                    <a:pos x="T2" y="T3"/>
                  </a:cxn>
                  <a:cxn ang="0">
                    <a:pos x="T4" y="T5"/>
                  </a:cxn>
                  <a:cxn ang="0">
                    <a:pos x="T6" y="T7"/>
                  </a:cxn>
                  <a:cxn ang="0">
                    <a:pos x="T8" y="T9"/>
                  </a:cxn>
                </a:cxnLst>
                <a:rect l="0" t="0" r="r" b="b"/>
                <a:pathLst>
                  <a:path w="16" h="10">
                    <a:moveTo>
                      <a:pt x="5" y="9"/>
                    </a:moveTo>
                    <a:cubicBezTo>
                      <a:pt x="9" y="10"/>
                      <a:pt x="14" y="8"/>
                      <a:pt x="15" y="4"/>
                    </a:cubicBezTo>
                    <a:cubicBezTo>
                      <a:pt x="16" y="3"/>
                      <a:pt x="16" y="1"/>
                      <a:pt x="16" y="0"/>
                    </a:cubicBezTo>
                    <a:cubicBezTo>
                      <a:pt x="0" y="0"/>
                      <a:pt x="0" y="0"/>
                      <a:pt x="0" y="0"/>
                    </a:cubicBezTo>
                    <a:cubicBezTo>
                      <a:pt x="0" y="4"/>
                      <a:pt x="2" y="7"/>
                      <a:pt x="5" y="9"/>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0"/>
              <p:cNvSpPr/>
              <p:nvPr/>
            </p:nvSpPr>
            <p:spPr bwMode="auto">
              <a:xfrm>
                <a:off x="5857875" y="3768725"/>
                <a:ext cx="50800" cy="41275"/>
              </a:xfrm>
              <a:custGeom>
                <a:avLst/>
                <a:gdLst>
                  <a:gd name="T0" fmla="*/ 11 w 17"/>
                  <a:gd name="T1" fmla="*/ 2 h 14"/>
                  <a:gd name="T2" fmla="*/ 1 w 17"/>
                  <a:gd name="T3" fmla="*/ 7 h 14"/>
                  <a:gd name="T4" fmla="*/ 2 w 17"/>
                  <a:gd name="T5" fmla="*/ 14 h 14"/>
                  <a:gd name="T6" fmla="*/ 15 w 17"/>
                  <a:gd name="T7" fmla="*/ 14 h 14"/>
                  <a:gd name="T8" fmla="*/ 16 w 17"/>
                  <a:gd name="T9" fmla="*/ 12 h 14"/>
                  <a:gd name="T10" fmla="*/ 11 w 17"/>
                  <a:gd name="T11" fmla="*/ 2 h 14"/>
                </a:gdLst>
                <a:ahLst/>
                <a:cxnLst>
                  <a:cxn ang="0">
                    <a:pos x="T0" y="T1"/>
                  </a:cxn>
                  <a:cxn ang="0">
                    <a:pos x="T2" y="T3"/>
                  </a:cxn>
                  <a:cxn ang="0">
                    <a:pos x="T4" y="T5"/>
                  </a:cxn>
                  <a:cxn ang="0">
                    <a:pos x="T6" y="T7"/>
                  </a:cxn>
                  <a:cxn ang="0">
                    <a:pos x="T8" y="T9"/>
                  </a:cxn>
                  <a:cxn ang="0">
                    <a:pos x="T10" y="T11"/>
                  </a:cxn>
                </a:cxnLst>
                <a:rect l="0" t="0" r="r" b="b"/>
                <a:pathLst>
                  <a:path w="17" h="14">
                    <a:moveTo>
                      <a:pt x="11" y="2"/>
                    </a:moveTo>
                    <a:cubicBezTo>
                      <a:pt x="7" y="0"/>
                      <a:pt x="2" y="3"/>
                      <a:pt x="1" y="7"/>
                    </a:cubicBezTo>
                    <a:cubicBezTo>
                      <a:pt x="0" y="9"/>
                      <a:pt x="1" y="12"/>
                      <a:pt x="2" y="14"/>
                    </a:cubicBezTo>
                    <a:cubicBezTo>
                      <a:pt x="15" y="14"/>
                      <a:pt x="15" y="14"/>
                      <a:pt x="15" y="14"/>
                    </a:cubicBezTo>
                    <a:cubicBezTo>
                      <a:pt x="15" y="13"/>
                      <a:pt x="16" y="13"/>
                      <a:pt x="16" y="12"/>
                    </a:cubicBezTo>
                    <a:cubicBezTo>
                      <a:pt x="17" y="8"/>
                      <a:pt x="15" y="3"/>
                      <a:pt x="11"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1"/>
              <p:cNvSpPr/>
              <p:nvPr/>
            </p:nvSpPr>
            <p:spPr bwMode="auto">
              <a:xfrm>
                <a:off x="5778500" y="3679825"/>
                <a:ext cx="46038" cy="52388"/>
              </a:xfrm>
              <a:custGeom>
                <a:avLst/>
                <a:gdLst>
                  <a:gd name="T0" fmla="*/ 4 w 15"/>
                  <a:gd name="T1" fmla="*/ 16 h 17"/>
                  <a:gd name="T2" fmla="*/ 14 w 15"/>
                  <a:gd name="T3" fmla="*/ 11 h 17"/>
                  <a:gd name="T4" fmla="*/ 9 w 15"/>
                  <a:gd name="T5" fmla="*/ 1 h 17"/>
                  <a:gd name="T6" fmla="*/ 7 w 15"/>
                  <a:gd name="T7" fmla="*/ 0 h 17"/>
                  <a:gd name="T8" fmla="*/ 0 w 15"/>
                  <a:gd name="T9" fmla="*/ 13 h 17"/>
                  <a:gd name="T10" fmla="*/ 4 w 15"/>
                  <a:gd name="T11" fmla="*/ 16 h 17"/>
                </a:gdLst>
                <a:ahLst/>
                <a:cxnLst>
                  <a:cxn ang="0">
                    <a:pos x="T0" y="T1"/>
                  </a:cxn>
                  <a:cxn ang="0">
                    <a:pos x="T2" y="T3"/>
                  </a:cxn>
                  <a:cxn ang="0">
                    <a:pos x="T4" y="T5"/>
                  </a:cxn>
                  <a:cxn ang="0">
                    <a:pos x="T6" y="T7"/>
                  </a:cxn>
                  <a:cxn ang="0">
                    <a:pos x="T8" y="T9"/>
                  </a:cxn>
                  <a:cxn ang="0">
                    <a:pos x="T10" y="T11"/>
                  </a:cxn>
                </a:cxnLst>
                <a:rect l="0" t="0" r="r" b="b"/>
                <a:pathLst>
                  <a:path w="15" h="17">
                    <a:moveTo>
                      <a:pt x="4" y="16"/>
                    </a:moveTo>
                    <a:cubicBezTo>
                      <a:pt x="8" y="17"/>
                      <a:pt x="12" y="15"/>
                      <a:pt x="14" y="11"/>
                    </a:cubicBezTo>
                    <a:cubicBezTo>
                      <a:pt x="15" y="7"/>
                      <a:pt x="13" y="2"/>
                      <a:pt x="9" y="1"/>
                    </a:cubicBezTo>
                    <a:cubicBezTo>
                      <a:pt x="8" y="1"/>
                      <a:pt x="7" y="1"/>
                      <a:pt x="7" y="0"/>
                    </a:cubicBezTo>
                    <a:cubicBezTo>
                      <a:pt x="3" y="4"/>
                      <a:pt x="1" y="8"/>
                      <a:pt x="0" y="13"/>
                    </a:cubicBezTo>
                    <a:cubicBezTo>
                      <a:pt x="1" y="14"/>
                      <a:pt x="2" y="15"/>
                      <a:pt x="4" y="16"/>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2"/>
              <p:cNvSpPr/>
              <p:nvPr/>
            </p:nvSpPr>
            <p:spPr bwMode="auto">
              <a:xfrm>
                <a:off x="5842000" y="3165475"/>
                <a:ext cx="49213" cy="30163"/>
              </a:xfrm>
              <a:custGeom>
                <a:avLst/>
                <a:gdLst>
                  <a:gd name="T0" fmla="*/ 10 w 16"/>
                  <a:gd name="T1" fmla="*/ 1 h 10"/>
                  <a:gd name="T2" fmla="*/ 0 w 16"/>
                  <a:gd name="T3" fmla="*/ 6 h 10"/>
                  <a:gd name="T4" fmla="*/ 0 w 16"/>
                  <a:gd name="T5" fmla="*/ 10 h 10"/>
                  <a:gd name="T6" fmla="*/ 1 w 16"/>
                  <a:gd name="T7" fmla="*/ 10 h 10"/>
                  <a:gd name="T8" fmla="*/ 15 w 16"/>
                  <a:gd name="T9" fmla="*/ 10 h 10"/>
                  <a:gd name="T10" fmla="*/ 10 w 16"/>
                  <a:gd name="T11" fmla="*/ 1 h 10"/>
                </a:gdLst>
                <a:ahLst/>
                <a:cxnLst>
                  <a:cxn ang="0">
                    <a:pos x="T0" y="T1"/>
                  </a:cxn>
                  <a:cxn ang="0">
                    <a:pos x="T2" y="T3"/>
                  </a:cxn>
                  <a:cxn ang="0">
                    <a:pos x="T4" y="T5"/>
                  </a:cxn>
                  <a:cxn ang="0">
                    <a:pos x="T6" y="T7"/>
                  </a:cxn>
                  <a:cxn ang="0">
                    <a:pos x="T8" y="T9"/>
                  </a:cxn>
                  <a:cxn ang="0">
                    <a:pos x="T10" y="T11"/>
                  </a:cxn>
                </a:cxnLst>
                <a:rect l="0" t="0" r="r" b="b"/>
                <a:pathLst>
                  <a:path w="16" h="10">
                    <a:moveTo>
                      <a:pt x="10" y="1"/>
                    </a:moveTo>
                    <a:cubicBezTo>
                      <a:pt x="6" y="0"/>
                      <a:pt x="2" y="2"/>
                      <a:pt x="0" y="6"/>
                    </a:cubicBezTo>
                    <a:cubicBezTo>
                      <a:pt x="0" y="7"/>
                      <a:pt x="0" y="9"/>
                      <a:pt x="0" y="10"/>
                    </a:cubicBezTo>
                    <a:cubicBezTo>
                      <a:pt x="0" y="10"/>
                      <a:pt x="1" y="10"/>
                      <a:pt x="1" y="10"/>
                    </a:cubicBezTo>
                    <a:cubicBezTo>
                      <a:pt x="15" y="10"/>
                      <a:pt x="15" y="10"/>
                      <a:pt x="15" y="10"/>
                    </a:cubicBezTo>
                    <a:cubicBezTo>
                      <a:pt x="16" y="7"/>
                      <a:pt x="14" y="2"/>
                      <a:pt x="10" y="1"/>
                    </a:cubicBezTo>
                    <a:close/>
                  </a:path>
                </a:pathLst>
              </a:custGeom>
              <a:solidFill>
                <a:srgbClr val="8FC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3"/>
              <p:cNvSpPr/>
              <p:nvPr/>
            </p:nvSpPr>
            <p:spPr bwMode="auto">
              <a:xfrm>
                <a:off x="5969000" y="3168650"/>
                <a:ext cx="49213" cy="26988"/>
              </a:xfrm>
              <a:custGeom>
                <a:avLst/>
                <a:gdLst>
                  <a:gd name="T0" fmla="*/ 10 w 16"/>
                  <a:gd name="T1" fmla="*/ 2 h 9"/>
                  <a:gd name="T2" fmla="*/ 0 w 16"/>
                  <a:gd name="T3" fmla="*/ 7 h 9"/>
                  <a:gd name="T4" fmla="*/ 0 w 16"/>
                  <a:gd name="T5" fmla="*/ 9 h 9"/>
                  <a:gd name="T6" fmla="*/ 16 w 16"/>
                  <a:gd name="T7" fmla="*/ 9 h 9"/>
                  <a:gd name="T8" fmla="*/ 10 w 16"/>
                  <a:gd name="T9" fmla="*/ 2 h 9"/>
                </a:gdLst>
                <a:ahLst/>
                <a:cxnLst>
                  <a:cxn ang="0">
                    <a:pos x="T0" y="T1"/>
                  </a:cxn>
                  <a:cxn ang="0">
                    <a:pos x="T2" y="T3"/>
                  </a:cxn>
                  <a:cxn ang="0">
                    <a:pos x="T4" y="T5"/>
                  </a:cxn>
                  <a:cxn ang="0">
                    <a:pos x="T6" y="T7"/>
                  </a:cxn>
                  <a:cxn ang="0">
                    <a:pos x="T8" y="T9"/>
                  </a:cxn>
                </a:cxnLst>
                <a:rect l="0" t="0" r="r" b="b"/>
                <a:pathLst>
                  <a:path w="16" h="9">
                    <a:moveTo>
                      <a:pt x="10" y="2"/>
                    </a:moveTo>
                    <a:cubicBezTo>
                      <a:pt x="6" y="0"/>
                      <a:pt x="2" y="3"/>
                      <a:pt x="0" y="7"/>
                    </a:cubicBezTo>
                    <a:cubicBezTo>
                      <a:pt x="0" y="8"/>
                      <a:pt x="0" y="9"/>
                      <a:pt x="0" y="9"/>
                    </a:cubicBezTo>
                    <a:cubicBezTo>
                      <a:pt x="16" y="9"/>
                      <a:pt x="16" y="9"/>
                      <a:pt x="16" y="9"/>
                    </a:cubicBezTo>
                    <a:cubicBezTo>
                      <a:pt x="16" y="6"/>
                      <a:pt x="14" y="3"/>
                      <a:pt x="10"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4"/>
              <p:cNvSpPr/>
              <p:nvPr/>
            </p:nvSpPr>
            <p:spPr bwMode="auto">
              <a:xfrm>
                <a:off x="6026150" y="3352800"/>
                <a:ext cx="36513" cy="7938"/>
              </a:xfrm>
              <a:custGeom>
                <a:avLst/>
                <a:gdLst>
                  <a:gd name="T0" fmla="*/ 4 w 12"/>
                  <a:gd name="T1" fmla="*/ 2 h 3"/>
                  <a:gd name="T2" fmla="*/ 12 w 12"/>
                  <a:gd name="T3" fmla="*/ 0 h 3"/>
                  <a:gd name="T4" fmla="*/ 0 w 12"/>
                  <a:gd name="T5" fmla="*/ 0 h 3"/>
                  <a:gd name="T6" fmla="*/ 4 w 12"/>
                  <a:gd name="T7" fmla="*/ 2 h 3"/>
                </a:gdLst>
                <a:ahLst/>
                <a:cxnLst>
                  <a:cxn ang="0">
                    <a:pos x="T0" y="T1"/>
                  </a:cxn>
                  <a:cxn ang="0">
                    <a:pos x="T2" y="T3"/>
                  </a:cxn>
                  <a:cxn ang="0">
                    <a:pos x="T4" y="T5"/>
                  </a:cxn>
                  <a:cxn ang="0">
                    <a:pos x="T6" y="T7"/>
                  </a:cxn>
                </a:cxnLst>
                <a:rect l="0" t="0" r="r" b="b"/>
                <a:pathLst>
                  <a:path w="12" h="3">
                    <a:moveTo>
                      <a:pt x="4" y="2"/>
                    </a:moveTo>
                    <a:cubicBezTo>
                      <a:pt x="7" y="3"/>
                      <a:pt x="10" y="2"/>
                      <a:pt x="12" y="0"/>
                    </a:cubicBezTo>
                    <a:cubicBezTo>
                      <a:pt x="0" y="0"/>
                      <a:pt x="0" y="0"/>
                      <a:pt x="0" y="0"/>
                    </a:cubicBezTo>
                    <a:cubicBezTo>
                      <a:pt x="1" y="1"/>
                      <a:pt x="2" y="2"/>
                      <a:pt x="4"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05"/>
              <p:cNvSpPr/>
              <p:nvPr/>
            </p:nvSpPr>
            <p:spPr bwMode="auto">
              <a:xfrm>
                <a:off x="5888038" y="3705225"/>
                <a:ext cx="50800" cy="50800"/>
              </a:xfrm>
              <a:custGeom>
                <a:avLst/>
                <a:gdLst>
                  <a:gd name="T0" fmla="*/ 16 w 17"/>
                  <a:gd name="T1" fmla="*/ 11 h 17"/>
                  <a:gd name="T2" fmla="*/ 11 w 17"/>
                  <a:gd name="T3" fmla="*/ 1 h 17"/>
                  <a:gd name="T4" fmla="*/ 1 w 17"/>
                  <a:gd name="T5" fmla="*/ 6 h 17"/>
                  <a:gd name="T6" fmla="*/ 6 w 17"/>
                  <a:gd name="T7" fmla="*/ 16 h 17"/>
                  <a:gd name="T8" fmla="*/ 16 w 17"/>
                  <a:gd name="T9" fmla="*/ 11 h 17"/>
                </a:gdLst>
                <a:ahLst/>
                <a:cxnLst>
                  <a:cxn ang="0">
                    <a:pos x="T0" y="T1"/>
                  </a:cxn>
                  <a:cxn ang="0">
                    <a:pos x="T2" y="T3"/>
                  </a:cxn>
                  <a:cxn ang="0">
                    <a:pos x="T4" y="T5"/>
                  </a:cxn>
                  <a:cxn ang="0">
                    <a:pos x="T6" y="T7"/>
                  </a:cxn>
                  <a:cxn ang="0">
                    <a:pos x="T8" y="T9"/>
                  </a:cxn>
                </a:cxnLst>
                <a:rect l="0" t="0" r="r" b="b"/>
                <a:pathLst>
                  <a:path w="17" h="17">
                    <a:moveTo>
                      <a:pt x="16" y="11"/>
                    </a:moveTo>
                    <a:cubicBezTo>
                      <a:pt x="17" y="7"/>
                      <a:pt x="15" y="3"/>
                      <a:pt x="11" y="1"/>
                    </a:cubicBezTo>
                    <a:cubicBezTo>
                      <a:pt x="7" y="0"/>
                      <a:pt x="2" y="2"/>
                      <a:pt x="1" y="6"/>
                    </a:cubicBezTo>
                    <a:cubicBezTo>
                      <a:pt x="0" y="10"/>
                      <a:pt x="2" y="15"/>
                      <a:pt x="6" y="16"/>
                    </a:cubicBezTo>
                    <a:cubicBezTo>
                      <a:pt x="10" y="17"/>
                      <a:pt x="14" y="15"/>
                      <a:pt x="16" y="1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06"/>
              <p:cNvSpPr/>
              <p:nvPr/>
            </p:nvSpPr>
            <p:spPr bwMode="auto">
              <a:xfrm>
                <a:off x="5832475" y="3665538"/>
                <a:ext cx="55563"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5"/>
                      <a:pt x="7" y="16"/>
                    </a:cubicBezTo>
                    <a:cubicBezTo>
                      <a:pt x="11" y="17"/>
                      <a:pt x="15" y="15"/>
                      <a:pt x="17" y="11"/>
                    </a:cubicBezTo>
                    <a:cubicBezTo>
                      <a:pt x="18" y="7"/>
                      <a:pt x="16" y="3"/>
                      <a:pt x="12" y="1"/>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07"/>
              <p:cNvSpPr/>
              <p:nvPr/>
            </p:nvSpPr>
            <p:spPr bwMode="auto">
              <a:xfrm>
                <a:off x="5895975" y="3662363"/>
                <a:ext cx="52388" cy="42863"/>
              </a:xfrm>
              <a:custGeom>
                <a:avLst/>
                <a:gdLst>
                  <a:gd name="T0" fmla="*/ 7 w 17"/>
                  <a:gd name="T1" fmla="*/ 12 h 14"/>
                  <a:gd name="T2" fmla="*/ 17 w 17"/>
                  <a:gd name="T3" fmla="*/ 7 h 14"/>
                  <a:gd name="T4" fmla="*/ 15 w 17"/>
                  <a:gd name="T5" fmla="*/ 0 h 14"/>
                  <a:gd name="T6" fmla="*/ 3 w 17"/>
                  <a:gd name="T7" fmla="*/ 0 h 14"/>
                  <a:gd name="T8" fmla="*/ 2 w 17"/>
                  <a:gd name="T9" fmla="*/ 2 h 14"/>
                  <a:gd name="T10" fmla="*/ 7 w 17"/>
                  <a:gd name="T11" fmla="*/ 12 h 14"/>
                </a:gdLst>
                <a:ahLst/>
                <a:cxnLst>
                  <a:cxn ang="0">
                    <a:pos x="T0" y="T1"/>
                  </a:cxn>
                  <a:cxn ang="0">
                    <a:pos x="T2" y="T3"/>
                  </a:cxn>
                  <a:cxn ang="0">
                    <a:pos x="T4" y="T5"/>
                  </a:cxn>
                  <a:cxn ang="0">
                    <a:pos x="T6" y="T7"/>
                  </a:cxn>
                  <a:cxn ang="0">
                    <a:pos x="T8" y="T9"/>
                  </a:cxn>
                  <a:cxn ang="0">
                    <a:pos x="T10" y="T11"/>
                  </a:cxn>
                </a:cxnLst>
                <a:rect l="0" t="0" r="r" b="b"/>
                <a:pathLst>
                  <a:path w="17" h="14">
                    <a:moveTo>
                      <a:pt x="7" y="12"/>
                    </a:moveTo>
                    <a:cubicBezTo>
                      <a:pt x="11" y="14"/>
                      <a:pt x="15" y="11"/>
                      <a:pt x="17" y="7"/>
                    </a:cubicBezTo>
                    <a:cubicBezTo>
                      <a:pt x="17" y="5"/>
                      <a:pt x="17" y="2"/>
                      <a:pt x="15" y="0"/>
                    </a:cubicBezTo>
                    <a:cubicBezTo>
                      <a:pt x="3" y="0"/>
                      <a:pt x="3" y="0"/>
                      <a:pt x="3" y="0"/>
                    </a:cubicBezTo>
                    <a:cubicBezTo>
                      <a:pt x="2" y="1"/>
                      <a:pt x="2" y="2"/>
                      <a:pt x="2" y="2"/>
                    </a:cubicBezTo>
                    <a:cubicBezTo>
                      <a:pt x="0" y="6"/>
                      <a:pt x="2" y="11"/>
                      <a:pt x="7" y="1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08"/>
              <p:cNvSpPr/>
              <p:nvPr/>
            </p:nvSpPr>
            <p:spPr bwMode="auto">
              <a:xfrm>
                <a:off x="6065838" y="3662363"/>
                <a:ext cx="50800" cy="39688"/>
              </a:xfrm>
              <a:custGeom>
                <a:avLst/>
                <a:gdLst>
                  <a:gd name="T0" fmla="*/ 7 w 17"/>
                  <a:gd name="T1" fmla="*/ 12 h 13"/>
                  <a:gd name="T2" fmla="*/ 17 w 17"/>
                  <a:gd name="T3" fmla="*/ 7 h 13"/>
                  <a:gd name="T4" fmla="*/ 16 w 17"/>
                  <a:gd name="T5" fmla="*/ 0 h 13"/>
                  <a:gd name="T6" fmla="*/ 3 w 17"/>
                  <a:gd name="T7" fmla="*/ 0 h 13"/>
                  <a:gd name="T8" fmla="*/ 2 w 17"/>
                  <a:gd name="T9" fmla="*/ 2 h 13"/>
                  <a:gd name="T10" fmla="*/ 7 w 17"/>
                  <a:gd name="T11" fmla="*/ 12 h 13"/>
                </a:gdLst>
                <a:ahLst/>
                <a:cxnLst>
                  <a:cxn ang="0">
                    <a:pos x="T0" y="T1"/>
                  </a:cxn>
                  <a:cxn ang="0">
                    <a:pos x="T2" y="T3"/>
                  </a:cxn>
                  <a:cxn ang="0">
                    <a:pos x="T4" y="T5"/>
                  </a:cxn>
                  <a:cxn ang="0">
                    <a:pos x="T6" y="T7"/>
                  </a:cxn>
                  <a:cxn ang="0">
                    <a:pos x="T8" y="T9"/>
                  </a:cxn>
                  <a:cxn ang="0">
                    <a:pos x="T10" y="T11"/>
                  </a:cxn>
                </a:cxnLst>
                <a:rect l="0" t="0" r="r" b="b"/>
                <a:pathLst>
                  <a:path w="17" h="13">
                    <a:moveTo>
                      <a:pt x="7" y="12"/>
                    </a:moveTo>
                    <a:cubicBezTo>
                      <a:pt x="11" y="13"/>
                      <a:pt x="15" y="11"/>
                      <a:pt x="17" y="7"/>
                    </a:cubicBezTo>
                    <a:cubicBezTo>
                      <a:pt x="17" y="5"/>
                      <a:pt x="17" y="2"/>
                      <a:pt x="16" y="0"/>
                    </a:cubicBezTo>
                    <a:cubicBezTo>
                      <a:pt x="3" y="0"/>
                      <a:pt x="3" y="0"/>
                      <a:pt x="3" y="0"/>
                    </a:cubicBezTo>
                    <a:cubicBezTo>
                      <a:pt x="2" y="1"/>
                      <a:pt x="2" y="1"/>
                      <a:pt x="2" y="2"/>
                    </a:cubicBezTo>
                    <a:cubicBezTo>
                      <a:pt x="0" y="6"/>
                      <a:pt x="3" y="11"/>
                      <a:pt x="7" y="1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09"/>
              <p:cNvSpPr/>
              <p:nvPr/>
            </p:nvSpPr>
            <p:spPr bwMode="auto">
              <a:xfrm>
                <a:off x="6018213" y="3686175"/>
                <a:ext cx="53975" cy="53975"/>
              </a:xfrm>
              <a:custGeom>
                <a:avLst/>
                <a:gdLst>
                  <a:gd name="T0" fmla="*/ 17 w 18"/>
                  <a:gd name="T1" fmla="*/ 12 h 18"/>
                  <a:gd name="T2" fmla="*/ 12 w 18"/>
                  <a:gd name="T3" fmla="*/ 2 h 18"/>
                  <a:gd name="T4" fmla="*/ 2 w 18"/>
                  <a:gd name="T5" fmla="*/ 7 h 18"/>
                  <a:gd name="T6" fmla="*/ 7 w 18"/>
                  <a:gd name="T7" fmla="*/ 17 h 18"/>
                  <a:gd name="T8" fmla="*/ 17 w 18"/>
                  <a:gd name="T9" fmla="*/ 12 h 18"/>
                </a:gdLst>
                <a:ahLst/>
                <a:cxnLst>
                  <a:cxn ang="0">
                    <a:pos x="T0" y="T1"/>
                  </a:cxn>
                  <a:cxn ang="0">
                    <a:pos x="T2" y="T3"/>
                  </a:cxn>
                  <a:cxn ang="0">
                    <a:pos x="T4" y="T5"/>
                  </a:cxn>
                  <a:cxn ang="0">
                    <a:pos x="T6" y="T7"/>
                  </a:cxn>
                  <a:cxn ang="0">
                    <a:pos x="T8" y="T9"/>
                  </a:cxn>
                </a:cxnLst>
                <a:rect l="0" t="0" r="r" b="b"/>
                <a:pathLst>
                  <a:path w="18" h="18">
                    <a:moveTo>
                      <a:pt x="17" y="12"/>
                    </a:moveTo>
                    <a:cubicBezTo>
                      <a:pt x="18" y="8"/>
                      <a:pt x="16" y="3"/>
                      <a:pt x="12" y="2"/>
                    </a:cubicBezTo>
                    <a:cubicBezTo>
                      <a:pt x="8" y="0"/>
                      <a:pt x="3" y="3"/>
                      <a:pt x="2" y="7"/>
                    </a:cubicBezTo>
                    <a:cubicBezTo>
                      <a:pt x="0" y="11"/>
                      <a:pt x="3" y="15"/>
                      <a:pt x="7" y="17"/>
                    </a:cubicBezTo>
                    <a:cubicBezTo>
                      <a:pt x="11" y="18"/>
                      <a:pt x="15" y="16"/>
                      <a:pt x="17" y="1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0"/>
              <p:cNvSpPr/>
              <p:nvPr/>
            </p:nvSpPr>
            <p:spPr bwMode="auto">
              <a:xfrm>
                <a:off x="5951538" y="3352800"/>
                <a:ext cx="38100" cy="14288"/>
              </a:xfrm>
              <a:custGeom>
                <a:avLst/>
                <a:gdLst>
                  <a:gd name="T0" fmla="*/ 4 w 13"/>
                  <a:gd name="T1" fmla="*/ 3 h 5"/>
                  <a:gd name="T2" fmla="*/ 13 w 13"/>
                  <a:gd name="T3" fmla="*/ 0 h 5"/>
                  <a:gd name="T4" fmla="*/ 0 w 13"/>
                  <a:gd name="T5" fmla="*/ 0 h 5"/>
                  <a:gd name="T6" fmla="*/ 4 w 13"/>
                  <a:gd name="T7" fmla="*/ 3 h 5"/>
                </a:gdLst>
                <a:ahLst/>
                <a:cxnLst>
                  <a:cxn ang="0">
                    <a:pos x="T0" y="T1"/>
                  </a:cxn>
                  <a:cxn ang="0">
                    <a:pos x="T2" y="T3"/>
                  </a:cxn>
                  <a:cxn ang="0">
                    <a:pos x="T4" y="T5"/>
                  </a:cxn>
                  <a:cxn ang="0">
                    <a:pos x="T6" y="T7"/>
                  </a:cxn>
                </a:cxnLst>
                <a:rect l="0" t="0" r="r" b="b"/>
                <a:pathLst>
                  <a:path w="13" h="5">
                    <a:moveTo>
                      <a:pt x="4" y="3"/>
                    </a:moveTo>
                    <a:cubicBezTo>
                      <a:pt x="8" y="5"/>
                      <a:pt x="12" y="3"/>
                      <a:pt x="13" y="0"/>
                    </a:cubicBezTo>
                    <a:cubicBezTo>
                      <a:pt x="0" y="0"/>
                      <a:pt x="0" y="0"/>
                      <a:pt x="0" y="0"/>
                    </a:cubicBezTo>
                    <a:cubicBezTo>
                      <a:pt x="1" y="1"/>
                      <a:pt x="2" y="3"/>
                      <a:pt x="4" y="3"/>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1"/>
              <p:cNvSpPr/>
              <p:nvPr/>
            </p:nvSpPr>
            <p:spPr bwMode="auto">
              <a:xfrm>
                <a:off x="5945188" y="3433763"/>
                <a:ext cx="53975" cy="50800"/>
              </a:xfrm>
              <a:custGeom>
                <a:avLst/>
                <a:gdLst>
                  <a:gd name="T0" fmla="*/ 11 w 18"/>
                  <a:gd name="T1" fmla="*/ 1 h 17"/>
                  <a:gd name="T2" fmla="*/ 1 w 18"/>
                  <a:gd name="T3" fmla="*/ 6 h 17"/>
                  <a:gd name="T4" fmla="*/ 6 w 18"/>
                  <a:gd name="T5" fmla="*/ 16 h 17"/>
                  <a:gd name="T6" fmla="*/ 16 w 18"/>
                  <a:gd name="T7" fmla="*/ 11 h 17"/>
                  <a:gd name="T8" fmla="*/ 11 w 18"/>
                  <a:gd name="T9" fmla="*/ 1 h 17"/>
                </a:gdLst>
                <a:ahLst/>
                <a:cxnLst>
                  <a:cxn ang="0">
                    <a:pos x="T0" y="T1"/>
                  </a:cxn>
                  <a:cxn ang="0">
                    <a:pos x="T2" y="T3"/>
                  </a:cxn>
                  <a:cxn ang="0">
                    <a:pos x="T4" y="T5"/>
                  </a:cxn>
                  <a:cxn ang="0">
                    <a:pos x="T6" y="T7"/>
                  </a:cxn>
                  <a:cxn ang="0">
                    <a:pos x="T8" y="T9"/>
                  </a:cxn>
                </a:cxnLst>
                <a:rect l="0" t="0" r="r" b="b"/>
                <a:pathLst>
                  <a:path w="18" h="17">
                    <a:moveTo>
                      <a:pt x="11" y="1"/>
                    </a:moveTo>
                    <a:cubicBezTo>
                      <a:pt x="7" y="0"/>
                      <a:pt x="3" y="2"/>
                      <a:pt x="1" y="6"/>
                    </a:cubicBezTo>
                    <a:cubicBezTo>
                      <a:pt x="0" y="10"/>
                      <a:pt x="2" y="15"/>
                      <a:pt x="6" y="16"/>
                    </a:cubicBezTo>
                    <a:cubicBezTo>
                      <a:pt x="10" y="17"/>
                      <a:pt x="15" y="15"/>
                      <a:pt x="16" y="11"/>
                    </a:cubicBezTo>
                    <a:cubicBezTo>
                      <a:pt x="18" y="7"/>
                      <a:pt x="16" y="3"/>
                      <a:pt x="11"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12"/>
              <p:cNvSpPr/>
              <p:nvPr/>
            </p:nvSpPr>
            <p:spPr bwMode="auto">
              <a:xfrm>
                <a:off x="6029325" y="3360738"/>
                <a:ext cx="52388" cy="53975"/>
              </a:xfrm>
              <a:custGeom>
                <a:avLst/>
                <a:gdLst>
                  <a:gd name="T0" fmla="*/ 6 w 17"/>
                  <a:gd name="T1" fmla="*/ 16 h 18"/>
                  <a:gd name="T2" fmla="*/ 16 w 17"/>
                  <a:gd name="T3" fmla="*/ 11 h 18"/>
                  <a:gd name="T4" fmla="*/ 11 w 17"/>
                  <a:gd name="T5" fmla="*/ 1 h 18"/>
                  <a:gd name="T6" fmla="*/ 1 w 17"/>
                  <a:gd name="T7" fmla="*/ 6 h 18"/>
                  <a:gd name="T8" fmla="*/ 6 w 17"/>
                  <a:gd name="T9" fmla="*/ 16 h 18"/>
                </a:gdLst>
                <a:ahLst/>
                <a:cxnLst>
                  <a:cxn ang="0">
                    <a:pos x="T0" y="T1"/>
                  </a:cxn>
                  <a:cxn ang="0">
                    <a:pos x="T2" y="T3"/>
                  </a:cxn>
                  <a:cxn ang="0">
                    <a:pos x="T4" y="T5"/>
                  </a:cxn>
                  <a:cxn ang="0">
                    <a:pos x="T6" y="T7"/>
                  </a:cxn>
                  <a:cxn ang="0">
                    <a:pos x="T8" y="T9"/>
                  </a:cxn>
                </a:cxnLst>
                <a:rect l="0" t="0" r="r" b="b"/>
                <a:pathLst>
                  <a:path w="17" h="18">
                    <a:moveTo>
                      <a:pt x="6" y="16"/>
                    </a:moveTo>
                    <a:cubicBezTo>
                      <a:pt x="10" y="18"/>
                      <a:pt x="14" y="15"/>
                      <a:pt x="16" y="11"/>
                    </a:cubicBezTo>
                    <a:cubicBezTo>
                      <a:pt x="17" y="7"/>
                      <a:pt x="15" y="3"/>
                      <a:pt x="11" y="1"/>
                    </a:cubicBezTo>
                    <a:cubicBezTo>
                      <a:pt x="7" y="0"/>
                      <a:pt x="2" y="2"/>
                      <a:pt x="1" y="6"/>
                    </a:cubicBezTo>
                    <a:cubicBezTo>
                      <a:pt x="0" y="10"/>
                      <a:pt x="2" y="15"/>
                      <a:pt x="6" y="16"/>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13"/>
              <p:cNvSpPr/>
              <p:nvPr/>
            </p:nvSpPr>
            <p:spPr bwMode="auto">
              <a:xfrm>
                <a:off x="5881688" y="3352800"/>
                <a:ext cx="44450" cy="30163"/>
              </a:xfrm>
              <a:custGeom>
                <a:avLst/>
                <a:gdLst>
                  <a:gd name="T0" fmla="*/ 4 w 15"/>
                  <a:gd name="T1" fmla="*/ 8 h 10"/>
                  <a:gd name="T2" fmla="*/ 14 w 15"/>
                  <a:gd name="T3" fmla="*/ 3 h 10"/>
                  <a:gd name="T4" fmla="*/ 14 w 15"/>
                  <a:gd name="T5" fmla="*/ 0 h 10"/>
                  <a:gd name="T6" fmla="*/ 14 w 15"/>
                  <a:gd name="T7" fmla="*/ 0 h 10"/>
                  <a:gd name="T8" fmla="*/ 0 w 15"/>
                  <a:gd name="T9" fmla="*/ 5 h 10"/>
                  <a:gd name="T10" fmla="*/ 4 w 15"/>
                  <a:gd name="T11" fmla="*/ 8 h 10"/>
                </a:gdLst>
                <a:ahLst/>
                <a:cxnLst>
                  <a:cxn ang="0">
                    <a:pos x="T0" y="T1"/>
                  </a:cxn>
                  <a:cxn ang="0">
                    <a:pos x="T2" y="T3"/>
                  </a:cxn>
                  <a:cxn ang="0">
                    <a:pos x="T4" y="T5"/>
                  </a:cxn>
                  <a:cxn ang="0">
                    <a:pos x="T6" y="T7"/>
                  </a:cxn>
                  <a:cxn ang="0">
                    <a:pos x="T8" y="T9"/>
                  </a:cxn>
                  <a:cxn ang="0">
                    <a:pos x="T10" y="T11"/>
                  </a:cxn>
                </a:cxnLst>
                <a:rect l="0" t="0" r="r" b="b"/>
                <a:pathLst>
                  <a:path w="15" h="10">
                    <a:moveTo>
                      <a:pt x="4" y="8"/>
                    </a:moveTo>
                    <a:cubicBezTo>
                      <a:pt x="8" y="10"/>
                      <a:pt x="13" y="8"/>
                      <a:pt x="14" y="3"/>
                    </a:cubicBezTo>
                    <a:cubicBezTo>
                      <a:pt x="15" y="2"/>
                      <a:pt x="15" y="1"/>
                      <a:pt x="14" y="0"/>
                    </a:cubicBezTo>
                    <a:cubicBezTo>
                      <a:pt x="14" y="0"/>
                      <a:pt x="14" y="0"/>
                      <a:pt x="14" y="0"/>
                    </a:cubicBezTo>
                    <a:cubicBezTo>
                      <a:pt x="9" y="0"/>
                      <a:pt x="4" y="2"/>
                      <a:pt x="0" y="5"/>
                    </a:cubicBezTo>
                    <a:cubicBezTo>
                      <a:pt x="1" y="6"/>
                      <a:pt x="2" y="8"/>
                      <a:pt x="4" y="8"/>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14"/>
              <p:cNvSpPr/>
              <p:nvPr/>
            </p:nvSpPr>
            <p:spPr bwMode="auto">
              <a:xfrm>
                <a:off x="5854700" y="3376613"/>
                <a:ext cx="26988" cy="41275"/>
              </a:xfrm>
              <a:custGeom>
                <a:avLst/>
                <a:gdLst>
                  <a:gd name="T0" fmla="*/ 8 w 9"/>
                  <a:gd name="T1" fmla="*/ 9 h 14"/>
                  <a:gd name="T2" fmla="*/ 5 w 9"/>
                  <a:gd name="T3" fmla="*/ 0 h 14"/>
                  <a:gd name="T4" fmla="*/ 0 w 9"/>
                  <a:gd name="T5" fmla="*/ 14 h 14"/>
                  <a:gd name="T6" fmla="*/ 8 w 9"/>
                  <a:gd name="T7" fmla="*/ 9 h 14"/>
                </a:gdLst>
                <a:ahLst/>
                <a:cxnLst>
                  <a:cxn ang="0">
                    <a:pos x="T0" y="T1"/>
                  </a:cxn>
                  <a:cxn ang="0">
                    <a:pos x="T2" y="T3"/>
                  </a:cxn>
                  <a:cxn ang="0">
                    <a:pos x="T4" y="T5"/>
                  </a:cxn>
                  <a:cxn ang="0">
                    <a:pos x="T6" y="T7"/>
                  </a:cxn>
                </a:cxnLst>
                <a:rect l="0" t="0" r="r" b="b"/>
                <a:pathLst>
                  <a:path w="9" h="14">
                    <a:moveTo>
                      <a:pt x="8" y="9"/>
                    </a:moveTo>
                    <a:cubicBezTo>
                      <a:pt x="9" y="6"/>
                      <a:pt x="8" y="2"/>
                      <a:pt x="5" y="0"/>
                    </a:cubicBezTo>
                    <a:cubicBezTo>
                      <a:pt x="2" y="4"/>
                      <a:pt x="0" y="9"/>
                      <a:pt x="0" y="14"/>
                    </a:cubicBezTo>
                    <a:cubicBezTo>
                      <a:pt x="4" y="14"/>
                      <a:pt x="7" y="12"/>
                      <a:pt x="8" y="9"/>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15"/>
              <p:cNvSpPr/>
              <p:nvPr/>
            </p:nvSpPr>
            <p:spPr bwMode="auto">
              <a:xfrm>
                <a:off x="5905500" y="3463925"/>
                <a:ext cx="50800" cy="33338"/>
              </a:xfrm>
              <a:custGeom>
                <a:avLst/>
                <a:gdLst>
                  <a:gd name="T0" fmla="*/ 11 w 17"/>
                  <a:gd name="T1" fmla="*/ 2 h 11"/>
                  <a:gd name="T2" fmla="*/ 1 w 17"/>
                  <a:gd name="T3" fmla="*/ 7 h 11"/>
                  <a:gd name="T4" fmla="*/ 0 w 17"/>
                  <a:gd name="T5" fmla="*/ 11 h 11"/>
                  <a:gd name="T6" fmla="*/ 6 w 17"/>
                  <a:gd name="T7" fmla="*/ 11 h 11"/>
                  <a:gd name="T8" fmla="*/ 16 w 17"/>
                  <a:gd name="T9" fmla="*/ 11 h 11"/>
                  <a:gd name="T10" fmla="*/ 11 w 17"/>
                  <a:gd name="T11" fmla="*/ 2 h 11"/>
                </a:gdLst>
                <a:ahLst/>
                <a:cxnLst>
                  <a:cxn ang="0">
                    <a:pos x="T0" y="T1"/>
                  </a:cxn>
                  <a:cxn ang="0">
                    <a:pos x="T2" y="T3"/>
                  </a:cxn>
                  <a:cxn ang="0">
                    <a:pos x="T4" y="T5"/>
                  </a:cxn>
                  <a:cxn ang="0">
                    <a:pos x="T6" y="T7"/>
                  </a:cxn>
                  <a:cxn ang="0">
                    <a:pos x="T8" y="T9"/>
                  </a:cxn>
                  <a:cxn ang="0">
                    <a:pos x="T10" y="T11"/>
                  </a:cxn>
                </a:cxnLst>
                <a:rect l="0" t="0" r="r" b="b"/>
                <a:pathLst>
                  <a:path w="17" h="11">
                    <a:moveTo>
                      <a:pt x="11" y="2"/>
                    </a:moveTo>
                    <a:cubicBezTo>
                      <a:pt x="7" y="0"/>
                      <a:pt x="2" y="3"/>
                      <a:pt x="1" y="7"/>
                    </a:cubicBezTo>
                    <a:cubicBezTo>
                      <a:pt x="0" y="8"/>
                      <a:pt x="0" y="9"/>
                      <a:pt x="0" y="11"/>
                    </a:cubicBezTo>
                    <a:cubicBezTo>
                      <a:pt x="2" y="11"/>
                      <a:pt x="4" y="11"/>
                      <a:pt x="6" y="11"/>
                    </a:cubicBezTo>
                    <a:cubicBezTo>
                      <a:pt x="16" y="11"/>
                      <a:pt x="16" y="11"/>
                      <a:pt x="16" y="11"/>
                    </a:cubicBezTo>
                    <a:cubicBezTo>
                      <a:pt x="17" y="7"/>
                      <a:pt x="15" y="3"/>
                      <a:pt x="11" y="2"/>
                    </a:cubicBezTo>
                    <a:close/>
                  </a:path>
                </a:pathLst>
              </a:custGeom>
              <a:solidFill>
                <a:srgbClr val="02A7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16"/>
              <p:cNvSpPr/>
              <p:nvPr/>
            </p:nvSpPr>
            <p:spPr bwMode="auto">
              <a:xfrm>
                <a:off x="5999163" y="3413125"/>
                <a:ext cx="53975" cy="53975"/>
              </a:xfrm>
              <a:custGeom>
                <a:avLst/>
                <a:gdLst>
                  <a:gd name="T0" fmla="*/ 11 w 18"/>
                  <a:gd name="T1" fmla="*/ 2 h 18"/>
                  <a:gd name="T2" fmla="*/ 1 w 18"/>
                  <a:gd name="T3" fmla="*/ 6 h 18"/>
                  <a:gd name="T4" fmla="*/ 6 w 18"/>
                  <a:gd name="T5" fmla="*/ 16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2"/>
                      <a:pt x="1" y="6"/>
                    </a:cubicBezTo>
                    <a:cubicBezTo>
                      <a:pt x="0" y="11"/>
                      <a:pt x="2" y="15"/>
                      <a:pt x="6" y="16"/>
                    </a:cubicBezTo>
                    <a:cubicBezTo>
                      <a:pt x="10" y="18"/>
                      <a:pt x="15" y="16"/>
                      <a:pt x="16" y="12"/>
                    </a:cubicBezTo>
                    <a:cubicBezTo>
                      <a:pt x="18" y="7"/>
                      <a:pt x="15" y="3"/>
                      <a:pt x="11"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17"/>
              <p:cNvSpPr/>
              <p:nvPr/>
            </p:nvSpPr>
            <p:spPr bwMode="auto">
              <a:xfrm>
                <a:off x="5899150" y="3384550"/>
                <a:ext cx="55563" cy="52388"/>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4"/>
                      <a:pt x="7" y="16"/>
                    </a:cubicBezTo>
                    <a:cubicBezTo>
                      <a:pt x="11" y="17"/>
                      <a:pt x="15" y="15"/>
                      <a:pt x="17" y="11"/>
                    </a:cubicBezTo>
                    <a:cubicBezTo>
                      <a:pt x="18" y="7"/>
                      <a:pt x="16" y="2"/>
                      <a:pt x="12"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18"/>
              <p:cNvSpPr/>
              <p:nvPr/>
            </p:nvSpPr>
            <p:spPr bwMode="auto">
              <a:xfrm>
                <a:off x="5956300" y="3363913"/>
                <a:ext cx="55563" cy="53975"/>
              </a:xfrm>
              <a:custGeom>
                <a:avLst/>
                <a:gdLst>
                  <a:gd name="T0" fmla="*/ 11 w 18"/>
                  <a:gd name="T1" fmla="*/ 2 h 18"/>
                  <a:gd name="T2" fmla="*/ 1 w 18"/>
                  <a:gd name="T3" fmla="*/ 7 h 18"/>
                  <a:gd name="T4" fmla="*/ 6 w 18"/>
                  <a:gd name="T5" fmla="*/ 17 h 18"/>
                  <a:gd name="T6" fmla="*/ 16 w 18"/>
                  <a:gd name="T7" fmla="*/ 12 h 18"/>
                  <a:gd name="T8" fmla="*/ 11 w 18"/>
                  <a:gd name="T9" fmla="*/ 2 h 18"/>
                </a:gdLst>
                <a:ahLst/>
                <a:cxnLst>
                  <a:cxn ang="0">
                    <a:pos x="T0" y="T1"/>
                  </a:cxn>
                  <a:cxn ang="0">
                    <a:pos x="T2" y="T3"/>
                  </a:cxn>
                  <a:cxn ang="0">
                    <a:pos x="T4" y="T5"/>
                  </a:cxn>
                  <a:cxn ang="0">
                    <a:pos x="T6" y="T7"/>
                  </a:cxn>
                  <a:cxn ang="0">
                    <a:pos x="T8" y="T9"/>
                  </a:cxn>
                </a:cxnLst>
                <a:rect l="0" t="0" r="r" b="b"/>
                <a:pathLst>
                  <a:path w="18" h="18">
                    <a:moveTo>
                      <a:pt x="11" y="2"/>
                    </a:moveTo>
                    <a:cubicBezTo>
                      <a:pt x="7" y="0"/>
                      <a:pt x="3" y="3"/>
                      <a:pt x="1" y="7"/>
                    </a:cubicBezTo>
                    <a:cubicBezTo>
                      <a:pt x="0" y="11"/>
                      <a:pt x="2" y="15"/>
                      <a:pt x="6" y="17"/>
                    </a:cubicBezTo>
                    <a:cubicBezTo>
                      <a:pt x="10" y="18"/>
                      <a:pt x="15" y="16"/>
                      <a:pt x="16" y="12"/>
                    </a:cubicBezTo>
                    <a:cubicBezTo>
                      <a:pt x="18" y="8"/>
                      <a:pt x="15" y="3"/>
                      <a:pt x="11" y="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19"/>
              <p:cNvSpPr/>
              <p:nvPr/>
            </p:nvSpPr>
            <p:spPr bwMode="auto">
              <a:xfrm>
                <a:off x="5857875" y="3424238"/>
                <a:ext cx="50800" cy="53975"/>
              </a:xfrm>
              <a:custGeom>
                <a:avLst/>
                <a:gdLst>
                  <a:gd name="T0" fmla="*/ 16 w 17"/>
                  <a:gd name="T1" fmla="*/ 12 h 18"/>
                  <a:gd name="T2" fmla="*/ 11 w 17"/>
                  <a:gd name="T3" fmla="*/ 2 h 18"/>
                  <a:gd name="T4" fmla="*/ 1 w 17"/>
                  <a:gd name="T5" fmla="*/ 7 h 18"/>
                  <a:gd name="T6" fmla="*/ 0 w 17"/>
                  <a:gd name="T7" fmla="*/ 9 h 18"/>
                  <a:gd name="T8" fmla="*/ 4 w 17"/>
                  <a:gd name="T9" fmla="*/ 16 h 18"/>
                  <a:gd name="T10" fmla="*/ 6 w 17"/>
                  <a:gd name="T11" fmla="*/ 17 h 18"/>
                  <a:gd name="T12" fmla="*/ 16 w 17"/>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16" y="12"/>
                    </a:moveTo>
                    <a:cubicBezTo>
                      <a:pt x="17" y="8"/>
                      <a:pt x="15" y="3"/>
                      <a:pt x="11" y="2"/>
                    </a:cubicBezTo>
                    <a:cubicBezTo>
                      <a:pt x="7" y="0"/>
                      <a:pt x="2" y="2"/>
                      <a:pt x="1" y="7"/>
                    </a:cubicBezTo>
                    <a:cubicBezTo>
                      <a:pt x="0" y="7"/>
                      <a:pt x="0" y="8"/>
                      <a:pt x="0" y="9"/>
                    </a:cubicBezTo>
                    <a:cubicBezTo>
                      <a:pt x="1" y="11"/>
                      <a:pt x="2" y="14"/>
                      <a:pt x="4" y="16"/>
                    </a:cubicBezTo>
                    <a:cubicBezTo>
                      <a:pt x="5" y="16"/>
                      <a:pt x="5" y="16"/>
                      <a:pt x="6" y="17"/>
                    </a:cubicBezTo>
                    <a:cubicBezTo>
                      <a:pt x="10" y="18"/>
                      <a:pt x="14" y="16"/>
                      <a:pt x="16" y="12"/>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20"/>
              <p:cNvSpPr/>
              <p:nvPr/>
            </p:nvSpPr>
            <p:spPr bwMode="auto">
              <a:xfrm>
                <a:off x="6049963" y="3440113"/>
                <a:ext cx="55563" cy="50800"/>
              </a:xfrm>
              <a:custGeom>
                <a:avLst/>
                <a:gdLst>
                  <a:gd name="T0" fmla="*/ 12 w 18"/>
                  <a:gd name="T1" fmla="*/ 1 h 17"/>
                  <a:gd name="T2" fmla="*/ 2 w 18"/>
                  <a:gd name="T3" fmla="*/ 6 h 17"/>
                  <a:gd name="T4" fmla="*/ 7 w 18"/>
                  <a:gd name="T5" fmla="*/ 16 h 17"/>
                  <a:gd name="T6" fmla="*/ 17 w 18"/>
                  <a:gd name="T7" fmla="*/ 11 h 17"/>
                  <a:gd name="T8" fmla="*/ 12 w 18"/>
                  <a:gd name="T9" fmla="*/ 1 h 17"/>
                </a:gdLst>
                <a:ahLst/>
                <a:cxnLst>
                  <a:cxn ang="0">
                    <a:pos x="T0" y="T1"/>
                  </a:cxn>
                  <a:cxn ang="0">
                    <a:pos x="T2" y="T3"/>
                  </a:cxn>
                  <a:cxn ang="0">
                    <a:pos x="T4" y="T5"/>
                  </a:cxn>
                  <a:cxn ang="0">
                    <a:pos x="T6" y="T7"/>
                  </a:cxn>
                  <a:cxn ang="0">
                    <a:pos x="T8" y="T9"/>
                  </a:cxn>
                </a:cxnLst>
                <a:rect l="0" t="0" r="r" b="b"/>
                <a:pathLst>
                  <a:path w="18" h="17">
                    <a:moveTo>
                      <a:pt x="12" y="1"/>
                    </a:moveTo>
                    <a:cubicBezTo>
                      <a:pt x="8" y="0"/>
                      <a:pt x="3" y="2"/>
                      <a:pt x="2" y="6"/>
                    </a:cubicBezTo>
                    <a:cubicBezTo>
                      <a:pt x="0" y="10"/>
                      <a:pt x="2" y="14"/>
                      <a:pt x="7" y="16"/>
                    </a:cubicBezTo>
                    <a:cubicBezTo>
                      <a:pt x="11" y="17"/>
                      <a:pt x="15" y="15"/>
                      <a:pt x="17" y="11"/>
                    </a:cubicBezTo>
                    <a:cubicBezTo>
                      <a:pt x="18" y="7"/>
                      <a:pt x="16" y="2"/>
                      <a:pt x="12" y="1"/>
                    </a:cubicBezTo>
                    <a:close/>
                  </a:path>
                </a:pathLst>
              </a:custGeom>
              <a:solidFill>
                <a:srgbClr val="1899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248" name="Freeform 404"/>
          <p:cNvSpPr/>
          <p:nvPr/>
        </p:nvSpPr>
        <p:spPr bwMode="auto">
          <a:xfrm>
            <a:off x="1391849" y="6028994"/>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473"/>
          <p:cNvSpPr/>
          <p:nvPr/>
        </p:nvSpPr>
        <p:spPr bwMode="auto">
          <a:xfrm>
            <a:off x="2668267" y="5650375"/>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02A7DF">
              <a:alpha val="44314"/>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476"/>
          <p:cNvSpPr/>
          <p:nvPr/>
        </p:nvSpPr>
        <p:spPr bwMode="auto">
          <a:xfrm>
            <a:off x="1932529" y="5268582"/>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02A7DF">
              <a:alpha val="4294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479"/>
          <p:cNvSpPr/>
          <p:nvPr/>
        </p:nvSpPr>
        <p:spPr bwMode="auto">
          <a:xfrm>
            <a:off x="2284954" y="4855832"/>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02A7DF">
              <a:alpha val="41569"/>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480"/>
          <p:cNvSpPr/>
          <p:nvPr/>
        </p:nvSpPr>
        <p:spPr bwMode="auto">
          <a:xfrm>
            <a:off x="2284954" y="5097132"/>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02A7DF">
              <a:alpha val="41111"/>
            </a:srgbClr>
          </a:solidFill>
          <a:ln>
            <a:noFill/>
          </a:ln>
          <a:effectLst>
            <a:softEdge rad="3175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482"/>
          <p:cNvSpPr/>
          <p:nvPr/>
        </p:nvSpPr>
        <p:spPr bwMode="auto">
          <a:xfrm>
            <a:off x="2464341" y="5017757"/>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FFEB0B">
              <a:alpha val="40196"/>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501"/>
          <p:cNvSpPr/>
          <p:nvPr/>
        </p:nvSpPr>
        <p:spPr bwMode="auto">
          <a:xfrm>
            <a:off x="1003047" y="4618500"/>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02A7DF">
              <a:alpha val="31503"/>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544"/>
          <p:cNvSpPr/>
          <p:nvPr/>
        </p:nvSpPr>
        <p:spPr bwMode="auto">
          <a:xfrm>
            <a:off x="1297528" y="5617038"/>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18990A">
              <a:alpha val="11830"/>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404"/>
          <p:cNvSpPr/>
          <p:nvPr/>
        </p:nvSpPr>
        <p:spPr bwMode="auto">
          <a:xfrm>
            <a:off x="4199933" y="2380320"/>
            <a:ext cx="385763" cy="384175"/>
          </a:xfrm>
          <a:custGeom>
            <a:avLst/>
            <a:gdLst>
              <a:gd name="T0" fmla="*/ 12 w 129"/>
              <a:gd name="T1" fmla="*/ 42 h 129"/>
              <a:gd name="T2" fmla="*/ 87 w 129"/>
              <a:gd name="T3" fmla="*/ 13 h 129"/>
              <a:gd name="T4" fmla="*/ 116 w 129"/>
              <a:gd name="T5" fmla="*/ 87 h 129"/>
              <a:gd name="T6" fmla="*/ 42 w 129"/>
              <a:gd name="T7" fmla="*/ 117 h 129"/>
              <a:gd name="T8" fmla="*/ 12 w 129"/>
              <a:gd name="T9" fmla="*/ 42 h 129"/>
            </a:gdLst>
            <a:ahLst/>
            <a:cxnLst>
              <a:cxn ang="0">
                <a:pos x="T0" y="T1"/>
              </a:cxn>
              <a:cxn ang="0">
                <a:pos x="T2" y="T3"/>
              </a:cxn>
              <a:cxn ang="0">
                <a:pos x="T4" y="T5"/>
              </a:cxn>
              <a:cxn ang="0">
                <a:pos x="T6" y="T7"/>
              </a:cxn>
              <a:cxn ang="0">
                <a:pos x="T8" y="T9"/>
              </a:cxn>
            </a:cxnLst>
            <a:rect l="0" t="0" r="r" b="b"/>
            <a:pathLst>
              <a:path w="129" h="129">
                <a:moveTo>
                  <a:pt x="12" y="42"/>
                </a:moveTo>
                <a:cubicBezTo>
                  <a:pt x="25" y="14"/>
                  <a:pt x="58" y="0"/>
                  <a:pt x="87" y="13"/>
                </a:cubicBezTo>
                <a:cubicBezTo>
                  <a:pt x="115" y="25"/>
                  <a:pt x="129" y="59"/>
                  <a:pt x="116" y="87"/>
                </a:cubicBezTo>
                <a:cubicBezTo>
                  <a:pt x="104" y="116"/>
                  <a:pt x="71" y="129"/>
                  <a:pt x="42" y="117"/>
                </a:cubicBezTo>
                <a:cubicBezTo>
                  <a:pt x="13" y="104"/>
                  <a:pt x="0" y="71"/>
                  <a:pt x="12" y="42"/>
                </a:cubicBezTo>
                <a:close/>
              </a:path>
            </a:pathLst>
          </a:custGeom>
          <a:solidFill>
            <a:srgbClr val="18990A">
              <a:alpha val="75882"/>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473"/>
          <p:cNvSpPr/>
          <p:nvPr/>
        </p:nvSpPr>
        <p:spPr bwMode="auto">
          <a:xfrm>
            <a:off x="5476351" y="2001701"/>
            <a:ext cx="642938" cy="644525"/>
          </a:xfrm>
          <a:custGeom>
            <a:avLst/>
            <a:gdLst>
              <a:gd name="T0" fmla="*/ 19 w 215"/>
              <a:gd name="T1" fmla="*/ 143 h 216"/>
              <a:gd name="T2" fmla="*/ 72 w 215"/>
              <a:gd name="T3" fmla="*/ 20 h 216"/>
              <a:gd name="T4" fmla="*/ 195 w 215"/>
              <a:gd name="T5" fmla="*/ 73 h 216"/>
              <a:gd name="T6" fmla="*/ 143 w 215"/>
              <a:gd name="T7" fmla="*/ 196 h 216"/>
              <a:gd name="T8" fmla="*/ 19 w 215"/>
              <a:gd name="T9" fmla="*/ 143 h 216"/>
            </a:gdLst>
            <a:ahLst/>
            <a:cxnLst>
              <a:cxn ang="0">
                <a:pos x="T0" y="T1"/>
              </a:cxn>
              <a:cxn ang="0">
                <a:pos x="T2" y="T3"/>
              </a:cxn>
              <a:cxn ang="0">
                <a:pos x="T4" y="T5"/>
              </a:cxn>
              <a:cxn ang="0">
                <a:pos x="T6" y="T7"/>
              </a:cxn>
              <a:cxn ang="0">
                <a:pos x="T8" y="T9"/>
              </a:cxn>
            </a:cxnLst>
            <a:rect l="0" t="0" r="r" b="b"/>
            <a:pathLst>
              <a:path w="215" h="216">
                <a:moveTo>
                  <a:pt x="19" y="143"/>
                </a:moveTo>
                <a:cubicBezTo>
                  <a:pt x="0" y="95"/>
                  <a:pt x="23" y="40"/>
                  <a:pt x="72" y="20"/>
                </a:cubicBezTo>
                <a:cubicBezTo>
                  <a:pt x="120" y="0"/>
                  <a:pt x="176" y="24"/>
                  <a:pt x="195" y="73"/>
                </a:cubicBezTo>
                <a:cubicBezTo>
                  <a:pt x="215" y="121"/>
                  <a:pt x="191" y="176"/>
                  <a:pt x="143" y="196"/>
                </a:cubicBezTo>
                <a:cubicBezTo>
                  <a:pt x="94" y="216"/>
                  <a:pt x="39" y="192"/>
                  <a:pt x="19" y="143"/>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258" name="Freeform 476"/>
          <p:cNvSpPr/>
          <p:nvPr/>
        </p:nvSpPr>
        <p:spPr bwMode="auto">
          <a:xfrm>
            <a:off x="4740613" y="1619908"/>
            <a:ext cx="263525" cy="258763"/>
          </a:xfrm>
          <a:custGeom>
            <a:avLst/>
            <a:gdLst>
              <a:gd name="T0" fmla="*/ 8 w 88"/>
              <a:gd name="T1" fmla="*/ 58 h 87"/>
              <a:gd name="T2" fmla="*/ 30 w 88"/>
              <a:gd name="T3" fmla="*/ 7 h 87"/>
              <a:gd name="T4" fmla="*/ 80 w 88"/>
              <a:gd name="T5" fmla="*/ 29 h 87"/>
              <a:gd name="T6" fmla="*/ 58 w 88"/>
              <a:gd name="T7" fmla="*/ 79 h 87"/>
              <a:gd name="T8" fmla="*/ 8 w 88"/>
              <a:gd name="T9" fmla="*/ 58 h 87"/>
            </a:gdLst>
            <a:ahLst/>
            <a:cxnLst>
              <a:cxn ang="0">
                <a:pos x="T0" y="T1"/>
              </a:cxn>
              <a:cxn ang="0">
                <a:pos x="T2" y="T3"/>
              </a:cxn>
              <a:cxn ang="0">
                <a:pos x="T4" y="T5"/>
              </a:cxn>
              <a:cxn ang="0">
                <a:pos x="T6" y="T7"/>
              </a:cxn>
              <a:cxn ang="0">
                <a:pos x="T8" y="T9"/>
              </a:cxn>
            </a:cxnLst>
            <a:rect l="0" t="0" r="r" b="b"/>
            <a:pathLst>
              <a:path w="88" h="87">
                <a:moveTo>
                  <a:pt x="8" y="58"/>
                </a:moveTo>
                <a:cubicBezTo>
                  <a:pt x="0" y="38"/>
                  <a:pt x="10" y="15"/>
                  <a:pt x="30" y="7"/>
                </a:cubicBezTo>
                <a:cubicBezTo>
                  <a:pt x="49" y="0"/>
                  <a:pt x="72" y="9"/>
                  <a:pt x="80" y="29"/>
                </a:cubicBezTo>
                <a:cubicBezTo>
                  <a:pt x="88" y="49"/>
                  <a:pt x="78" y="71"/>
                  <a:pt x="58" y="79"/>
                </a:cubicBezTo>
                <a:cubicBezTo>
                  <a:pt x="39" y="87"/>
                  <a:pt x="16" y="77"/>
                  <a:pt x="8" y="58"/>
                </a:cubicBezTo>
                <a:close/>
              </a:path>
            </a:pathLst>
          </a:custGeom>
          <a:solidFill>
            <a:srgbClr val="FF8502"/>
          </a:solidFill>
          <a:ln>
            <a:noFill/>
          </a:ln>
          <a:effectLst>
            <a:softEdge rad="31750"/>
          </a:effectLst>
        </p:spPr>
        <p:txBody>
          <a:bodyPr vert="horz" wrap="square" lIns="91440" tIns="45720" rIns="91440" bIns="45720" numCol="1" anchor="t" anchorCtr="0" compatLnSpc="1"/>
          <a:lstStyle/>
          <a:p>
            <a:endParaRPr lang="zh-CN" altLang="en-US"/>
          </a:p>
        </p:txBody>
      </p:sp>
      <p:sp>
        <p:nvSpPr>
          <p:cNvPr id="259" name="Freeform 479"/>
          <p:cNvSpPr/>
          <p:nvPr/>
        </p:nvSpPr>
        <p:spPr bwMode="auto">
          <a:xfrm>
            <a:off x="5093038" y="1207158"/>
            <a:ext cx="242888" cy="244475"/>
          </a:xfrm>
          <a:custGeom>
            <a:avLst/>
            <a:gdLst>
              <a:gd name="T0" fmla="*/ 7 w 81"/>
              <a:gd name="T1" fmla="*/ 54 h 82"/>
              <a:gd name="T2" fmla="*/ 27 w 81"/>
              <a:gd name="T3" fmla="*/ 8 h 82"/>
              <a:gd name="T4" fmla="*/ 74 w 81"/>
              <a:gd name="T5" fmla="*/ 28 h 82"/>
              <a:gd name="T6" fmla="*/ 54 w 81"/>
              <a:gd name="T7" fmla="*/ 74 h 82"/>
              <a:gd name="T8" fmla="*/ 7 w 81"/>
              <a:gd name="T9" fmla="*/ 54 h 82"/>
            </a:gdLst>
            <a:ahLst/>
            <a:cxnLst>
              <a:cxn ang="0">
                <a:pos x="T0" y="T1"/>
              </a:cxn>
              <a:cxn ang="0">
                <a:pos x="T2" y="T3"/>
              </a:cxn>
              <a:cxn ang="0">
                <a:pos x="T4" y="T5"/>
              </a:cxn>
              <a:cxn ang="0">
                <a:pos x="T6" y="T7"/>
              </a:cxn>
              <a:cxn ang="0">
                <a:pos x="T8" y="T9"/>
              </a:cxn>
            </a:cxnLst>
            <a:rect l="0" t="0" r="r" b="b"/>
            <a:pathLst>
              <a:path w="81" h="82">
                <a:moveTo>
                  <a:pt x="7" y="54"/>
                </a:moveTo>
                <a:cubicBezTo>
                  <a:pt x="0" y="36"/>
                  <a:pt x="9" y="15"/>
                  <a:pt x="27" y="8"/>
                </a:cubicBezTo>
                <a:cubicBezTo>
                  <a:pt x="46" y="0"/>
                  <a:pt x="67" y="9"/>
                  <a:pt x="74" y="28"/>
                </a:cubicBezTo>
                <a:cubicBezTo>
                  <a:pt x="81" y="46"/>
                  <a:pt x="72" y="67"/>
                  <a:pt x="54" y="74"/>
                </a:cubicBezTo>
                <a:cubicBezTo>
                  <a:pt x="36" y="82"/>
                  <a:pt x="15" y="73"/>
                  <a:pt x="7" y="54"/>
                </a:cubicBezTo>
                <a:close/>
              </a:path>
            </a:pathLst>
          </a:custGeom>
          <a:solidFill>
            <a:srgbClr val="FF8502"/>
          </a:solidFill>
          <a:ln>
            <a:noFill/>
          </a:ln>
          <a:effectLst>
            <a:softEdge rad="31750"/>
          </a:effectLst>
        </p:spPr>
        <p:txBody>
          <a:bodyPr vert="horz" wrap="square" lIns="91440" tIns="45720" rIns="91440" bIns="45720" numCol="1" anchor="t" anchorCtr="0" compatLnSpc="1"/>
          <a:lstStyle/>
          <a:p>
            <a:endParaRPr lang="zh-CN" altLang="en-US"/>
          </a:p>
        </p:txBody>
      </p:sp>
      <p:sp>
        <p:nvSpPr>
          <p:cNvPr id="260" name="Freeform 480"/>
          <p:cNvSpPr/>
          <p:nvPr/>
        </p:nvSpPr>
        <p:spPr bwMode="auto">
          <a:xfrm>
            <a:off x="5093038" y="1448458"/>
            <a:ext cx="179388" cy="179388"/>
          </a:xfrm>
          <a:custGeom>
            <a:avLst/>
            <a:gdLst>
              <a:gd name="T0" fmla="*/ 6 w 60"/>
              <a:gd name="T1" fmla="*/ 40 h 60"/>
              <a:gd name="T2" fmla="*/ 20 w 60"/>
              <a:gd name="T3" fmla="*/ 6 h 60"/>
              <a:gd name="T4" fmla="*/ 55 w 60"/>
              <a:gd name="T5" fmla="*/ 20 h 60"/>
              <a:gd name="T6" fmla="*/ 40 w 60"/>
              <a:gd name="T7" fmla="*/ 54 h 60"/>
              <a:gd name="T8" fmla="*/ 6 w 60"/>
              <a:gd name="T9" fmla="*/ 40 h 60"/>
            </a:gdLst>
            <a:ahLst/>
            <a:cxnLst>
              <a:cxn ang="0">
                <a:pos x="T0" y="T1"/>
              </a:cxn>
              <a:cxn ang="0">
                <a:pos x="T2" y="T3"/>
              </a:cxn>
              <a:cxn ang="0">
                <a:pos x="T4" y="T5"/>
              </a:cxn>
              <a:cxn ang="0">
                <a:pos x="T6" y="T7"/>
              </a:cxn>
              <a:cxn ang="0">
                <a:pos x="T8" y="T9"/>
              </a:cxn>
            </a:cxnLst>
            <a:rect l="0" t="0" r="r" b="b"/>
            <a:pathLst>
              <a:path w="60" h="60">
                <a:moveTo>
                  <a:pt x="6" y="40"/>
                </a:moveTo>
                <a:cubicBezTo>
                  <a:pt x="0" y="26"/>
                  <a:pt x="7" y="11"/>
                  <a:pt x="20" y="6"/>
                </a:cubicBezTo>
                <a:cubicBezTo>
                  <a:pt x="34" y="0"/>
                  <a:pt x="49" y="7"/>
                  <a:pt x="55" y="20"/>
                </a:cubicBezTo>
                <a:cubicBezTo>
                  <a:pt x="60" y="34"/>
                  <a:pt x="53" y="49"/>
                  <a:pt x="40" y="54"/>
                </a:cubicBezTo>
                <a:cubicBezTo>
                  <a:pt x="27" y="60"/>
                  <a:pt x="11" y="53"/>
                  <a:pt x="6" y="40"/>
                </a:cubicBezTo>
                <a:close/>
              </a:path>
            </a:pathLst>
          </a:custGeom>
          <a:solidFill>
            <a:srgbClr val="FF8502"/>
          </a:solidFill>
          <a:ln>
            <a:noFill/>
          </a:ln>
          <a:effectLst>
            <a:softEdge rad="31750"/>
          </a:effectLst>
        </p:spPr>
        <p:txBody>
          <a:bodyPr vert="horz" wrap="square" lIns="91440" tIns="45720" rIns="91440" bIns="45720" numCol="1" anchor="t" anchorCtr="0" compatLnSpc="1"/>
          <a:lstStyle/>
          <a:p>
            <a:endParaRPr lang="zh-CN" altLang="en-US"/>
          </a:p>
        </p:txBody>
      </p:sp>
      <p:sp>
        <p:nvSpPr>
          <p:cNvPr id="261" name="Freeform 482"/>
          <p:cNvSpPr/>
          <p:nvPr/>
        </p:nvSpPr>
        <p:spPr bwMode="auto">
          <a:xfrm>
            <a:off x="5272425" y="1369083"/>
            <a:ext cx="242888" cy="241300"/>
          </a:xfrm>
          <a:custGeom>
            <a:avLst/>
            <a:gdLst>
              <a:gd name="T0" fmla="*/ 8 w 81"/>
              <a:gd name="T1" fmla="*/ 54 h 81"/>
              <a:gd name="T2" fmla="*/ 27 w 81"/>
              <a:gd name="T3" fmla="*/ 7 h 81"/>
              <a:gd name="T4" fmla="*/ 74 w 81"/>
              <a:gd name="T5" fmla="*/ 27 h 81"/>
              <a:gd name="T6" fmla="*/ 54 w 81"/>
              <a:gd name="T7" fmla="*/ 74 h 81"/>
              <a:gd name="T8" fmla="*/ 8 w 81"/>
              <a:gd name="T9" fmla="*/ 54 h 81"/>
            </a:gdLst>
            <a:ahLst/>
            <a:cxnLst>
              <a:cxn ang="0">
                <a:pos x="T0" y="T1"/>
              </a:cxn>
              <a:cxn ang="0">
                <a:pos x="T2" y="T3"/>
              </a:cxn>
              <a:cxn ang="0">
                <a:pos x="T4" y="T5"/>
              </a:cxn>
              <a:cxn ang="0">
                <a:pos x="T6" y="T7"/>
              </a:cxn>
              <a:cxn ang="0">
                <a:pos x="T8" y="T9"/>
              </a:cxn>
            </a:cxnLst>
            <a:rect l="0" t="0" r="r" b="b"/>
            <a:pathLst>
              <a:path w="81" h="81">
                <a:moveTo>
                  <a:pt x="8" y="54"/>
                </a:moveTo>
                <a:cubicBezTo>
                  <a:pt x="0" y="35"/>
                  <a:pt x="9" y="15"/>
                  <a:pt x="27" y="7"/>
                </a:cubicBezTo>
                <a:cubicBezTo>
                  <a:pt x="46" y="0"/>
                  <a:pt x="67" y="9"/>
                  <a:pt x="74" y="27"/>
                </a:cubicBezTo>
                <a:cubicBezTo>
                  <a:pt x="81" y="45"/>
                  <a:pt x="73" y="66"/>
                  <a:pt x="54" y="74"/>
                </a:cubicBezTo>
                <a:cubicBezTo>
                  <a:pt x="36" y="81"/>
                  <a:pt x="15" y="72"/>
                  <a:pt x="8" y="54"/>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262" name="Freeform 501"/>
          <p:cNvSpPr/>
          <p:nvPr/>
        </p:nvSpPr>
        <p:spPr bwMode="auto">
          <a:xfrm>
            <a:off x="3811131" y="969826"/>
            <a:ext cx="382588" cy="384175"/>
          </a:xfrm>
          <a:custGeom>
            <a:avLst/>
            <a:gdLst>
              <a:gd name="T0" fmla="*/ 11 w 128"/>
              <a:gd name="T1" fmla="*/ 86 h 129"/>
              <a:gd name="T2" fmla="*/ 43 w 128"/>
              <a:gd name="T3" fmla="*/ 12 h 129"/>
              <a:gd name="T4" fmla="*/ 116 w 128"/>
              <a:gd name="T5" fmla="*/ 43 h 129"/>
              <a:gd name="T6" fmla="*/ 85 w 128"/>
              <a:gd name="T7" fmla="*/ 117 h 129"/>
              <a:gd name="T8" fmla="*/ 11 w 128"/>
              <a:gd name="T9" fmla="*/ 86 h 129"/>
            </a:gdLst>
            <a:ahLst/>
            <a:cxnLst>
              <a:cxn ang="0">
                <a:pos x="T0" y="T1"/>
              </a:cxn>
              <a:cxn ang="0">
                <a:pos x="T2" y="T3"/>
              </a:cxn>
              <a:cxn ang="0">
                <a:pos x="T4" y="T5"/>
              </a:cxn>
              <a:cxn ang="0">
                <a:pos x="T6" y="T7"/>
              </a:cxn>
              <a:cxn ang="0">
                <a:pos x="T8" y="T9"/>
              </a:cxn>
            </a:cxnLst>
            <a:rect l="0" t="0" r="r" b="b"/>
            <a:pathLst>
              <a:path w="128" h="129">
                <a:moveTo>
                  <a:pt x="11" y="86"/>
                </a:moveTo>
                <a:cubicBezTo>
                  <a:pt x="0" y="57"/>
                  <a:pt x="14" y="24"/>
                  <a:pt x="43" y="12"/>
                </a:cubicBezTo>
                <a:cubicBezTo>
                  <a:pt x="72" y="0"/>
                  <a:pt x="105" y="14"/>
                  <a:pt x="116" y="43"/>
                </a:cubicBezTo>
                <a:cubicBezTo>
                  <a:pt x="128" y="72"/>
                  <a:pt x="114" y="105"/>
                  <a:pt x="85" y="117"/>
                </a:cubicBezTo>
                <a:cubicBezTo>
                  <a:pt x="56" y="129"/>
                  <a:pt x="23" y="115"/>
                  <a:pt x="11" y="86"/>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263" name="Freeform 530"/>
          <p:cNvSpPr/>
          <p:nvPr/>
        </p:nvSpPr>
        <p:spPr bwMode="auto">
          <a:xfrm>
            <a:off x="5158488" y="2993887"/>
            <a:ext cx="379413" cy="379413"/>
          </a:xfrm>
          <a:custGeom>
            <a:avLst/>
            <a:gdLst>
              <a:gd name="T0" fmla="*/ 9 w 127"/>
              <a:gd name="T1" fmla="*/ 80 h 127"/>
              <a:gd name="T2" fmla="*/ 46 w 127"/>
              <a:gd name="T3" fmla="*/ 9 h 127"/>
              <a:gd name="T4" fmla="*/ 118 w 127"/>
              <a:gd name="T5" fmla="*/ 46 h 127"/>
              <a:gd name="T6" fmla="*/ 81 w 127"/>
              <a:gd name="T7" fmla="*/ 117 h 127"/>
              <a:gd name="T8" fmla="*/ 9 w 127"/>
              <a:gd name="T9" fmla="*/ 80 h 127"/>
            </a:gdLst>
            <a:ahLst/>
            <a:cxnLst>
              <a:cxn ang="0">
                <a:pos x="T0" y="T1"/>
              </a:cxn>
              <a:cxn ang="0">
                <a:pos x="T2" y="T3"/>
              </a:cxn>
              <a:cxn ang="0">
                <a:pos x="T4" y="T5"/>
              </a:cxn>
              <a:cxn ang="0">
                <a:pos x="T6" y="T7"/>
              </a:cxn>
              <a:cxn ang="0">
                <a:pos x="T8" y="T9"/>
              </a:cxn>
            </a:cxnLst>
            <a:rect l="0" t="0" r="r" b="b"/>
            <a:pathLst>
              <a:path w="127" h="127">
                <a:moveTo>
                  <a:pt x="9" y="80"/>
                </a:moveTo>
                <a:cubicBezTo>
                  <a:pt x="0" y="50"/>
                  <a:pt x="17" y="19"/>
                  <a:pt x="46" y="9"/>
                </a:cubicBezTo>
                <a:cubicBezTo>
                  <a:pt x="76" y="0"/>
                  <a:pt x="108" y="16"/>
                  <a:pt x="118" y="46"/>
                </a:cubicBezTo>
                <a:cubicBezTo>
                  <a:pt x="127" y="76"/>
                  <a:pt x="110" y="108"/>
                  <a:pt x="81" y="117"/>
                </a:cubicBezTo>
                <a:cubicBezTo>
                  <a:pt x="51" y="127"/>
                  <a:pt x="19" y="110"/>
                  <a:pt x="9" y="80"/>
                </a:cubicBezTo>
                <a:close/>
              </a:path>
            </a:pathLst>
          </a:custGeom>
          <a:solidFill>
            <a:srgbClr val="18990A">
              <a:alpha val="18235"/>
            </a:srgbClr>
          </a:solidFill>
          <a:ln>
            <a:noFill/>
          </a:ln>
          <a:effectLst>
            <a:softEdge rad="1016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544"/>
          <p:cNvSpPr/>
          <p:nvPr/>
        </p:nvSpPr>
        <p:spPr bwMode="auto">
          <a:xfrm>
            <a:off x="4105612" y="1968364"/>
            <a:ext cx="176213" cy="176213"/>
          </a:xfrm>
          <a:custGeom>
            <a:avLst/>
            <a:gdLst>
              <a:gd name="T0" fmla="*/ 5 w 59"/>
              <a:gd name="T1" fmla="*/ 37 h 59"/>
              <a:gd name="T2" fmla="*/ 22 w 59"/>
              <a:gd name="T3" fmla="*/ 4 h 59"/>
              <a:gd name="T4" fmla="*/ 55 w 59"/>
              <a:gd name="T5" fmla="*/ 21 h 59"/>
              <a:gd name="T6" fmla="*/ 38 w 59"/>
              <a:gd name="T7" fmla="*/ 54 h 59"/>
              <a:gd name="T8" fmla="*/ 5 w 59"/>
              <a:gd name="T9" fmla="*/ 37 h 59"/>
            </a:gdLst>
            <a:ahLst/>
            <a:cxnLst>
              <a:cxn ang="0">
                <a:pos x="T0" y="T1"/>
              </a:cxn>
              <a:cxn ang="0">
                <a:pos x="T2" y="T3"/>
              </a:cxn>
              <a:cxn ang="0">
                <a:pos x="T4" y="T5"/>
              </a:cxn>
              <a:cxn ang="0">
                <a:pos x="T6" y="T7"/>
              </a:cxn>
              <a:cxn ang="0">
                <a:pos x="T8" y="T9"/>
              </a:cxn>
            </a:cxnLst>
            <a:rect l="0" t="0" r="r" b="b"/>
            <a:pathLst>
              <a:path w="59" h="59">
                <a:moveTo>
                  <a:pt x="5" y="37"/>
                </a:moveTo>
                <a:cubicBezTo>
                  <a:pt x="0" y="23"/>
                  <a:pt x="8" y="9"/>
                  <a:pt x="22" y="4"/>
                </a:cubicBezTo>
                <a:cubicBezTo>
                  <a:pt x="36" y="0"/>
                  <a:pt x="50" y="8"/>
                  <a:pt x="55" y="21"/>
                </a:cubicBezTo>
                <a:cubicBezTo>
                  <a:pt x="59" y="35"/>
                  <a:pt x="51" y="50"/>
                  <a:pt x="38" y="54"/>
                </a:cubicBezTo>
                <a:cubicBezTo>
                  <a:pt x="24" y="59"/>
                  <a:pt x="9" y="51"/>
                  <a:pt x="5" y="37"/>
                </a:cubicBezTo>
                <a:close/>
              </a:path>
            </a:pathLst>
          </a:custGeom>
          <a:solidFill>
            <a:srgbClr val="FF8502"/>
          </a:solidFill>
          <a:ln>
            <a:noFill/>
          </a:ln>
          <a:effectLst>
            <a:softEdge rad="101600"/>
          </a:effectLst>
        </p:spPr>
        <p:txBody>
          <a:bodyPr vert="horz" wrap="square" lIns="91440" tIns="45720" rIns="91440" bIns="45720" numCol="1" anchor="t" anchorCtr="0" compatLnSpc="1"/>
          <a:lstStyle/>
          <a:p>
            <a:endParaRPr lang="zh-CN" altLang="en-US"/>
          </a:p>
        </p:txBody>
      </p:sp>
      <p:sp>
        <p:nvSpPr>
          <p:cNvPr id="267" name="文本框 266"/>
          <p:cNvSpPr txBox="1"/>
          <p:nvPr/>
        </p:nvSpPr>
        <p:spPr>
          <a:xfrm>
            <a:off x="-60325" y="15875"/>
            <a:ext cx="894080" cy="518160"/>
          </a:xfrm>
          <a:prstGeom prst="rect">
            <a:avLst/>
          </a:prstGeom>
          <a:noFill/>
        </p:spPr>
        <p:txBody>
          <a:bodyPr wrap="none" rtlCol="0">
            <a:spAutoFit/>
          </a:bodyPr>
          <a:lstStyle/>
          <a:p>
            <a:r>
              <a:rPr lang="zh-CN" altLang="en-US" sz="2800" dirty="0">
                <a:solidFill>
                  <a:schemeClr val="bg1"/>
                </a:solidFill>
                <a:latin typeface="方正兰亭纤黑_GBK" panose="02000000000000000000" pitchFamily="2" charset="-122"/>
                <a:ea typeface="方正兰亭纤黑_GBK" panose="02000000000000000000" pitchFamily="2" charset="-122"/>
              </a:rPr>
              <a:t>目录</a:t>
            </a:r>
          </a:p>
        </p:txBody>
      </p:sp>
      <p:sp>
        <p:nvSpPr>
          <p:cNvPr id="268" name="文本框 267"/>
          <p:cNvSpPr txBox="1"/>
          <p:nvPr/>
        </p:nvSpPr>
        <p:spPr>
          <a:xfrm>
            <a:off x="6117603" y="3949348"/>
            <a:ext cx="980996" cy="908864"/>
          </a:xfrm>
          <a:prstGeom prst="ellipse">
            <a:avLst/>
          </a:prstGeom>
          <a:solidFill>
            <a:srgbClr val="F36300"/>
          </a:solidFill>
        </p:spPr>
        <p:txBody>
          <a:bodyPr wrap="none" rtlCol="0">
            <a:spAutoFit/>
          </a:bodyPr>
          <a:lstStyle/>
          <a:p>
            <a:r>
              <a:rPr lang="en-US" altLang="zh-CN" sz="3600" dirty="0">
                <a:solidFill>
                  <a:schemeClr val="bg1"/>
                </a:solidFill>
                <a:latin typeface="方正中等线繁体" panose="03000509000000000000" pitchFamily="65" charset="-122"/>
                <a:ea typeface="方正中等线繁体" panose="03000509000000000000" pitchFamily="65" charset="-122"/>
              </a:rPr>
              <a:t>03</a:t>
            </a:r>
            <a:endParaRPr lang="zh-CN" altLang="en-US" sz="3600" dirty="0">
              <a:solidFill>
                <a:schemeClr val="bg1"/>
              </a:solidFill>
              <a:latin typeface="方正中等线繁体" panose="03000509000000000000" pitchFamily="65" charset="-122"/>
              <a:ea typeface="方正中等线繁体" panose="03000509000000000000" pitchFamily="65" charset="-122"/>
            </a:endParaRPr>
          </a:p>
        </p:txBody>
      </p:sp>
      <p:sp>
        <p:nvSpPr>
          <p:cNvPr id="2" name="矩形 1"/>
          <p:cNvSpPr/>
          <p:nvPr/>
        </p:nvSpPr>
        <p:spPr>
          <a:xfrm>
            <a:off x="8238391" y="3970655"/>
            <a:ext cx="2646878" cy="830997"/>
          </a:xfrm>
          <a:prstGeom prst="rect">
            <a:avLst/>
          </a:prstGeom>
          <a:noFill/>
          <a:ln>
            <a:noFill/>
          </a:ln>
        </p:spPr>
        <p:txBody>
          <a:bodyPr wrap="none" rtlCol="0" anchor="t">
            <a:spAutoFit/>
          </a:bodyPr>
          <a:lstStyle/>
          <a:p>
            <a:pPr algn="ctr"/>
            <a:r>
              <a:rPr lang="zh-CN" altLang="en-US" sz="4800" b="1" dirty="0">
                <a:solidFill>
                  <a:schemeClr val="bg1"/>
                </a:solidFill>
                <a:effectLst>
                  <a:glow rad="139700">
                    <a:srgbClr val="70AD47">
                      <a:alpha val="40000"/>
                      <a:satMod val="175000"/>
                    </a:srgbClr>
                  </a:glow>
                </a:effectLst>
              </a:rPr>
              <a:t>成果介绍</a:t>
            </a:r>
          </a:p>
        </p:txBody>
      </p:sp>
    </p:spTree>
  </p:cSld>
  <p:clrMapOvr>
    <a:masterClrMapping/>
  </p:clrMapOvr>
  <p:transition>
    <p:random/>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969</Words>
  <Application>Microsoft Office PowerPoint</Application>
  <PresentationFormat>宽屏</PresentationFormat>
  <Paragraphs>84</Paragraphs>
  <Slides>18</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等线</vt:lpstr>
      <vt:lpstr>Yu Gothic UI Semilight</vt:lpstr>
      <vt:lpstr>华文楷体</vt:lpstr>
      <vt:lpstr>方正兰亭纤黑_GBK</vt:lpstr>
      <vt:lpstr>等线 Light</vt:lpstr>
      <vt:lpstr>方正中等线繁体</vt:lpstr>
      <vt:lpstr>微软雅黑</vt:lpstr>
      <vt:lpstr>华文新魏</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PPT_幻雨</dc:creator>
  <cp:lastModifiedBy>Echo</cp:lastModifiedBy>
  <cp:revision>58</cp:revision>
  <dcterms:created xsi:type="dcterms:W3CDTF">2016-03-15T04:29:00Z</dcterms:created>
  <dcterms:modified xsi:type="dcterms:W3CDTF">2017-11-18T10:23:47Z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数字形状拼接商务PPT模板.pptx</vt:lpwstr>
  </property>
  <property fmtid="{D5CDD505-2E9C-101B-9397-08002B2CF9AE}" pid="3" name="fileid">
    <vt:lpwstr>795840</vt:lpwstr>
  </property>
  <property fmtid="{D5CDD505-2E9C-101B-9397-08002B2CF9AE}" pid="4" name="KSOProductBuildVer">
    <vt:lpwstr>2052-10.1.0.6393</vt:lpwstr>
  </property>
</Properties>
</file>